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ags/tag2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0" r:id="rId5"/>
  </p:sldMasterIdLst>
  <p:notesMasterIdLst>
    <p:notesMasterId r:id="rId7"/>
  </p:notesMasterIdLst>
  <p:sldIdLst>
    <p:sldId id="259" r:id="rId6"/>
  </p:sldIdLst>
  <p:sldSz cx="12192000" cy="6858000"/>
  <p:notesSz cx="6797675" cy="9872663"/>
  <p:custDataLst>
    <p:tags r:id="rId8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/>
        </p14:section>
        <p14:section name="Templates" id="{3ABD5D4D-2C0C-449C-A140-446C246F69B2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D58F12-8C66-459B-AC2C-2340B93A4257}" name="Bence Mikus" initials="BM" userId="S::bmikus@nilfisk.com::6e91271f-e927-45c0-a606-0038e77ed07e" providerId="AD"/>
  <p188:author id="{6E784515-E970-77BD-BCC8-B132237FEA39}" name="Lise Lundgreen" initials="" userId="S::llundgreen@Nilfisk.com::850d87c9-91fe-43b0-8ad0-c09bca2e5553" providerId="AD"/>
  <p188:author id="{A0C6731C-A1A9-DDDC-4457-40A12B4C4798}" name="Lois Cannon" initials="LC" userId="S::lcannon@nilfisk.com::4261f7f7-c9ce-4d1d-b12c-1dfe6cd05a67" providerId="AD"/>
  <p188:author id="{BA074E45-F16B-5398-23F0-0A6B275E7782}" name="Thanh Ha" initials="" userId="S::v-tha@Nilfisk.com::cf1aa821-f49f-4bc0-8df3-a8a8948c04e0" providerId="AD"/>
  <p188:author id="{9D3B314F-2A3A-E783-9851-CEEE267F4BAA}" name="Winnie Korse" initials="" userId="S::wkorse@Nilfisk.com::ac79d79f-fe32-4cea-ac40-a1d4240ff9d8" providerId="AD"/>
  <p188:author id="{F8DDDF70-BFA4-9122-644F-56C73CC5B4FA}" name="Valentina Bonucchi" initials="VB" userId="S::vbonucchi@nilfisk.com::a3c72a79-03ca-4054-8650-fe55237bf169" providerId="AD"/>
  <p188:author id="{27CC6678-1944-5D71-346C-DE73A2F746B1}" name="Winnie Korse" initials="WK" userId="S::wkorse@nilfisk.com::ac79d79f-fe32-4cea-ac40-a1d4240ff9d8" providerId="AD"/>
  <p188:author id="{853A087C-D504-1171-AF19-FE7C1311146B}" name="Thomas Brender" initials="TB" userId="S::tbrender@Nilfisk.com::fba71798-28ad-45a0-af2c-b16f100a9038" providerId="AD"/>
  <p188:author id="{D77D919C-2CB0-79E6-04BD-87FF62A071E5}" name="Thomas Brender" initials="TB" userId="S::tbrender@nilfisk.com::fba71798-28ad-45a0-af2c-b16f100a9038" providerId="AD"/>
  <p188:author id="{E3AD689E-262B-A935-CEC3-AFF9757E6F5F}" name="Emma Jakobsen" initials="" userId="S::ejakobsen@Nilfisk.com::7d62d3cc-97a4-4c56-8920-5d34f7ee0561" providerId="AD"/>
  <p188:author id="{3C7830A9-DFE0-B3D3-F1F2-4B342AEDFA8E}" name="Malene Bernfeld" initials="MB" userId="S::mbernfeld@Nilfisk.com::44f58a00-5da2-4146-bf0f-0286b8acd409" providerId="AD"/>
  <p188:author id="{6589D7B6-7D68-9633-A2DD-9C1F6B99529A}" name="Tine Maribo" initials="TM" userId="S::TMaribo@Nilfisk.com::541adeda-b521-4320-b16e-22c421cfdf6f" providerId="AD"/>
  <p188:author id="{F5C6B3BB-3197-D788-2093-4532F888A17D}" name="Emma Jakobsen" initials="EJ" userId="S::ejakobsen@nilfisk.com::7d62d3cc-97a4-4c56-8920-5d34f7ee0561" providerId="AD"/>
  <p188:author id="{772B4ABE-CD17-8C1E-A0FB-A35CC85FECDC}" name="Lois Cannon" initials="LC" userId="S::lcannon@Nilfisk.com::4261f7f7-c9ce-4d1d-b12c-1dfe6cd05a67" providerId="AD"/>
  <p188:author id="{41597BBF-A003-4935-3E03-8438D0945FF6}" name="Tine Maribo" initials="TM" userId="S::tmaribo@nilfisk.com::541adeda-b521-4320-b16e-22c421cfdf6f" providerId="AD"/>
  <p188:author id="{1AC1A9DD-7A9E-FFEC-B72D-AECB85A546CD}" name="Abiola Adedeji" initials="" userId="S::aadedeji@Nilfisk.com::bd650f4c-6fc3-450f-8346-f5d03c75b5be" providerId="AD"/>
  <p188:author id="{1224C4E6-BAC2-0D69-AF8F-2E4281EB9F4C}" name="Bence Mikus" initials="" userId="S::bmikus@Nilfisk.com::6e91271f-e927-45c0-a606-0038e77ed07e" providerId="AD"/>
  <p188:author id="{F03ACFE6-8000-530D-164B-E4065873E991}" name="Abiola Adedeji" initials="AA" userId="S::aadedeji@nilfisk.com::bd650f4c-6fc3-450f-8346-f5d03c75b5be" providerId="AD"/>
  <p188:author id="{3792D7EF-B1D2-1748-4039-71EA2B978AC5}" name="Malene Bernfeld" initials="MB" userId="S::mbernfeld@nilfisk.com::44f58a00-5da2-4146-bf0f-0286b8acd409" providerId="AD"/>
  <p188:author id="{02AE50F3-3041-0F4C-19D5-3847CB06A822}" name="Lise Lundgreen" initials="LL" userId="S::llundgreen@nilfisk.com::850d87c9-91fe-43b0-8ad0-c09bca2e5553" providerId="AD"/>
  <p188:author id="{D54620FB-7D55-FFDA-733B-5F4496ED08E4}" name="Olga Drichel" initials="OD" userId="S::odrichel@nilfisk.com::3e7ed6ae-6e73-43e5-b954-3f70c8b889e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878E"/>
    <a:srgbClr val="8997A4"/>
    <a:srgbClr val="000000"/>
    <a:srgbClr val="DDCFBF"/>
    <a:srgbClr val="979797"/>
    <a:srgbClr val="4B4F54"/>
    <a:srgbClr val="606A70"/>
    <a:srgbClr val="D4CFBE"/>
    <a:srgbClr val="82827E"/>
    <a:srgbClr val="054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337C42-436F-2B68-1BFF-35075FA4AE26}" v="56" dt="2025-04-16T08:52:39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1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0T19:20:06.84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7578,'0'0'1600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29T11:51:10.2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6168 4065 7611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4CEA7-A081-4B80-B0DE-E1334A21D6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52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3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3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GB" noProof="0"/>
              <a:t>Click icon to add picture</a:t>
            </a:r>
            <a:endParaRPr lang="en-US" noProof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Click to edit Presentation Headline.</a:t>
            </a:r>
            <a:br>
              <a:rPr lang="en-US"/>
            </a:br>
            <a:r>
              <a:rPr lang="en-US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4" name="Content Placeholder 18">
            <a:extLst>
              <a:ext uri="{FF2B5EF4-FFF2-40B4-BE49-F238E27FC236}">
                <a16:creationId xmlns:a16="http://schemas.microsoft.com/office/drawing/2014/main" id="{1B9AB21B-BF85-FA9F-A2EF-E2DF01D06D69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4221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2549183-9578-8CC1-C9DC-0CB5BBD94A5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4221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5101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C8F3E8B9-E331-387E-4518-D7544E4B86F5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146894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C7E8664-B014-1624-21DA-BD526D4B45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46894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F84D6C33-73ED-8270-916B-30D941425A0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4316413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CD66D80-428B-CE79-4EBA-775FEA30F7C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16413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4503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202317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E4B72B7-A526-2519-B6B5-E20B8155775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944920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239D2BDB-DD7C-F963-152E-15CF7711EB1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7944920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2F215D0-D084-3E05-000E-E8A0D6DF0D1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082802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E03B7D34-D5D7-C8A4-EE2E-738FF564830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504677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23" name="Content Placeholder 18">
            <a:extLst>
              <a:ext uri="{FF2B5EF4-FFF2-40B4-BE49-F238E27FC236}">
                <a16:creationId xmlns:a16="http://schemas.microsoft.com/office/drawing/2014/main" id="{27B78BFA-D213-B8E2-B9ED-DF8B06877A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4504677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ABDD6C30-B174-5F35-1A9E-5A59834FA3D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42559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69088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69088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412377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412377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12092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12092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0290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0290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50500BB-A444-171F-24BB-0B19F0CDAB39}"/>
              </a:ext>
            </a:extLst>
          </p:cNvPr>
          <p:cNvSpPr/>
          <p:nvPr userDrawn="1"/>
        </p:nvSpPr>
        <p:spPr>
          <a:xfrm>
            <a:off x="1007775" y="1732702"/>
            <a:ext cx="966501" cy="966501"/>
          </a:xfrm>
          <a:prstGeom prst="ellipse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B64C9FC3-E1E1-0AD6-3178-04D820A28CDA}"/>
              </a:ext>
            </a:extLst>
          </p:cNvPr>
          <p:cNvSpPr/>
          <p:nvPr userDrawn="1"/>
        </p:nvSpPr>
        <p:spPr>
          <a:xfrm>
            <a:off x="3278916" y="1732702"/>
            <a:ext cx="966501" cy="966501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4FB6104A-4D7F-A829-83DE-0E74498FFF46}"/>
              </a:ext>
            </a:extLst>
          </p:cNvPr>
          <p:cNvSpPr/>
          <p:nvPr userDrawn="1"/>
        </p:nvSpPr>
        <p:spPr>
          <a:xfrm>
            <a:off x="5609821" y="1732702"/>
            <a:ext cx="966501" cy="966501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8528F9F9-2E01-2889-4A98-59E84D9EFE39}"/>
              </a:ext>
            </a:extLst>
          </p:cNvPr>
          <p:cNvSpPr/>
          <p:nvPr userDrawn="1"/>
        </p:nvSpPr>
        <p:spPr>
          <a:xfrm>
            <a:off x="7940726" y="1732702"/>
            <a:ext cx="966501" cy="966501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D44908A6-989A-973A-915D-BBC0A25E28E0}"/>
              </a:ext>
            </a:extLst>
          </p:cNvPr>
          <p:cNvSpPr/>
          <p:nvPr userDrawn="1"/>
        </p:nvSpPr>
        <p:spPr>
          <a:xfrm>
            <a:off x="10229964" y="1732702"/>
            <a:ext cx="966501" cy="966501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9045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59045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50803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50803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278638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278638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04924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04924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25370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25370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Vinkel 2">
            <a:extLst>
              <a:ext uri="{FF2B5EF4-FFF2-40B4-BE49-F238E27FC236}">
                <a16:creationId xmlns:a16="http://schemas.microsoft.com/office/drawing/2014/main" id="{6E4C9855-4B82-AB5E-F7DE-0791E9D18954}"/>
              </a:ext>
            </a:extLst>
          </p:cNvPr>
          <p:cNvSpPr/>
          <p:nvPr userDrawn="1"/>
        </p:nvSpPr>
        <p:spPr>
          <a:xfrm>
            <a:off x="590456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5" name="Vinkel 14">
            <a:extLst>
              <a:ext uri="{FF2B5EF4-FFF2-40B4-BE49-F238E27FC236}">
                <a16:creationId xmlns:a16="http://schemas.microsoft.com/office/drawing/2014/main" id="{AFA0C285-498C-4FF1-05FD-39B2B81FD66B}"/>
              </a:ext>
            </a:extLst>
          </p:cNvPr>
          <p:cNvSpPr/>
          <p:nvPr userDrawn="1"/>
        </p:nvSpPr>
        <p:spPr>
          <a:xfrm>
            <a:off x="2819850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1" name="Vinkel 20">
            <a:extLst>
              <a:ext uri="{FF2B5EF4-FFF2-40B4-BE49-F238E27FC236}">
                <a16:creationId xmlns:a16="http://schemas.microsoft.com/office/drawing/2014/main" id="{1808802B-8C32-CE70-4ADD-FB79B297BF4B}"/>
              </a:ext>
            </a:extLst>
          </p:cNvPr>
          <p:cNvSpPr/>
          <p:nvPr userDrawn="1"/>
        </p:nvSpPr>
        <p:spPr>
          <a:xfrm>
            <a:off x="5049244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4" name="Vinkel 23">
            <a:extLst>
              <a:ext uri="{FF2B5EF4-FFF2-40B4-BE49-F238E27FC236}">
                <a16:creationId xmlns:a16="http://schemas.microsoft.com/office/drawing/2014/main" id="{C0A4F95D-BBFF-9B01-8A56-C150DF714468}"/>
              </a:ext>
            </a:extLst>
          </p:cNvPr>
          <p:cNvSpPr/>
          <p:nvPr userDrawn="1"/>
        </p:nvSpPr>
        <p:spPr>
          <a:xfrm>
            <a:off x="7278638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6" name="Vinkel 25">
            <a:extLst>
              <a:ext uri="{FF2B5EF4-FFF2-40B4-BE49-F238E27FC236}">
                <a16:creationId xmlns:a16="http://schemas.microsoft.com/office/drawing/2014/main" id="{41961900-AEBF-BED6-2BA0-3BAB460AD75E}"/>
              </a:ext>
            </a:extLst>
          </p:cNvPr>
          <p:cNvSpPr/>
          <p:nvPr userDrawn="1"/>
        </p:nvSpPr>
        <p:spPr>
          <a:xfrm>
            <a:off x="9508032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54E0BECD-87D5-4981-9376-71FA587133D2}"/>
              </a:ext>
            </a:extLst>
          </p:cNvPr>
          <p:cNvSpPr txBox="1">
            <a:spLocks/>
          </p:cNvSpPr>
          <p:nvPr userDrawn="1"/>
        </p:nvSpPr>
        <p:spPr>
          <a:xfrm>
            <a:off x="8288655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92EB964B-2130-AE93-0677-C43066F3291C}"/>
              </a:ext>
            </a:extLst>
          </p:cNvPr>
          <p:cNvSpPr txBox="1">
            <a:spLocks/>
          </p:cNvSpPr>
          <p:nvPr userDrawn="1"/>
        </p:nvSpPr>
        <p:spPr>
          <a:xfrm>
            <a:off x="4389317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21" name="Content Placeholder 18">
            <a:extLst>
              <a:ext uri="{FF2B5EF4-FFF2-40B4-BE49-F238E27FC236}">
                <a16:creationId xmlns:a16="http://schemas.microsoft.com/office/drawing/2014/main" id="{93EB4BDC-CFD2-DD67-48D9-AD82C502E868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8291659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Pladsholder til billede 33">
            <a:extLst>
              <a:ext uri="{FF2B5EF4-FFF2-40B4-BE49-F238E27FC236}">
                <a16:creationId xmlns:a16="http://schemas.microsoft.com/office/drawing/2014/main" id="{B42BE332-B83D-C163-05FE-E40C0584C122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8288656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" name="Content Placeholder 18">
            <a:extLst>
              <a:ext uri="{FF2B5EF4-FFF2-40B4-BE49-F238E27FC236}">
                <a16:creationId xmlns:a16="http://schemas.microsoft.com/office/drawing/2014/main" id="{A45A6AFB-7EDE-EB24-06AD-94073B43DCF4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4392321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Pladsholder til billede 33">
            <a:extLst>
              <a:ext uri="{FF2B5EF4-FFF2-40B4-BE49-F238E27FC236}">
                <a16:creationId xmlns:a16="http://schemas.microsoft.com/office/drawing/2014/main" id="{CA972754-1963-8062-40D7-435A341FECC7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4389318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303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0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8248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B7811051-778C-455E-359A-793B7B235CCA}"/>
              </a:ext>
            </a:extLst>
          </p:cNvPr>
          <p:cNvSpPr txBox="1">
            <a:spLocks/>
          </p:cNvSpPr>
          <p:nvPr userDrawn="1"/>
        </p:nvSpPr>
        <p:spPr>
          <a:xfrm>
            <a:off x="9189595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7B056E0A-6F6A-087D-4118-E7B519F24897}"/>
              </a:ext>
            </a:extLst>
          </p:cNvPr>
          <p:cNvSpPr txBox="1">
            <a:spLocks/>
          </p:cNvSpPr>
          <p:nvPr userDrawn="1"/>
        </p:nvSpPr>
        <p:spPr>
          <a:xfrm>
            <a:off x="6254666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9621AB9-91B9-9E64-0FB4-0D85991B0D17}"/>
              </a:ext>
            </a:extLst>
          </p:cNvPr>
          <p:cNvSpPr txBox="1">
            <a:spLocks/>
          </p:cNvSpPr>
          <p:nvPr userDrawn="1"/>
        </p:nvSpPr>
        <p:spPr>
          <a:xfrm>
            <a:off x="3363983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6" name="Content Placeholder 18">
            <a:extLst>
              <a:ext uri="{FF2B5EF4-FFF2-40B4-BE49-F238E27FC236}">
                <a16:creationId xmlns:a16="http://schemas.microsoft.com/office/drawing/2014/main" id="{159E5D0C-391D-866C-3643-C41A5EE3B8F7}"/>
              </a:ext>
            </a:extLst>
          </p:cNvPr>
          <p:cNvSpPr>
            <a:spLocks noGrp="1"/>
          </p:cNvSpPr>
          <p:nvPr>
            <p:ph sz="quarter" idx="74" hasCustomPrompt="1"/>
          </p:nvPr>
        </p:nvSpPr>
        <p:spPr>
          <a:xfrm>
            <a:off x="9191818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Pladsholder til billede 33">
            <a:extLst>
              <a:ext uri="{FF2B5EF4-FFF2-40B4-BE49-F238E27FC236}">
                <a16:creationId xmlns:a16="http://schemas.microsoft.com/office/drawing/2014/main" id="{6179D807-6532-E77D-6BB4-BB9584324119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9189598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" name="Content Placeholder 18">
            <a:extLst>
              <a:ext uri="{FF2B5EF4-FFF2-40B4-BE49-F238E27FC236}">
                <a16:creationId xmlns:a16="http://schemas.microsoft.com/office/drawing/2014/main" id="{5CC426C2-FF41-AA5D-96A7-733BB2E1F773}"/>
              </a:ext>
            </a:extLst>
          </p:cNvPr>
          <p:cNvSpPr>
            <a:spLocks noGrp="1"/>
          </p:cNvSpPr>
          <p:nvPr>
            <p:ph sz="quarter" idx="72" hasCustomPrompt="1"/>
          </p:nvPr>
        </p:nvSpPr>
        <p:spPr>
          <a:xfrm>
            <a:off x="6256889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dsholder til billede 33">
            <a:extLst>
              <a:ext uri="{FF2B5EF4-FFF2-40B4-BE49-F238E27FC236}">
                <a16:creationId xmlns:a16="http://schemas.microsoft.com/office/drawing/2014/main" id="{231623A7-9208-1A75-924E-EDB3A4C2D728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6254669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" name="Content Placeholder 18">
            <a:extLst>
              <a:ext uri="{FF2B5EF4-FFF2-40B4-BE49-F238E27FC236}">
                <a16:creationId xmlns:a16="http://schemas.microsoft.com/office/drawing/2014/main" id="{525DC129-819D-869B-4D7A-CC2B81C38070}"/>
              </a:ext>
            </a:extLst>
          </p:cNvPr>
          <p:cNvSpPr>
            <a:spLocks noGrp="1"/>
          </p:cNvSpPr>
          <p:nvPr>
            <p:ph sz="quarter" idx="70" hasCustomPrompt="1"/>
          </p:nvPr>
        </p:nvSpPr>
        <p:spPr>
          <a:xfrm>
            <a:off x="3366206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Pladsholder til billede 33">
            <a:extLst>
              <a:ext uri="{FF2B5EF4-FFF2-40B4-BE49-F238E27FC236}">
                <a16:creationId xmlns:a16="http://schemas.microsoft.com/office/drawing/2014/main" id="{8EB03BB6-6A6D-D71E-4923-D24ACA4327B1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3363986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5522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2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85315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ontent Placeholder 1">
            <a:extLst>
              <a:ext uri="{FF2B5EF4-FFF2-40B4-BE49-F238E27FC236}">
                <a16:creationId xmlns:a16="http://schemas.microsoft.com/office/drawing/2014/main" id="{BC1F3DB5-AEDF-440E-460E-9C2BE96AB980}"/>
              </a:ext>
            </a:extLst>
          </p:cNvPr>
          <p:cNvSpPr txBox="1">
            <a:spLocks/>
          </p:cNvSpPr>
          <p:nvPr userDrawn="1"/>
        </p:nvSpPr>
        <p:spPr>
          <a:xfrm>
            <a:off x="9683830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5" name="Content Placeholder 18">
            <a:extLst>
              <a:ext uri="{FF2B5EF4-FFF2-40B4-BE49-F238E27FC236}">
                <a16:creationId xmlns:a16="http://schemas.microsoft.com/office/drawing/2014/main" id="{FFF6761A-3FFD-C428-92F1-A0CF7F7DFB1A}"/>
              </a:ext>
            </a:extLst>
          </p:cNvPr>
          <p:cNvSpPr>
            <a:spLocks noGrp="1"/>
          </p:cNvSpPr>
          <p:nvPr>
            <p:ph sz="quarter" idx="71" hasCustomPrompt="1"/>
          </p:nvPr>
        </p:nvSpPr>
        <p:spPr>
          <a:xfrm>
            <a:off x="9681904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" name="Pladsholder til billede 33">
            <a:extLst>
              <a:ext uri="{FF2B5EF4-FFF2-40B4-BE49-F238E27FC236}">
                <a16:creationId xmlns:a16="http://schemas.microsoft.com/office/drawing/2014/main" id="{85B565BF-A82C-0FE1-983E-486FD2FF1372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9686133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BF3C567D-C675-EC6C-074A-48AA30142F56}"/>
              </a:ext>
            </a:extLst>
          </p:cNvPr>
          <p:cNvSpPr txBox="1">
            <a:spLocks/>
          </p:cNvSpPr>
          <p:nvPr userDrawn="1"/>
        </p:nvSpPr>
        <p:spPr>
          <a:xfrm>
            <a:off x="7384767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2" name="Content Placeholder 18">
            <a:extLst>
              <a:ext uri="{FF2B5EF4-FFF2-40B4-BE49-F238E27FC236}">
                <a16:creationId xmlns:a16="http://schemas.microsoft.com/office/drawing/2014/main" id="{AA901076-D7C0-BC5B-17EF-EEE88E962ADB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7382841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" name="Pladsholder til billede 33">
            <a:extLst>
              <a:ext uri="{FF2B5EF4-FFF2-40B4-BE49-F238E27FC236}">
                <a16:creationId xmlns:a16="http://schemas.microsoft.com/office/drawing/2014/main" id="{2325EDFA-5012-AE21-524B-15FE7D58A0DE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7387070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F13927F8-0FDF-F8AD-C210-A90FCDC6AAAC}"/>
              </a:ext>
            </a:extLst>
          </p:cNvPr>
          <p:cNvSpPr txBox="1">
            <a:spLocks/>
          </p:cNvSpPr>
          <p:nvPr userDrawn="1"/>
        </p:nvSpPr>
        <p:spPr>
          <a:xfrm>
            <a:off x="5085705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14ED8B99-3B90-5723-67F2-B4CCA7550957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5083779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Pladsholder til billede 33">
            <a:extLst>
              <a:ext uri="{FF2B5EF4-FFF2-40B4-BE49-F238E27FC236}">
                <a16:creationId xmlns:a16="http://schemas.microsoft.com/office/drawing/2014/main" id="{2D65EEE3-0FBA-EA00-A111-5D0A1742C79B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5088008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38579D79-DF64-F0A0-D2D9-8FC4E4ECADD8}"/>
              </a:ext>
            </a:extLst>
          </p:cNvPr>
          <p:cNvSpPr txBox="1">
            <a:spLocks/>
          </p:cNvSpPr>
          <p:nvPr userDrawn="1"/>
        </p:nvSpPr>
        <p:spPr>
          <a:xfrm>
            <a:off x="2777934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FD1820C2-BB04-2E07-3372-B0F07BC0CC6E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2776008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Pladsholder til billede 33">
            <a:extLst>
              <a:ext uri="{FF2B5EF4-FFF2-40B4-BE49-F238E27FC236}">
                <a16:creationId xmlns:a16="http://schemas.microsoft.com/office/drawing/2014/main" id="{7B3D09E7-DC56-543C-009F-832BB87468BC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2780237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8872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946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81175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268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10" name="Pladsholder til tabel 9">
            <a:extLst>
              <a:ext uri="{FF2B5EF4-FFF2-40B4-BE49-F238E27FC236}">
                <a16:creationId xmlns:a16="http://schemas.microsoft.com/office/drawing/2014/main" id="{60B336A9-F04D-446C-2BEA-65F50C061020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476250" y="1629720"/>
            <a:ext cx="11234738" cy="4070350"/>
          </a:xfrm>
        </p:spPr>
        <p:txBody>
          <a:bodyPr/>
          <a:lstStyle/>
          <a:p>
            <a:r>
              <a:rPr lang="en-GB"/>
              <a:t>Click icon to add table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dsholder til billede 98">
            <a:extLst>
              <a:ext uri="{FF2B5EF4-FFF2-40B4-BE49-F238E27FC236}">
                <a16:creationId xmlns:a16="http://schemas.microsoft.com/office/drawing/2014/main" id="{9E20A990-7204-FC6C-EFD1-AA75971EB95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0077898" y="1928365"/>
            <a:ext cx="842454" cy="842455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0" name="Pladsholder til tekst 94">
            <a:extLst>
              <a:ext uri="{FF2B5EF4-FFF2-40B4-BE49-F238E27FC236}">
                <a16:creationId xmlns:a16="http://schemas.microsoft.com/office/drawing/2014/main" id="{B931819F-A797-13F2-1688-F539C60D73D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644580" y="281255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1" name="Pladsholder til tekst 94">
            <a:extLst>
              <a:ext uri="{FF2B5EF4-FFF2-40B4-BE49-F238E27FC236}">
                <a16:creationId xmlns:a16="http://schemas.microsoft.com/office/drawing/2014/main" id="{9751BB81-3C7C-0E71-74DA-8C8E0615C95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644946" y="317138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8" name="Pladsholder til tekst 94">
            <a:extLst>
              <a:ext uri="{FF2B5EF4-FFF2-40B4-BE49-F238E27FC236}">
                <a16:creationId xmlns:a16="http://schemas.microsoft.com/office/drawing/2014/main" id="{980FC341-76C1-42A8-1A43-B9E9E51561F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73030" y="414922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9" name="Pladsholder til tekst 94">
            <a:extLst>
              <a:ext uri="{FF2B5EF4-FFF2-40B4-BE49-F238E27FC236}">
                <a16:creationId xmlns:a16="http://schemas.microsoft.com/office/drawing/2014/main" id="{A2D2C1FE-45BC-CF49-4C9B-A22A5F48A32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9673396" y="4508064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6" name="Pladsholder til tekst 94">
            <a:extLst>
              <a:ext uri="{FF2B5EF4-FFF2-40B4-BE49-F238E27FC236}">
                <a16:creationId xmlns:a16="http://schemas.microsoft.com/office/drawing/2014/main" id="{6CCFFACB-0467-FD75-3A92-20BFE336B04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896372" y="4097710"/>
            <a:ext cx="56224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7" name="Pladsholder til tekst 94">
            <a:extLst>
              <a:ext uri="{FF2B5EF4-FFF2-40B4-BE49-F238E27FC236}">
                <a16:creationId xmlns:a16="http://schemas.microsoft.com/office/drawing/2014/main" id="{200F3E1C-7F23-7695-4AF1-906167B2537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91393" y="4259866"/>
            <a:ext cx="562244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4" name="Pladsholder til tekst 94">
            <a:extLst>
              <a:ext uri="{FF2B5EF4-FFF2-40B4-BE49-F238E27FC236}">
                <a16:creationId xmlns:a16="http://schemas.microsoft.com/office/drawing/2014/main" id="{9E8F5F0F-386E-869F-DB14-2FEB0C611FA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12506" y="4152403"/>
            <a:ext cx="750162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5" name="Pladsholder til tekst 94">
            <a:extLst>
              <a:ext uri="{FF2B5EF4-FFF2-40B4-BE49-F238E27FC236}">
                <a16:creationId xmlns:a16="http://schemas.microsoft.com/office/drawing/2014/main" id="{AC3AE871-0997-40D5-952B-CEE0A925787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012872" y="4511239"/>
            <a:ext cx="75016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2" name="Pladsholder til tekst 94">
            <a:extLst>
              <a:ext uri="{FF2B5EF4-FFF2-40B4-BE49-F238E27FC236}">
                <a16:creationId xmlns:a16="http://schemas.microsoft.com/office/drawing/2014/main" id="{9D411437-ED41-3D32-2273-E7E5D86C34F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280296" y="42501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3" name="Pladsholder til tekst 94">
            <a:extLst>
              <a:ext uri="{FF2B5EF4-FFF2-40B4-BE49-F238E27FC236}">
                <a16:creationId xmlns:a16="http://schemas.microsoft.com/office/drawing/2014/main" id="{7AC81102-99C5-A9BF-88D8-E2B148B96B4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275317" y="44122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0" name="Pladsholder til tekst 94">
            <a:extLst>
              <a:ext uri="{FF2B5EF4-FFF2-40B4-BE49-F238E27FC236}">
                <a16:creationId xmlns:a16="http://schemas.microsoft.com/office/drawing/2014/main" id="{8B156160-41CA-056C-A640-CDA60D31FA8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450406" y="4095253"/>
            <a:ext cx="727278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1" name="Pladsholder til tekst 94">
            <a:extLst>
              <a:ext uri="{FF2B5EF4-FFF2-40B4-BE49-F238E27FC236}">
                <a16:creationId xmlns:a16="http://schemas.microsoft.com/office/drawing/2014/main" id="{FC4CC06B-0922-2EA5-1379-891B49AD088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50772" y="4454089"/>
            <a:ext cx="72691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8" name="Pladsholder til tekst 94">
            <a:extLst>
              <a:ext uri="{FF2B5EF4-FFF2-40B4-BE49-F238E27FC236}">
                <a16:creationId xmlns:a16="http://schemas.microsoft.com/office/drawing/2014/main" id="{40639C39-A957-1724-0FDA-CE9E21E7A1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2507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9" name="Pladsholder til tekst 94">
            <a:extLst>
              <a:ext uri="{FF2B5EF4-FFF2-40B4-BE49-F238E27FC236}">
                <a16:creationId xmlns:a16="http://schemas.microsoft.com/office/drawing/2014/main" id="{E6D1539D-A092-F88F-8D8B-220C3A6F49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2511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6" name="Pladsholder til tekst 94">
            <a:extLst>
              <a:ext uri="{FF2B5EF4-FFF2-40B4-BE49-F238E27FC236}">
                <a16:creationId xmlns:a16="http://schemas.microsoft.com/office/drawing/2014/main" id="{42EE7F60-CEE9-EB0D-F0F5-01177C8E71C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590230" y="30983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7" name="Pladsholder til tekst 94">
            <a:extLst>
              <a:ext uri="{FF2B5EF4-FFF2-40B4-BE49-F238E27FC236}">
                <a16:creationId xmlns:a16="http://schemas.microsoft.com/office/drawing/2014/main" id="{B135AE8F-D578-ECDE-DDE5-57996869AD2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90596" y="34571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5" name="Pladsholder til billede 98">
            <a:extLst>
              <a:ext uri="{FF2B5EF4-FFF2-40B4-BE49-F238E27FC236}">
                <a16:creationId xmlns:a16="http://schemas.microsoft.com/office/drawing/2014/main" id="{3CF9086B-12B0-6236-85E5-19C0FE04B1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141821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3" name="Pladsholder til tekst 94">
            <a:extLst>
              <a:ext uri="{FF2B5EF4-FFF2-40B4-BE49-F238E27FC236}">
                <a16:creationId xmlns:a16="http://schemas.microsoft.com/office/drawing/2014/main" id="{8770F7BF-F5B2-2E79-B7BC-82930432C14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921521" y="33865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4" name="Pladsholder til tekst 94">
            <a:extLst>
              <a:ext uri="{FF2B5EF4-FFF2-40B4-BE49-F238E27FC236}">
                <a16:creationId xmlns:a16="http://schemas.microsoft.com/office/drawing/2014/main" id="{E09DAB10-E503-890E-52DF-E43069B3B39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916542" y="35486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0" name="Pladsholder til tekst 94">
            <a:extLst>
              <a:ext uri="{FF2B5EF4-FFF2-40B4-BE49-F238E27FC236}">
                <a16:creationId xmlns:a16="http://schemas.microsoft.com/office/drawing/2014/main" id="{E189FEEA-41DB-B6EB-8CA5-2F2AAC52391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668302" y="3017233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1" name="Pladsholder til tekst 94">
            <a:extLst>
              <a:ext uri="{FF2B5EF4-FFF2-40B4-BE49-F238E27FC236}">
                <a16:creationId xmlns:a16="http://schemas.microsoft.com/office/drawing/2014/main" id="{595931B7-464E-79D9-0B74-D487960588D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663323" y="3179389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8" name="Pladsholder til tekst 94">
            <a:extLst>
              <a:ext uri="{FF2B5EF4-FFF2-40B4-BE49-F238E27FC236}">
                <a16:creationId xmlns:a16="http://schemas.microsoft.com/office/drawing/2014/main" id="{229974E6-56C5-3E51-C824-FA7ABF98F05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53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9" name="Pladsholder til tekst 94">
            <a:extLst>
              <a:ext uri="{FF2B5EF4-FFF2-40B4-BE49-F238E27FC236}">
                <a16:creationId xmlns:a16="http://schemas.microsoft.com/office/drawing/2014/main" id="{EFAF72A9-5052-1D55-074F-04D7976999B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57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6" name="Pladsholder til tekst 94">
            <a:extLst>
              <a:ext uri="{FF2B5EF4-FFF2-40B4-BE49-F238E27FC236}">
                <a16:creationId xmlns:a16="http://schemas.microsoft.com/office/drawing/2014/main" id="{5F023651-1EC7-7697-A911-1CE3AEBAA58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623775" y="4005489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7" name="Pladsholder til tekst 94">
            <a:extLst>
              <a:ext uri="{FF2B5EF4-FFF2-40B4-BE49-F238E27FC236}">
                <a16:creationId xmlns:a16="http://schemas.microsoft.com/office/drawing/2014/main" id="{9D7EF8D3-ED08-1739-BEA9-07BE1AA3970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618796" y="4167644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4" name="Pladsholder til tekst 94">
            <a:extLst>
              <a:ext uri="{FF2B5EF4-FFF2-40B4-BE49-F238E27FC236}">
                <a16:creationId xmlns:a16="http://schemas.microsoft.com/office/drawing/2014/main" id="{936CDD0E-6D50-A5E4-1BA9-E674900101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853569" y="43009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5" name="Pladsholder til tekst 94">
            <a:extLst>
              <a:ext uri="{FF2B5EF4-FFF2-40B4-BE49-F238E27FC236}">
                <a16:creationId xmlns:a16="http://schemas.microsoft.com/office/drawing/2014/main" id="{09085FBD-C21A-8D7D-1BBE-06C1EB2F0AEA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848590" y="4463065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2" name="Pladsholder til tekst 94">
            <a:extLst>
              <a:ext uri="{FF2B5EF4-FFF2-40B4-BE49-F238E27FC236}">
                <a16:creationId xmlns:a16="http://schemas.microsoft.com/office/drawing/2014/main" id="{01ADCF24-2B56-4C44-4730-61D129C5BF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157219" y="4005489"/>
            <a:ext cx="550200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3" name="Pladsholder til tekst 94">
            <a:extLst>
              <a:ext uri="{FF2B5EF4-FFF2-40B4-BE49-F238E27FC236}">
                <a16:creationId xmlns:a16="http://schemas.microsoft.com/office/drawing/2014/main" id="{8122AC8B-EE0A-5EAD-E9F8-B57E1B8793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152240" y="4167645"/>
            <a:ext cx="550200" cy="161168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0" name="Pladsholder til tekst 94">
            <a:extLst>
              <a:ext uri="{FF2B5EF4-FFF2-40B4-BE49-F238E27FC236}">
                <a16:creationId xmlns:a16="http://schemas.microsoft.com/office/drawing/2014/main" id="{B1A73FF4-DC69-7CEC-7F8B-0606C21F8E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921585" y="4378283"/>
            <a:ext cx="75457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1" name="Pladsholder til tekst 94">
            <a:extLst>
              <a:ext uri="{FF2B5EF4-FFF2-40B4-BE49-F238E27FC236}">
                <a16:creationId xmlns:a16="http://schemas.microsoft.com/office/drawing/2014/main" id="{F89B2953-3F0A-EB28-A677-2652F24531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916606" y="4540438"/>
            <a:ext cx="754574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8" name="Pladsholder til tekst 94">
            <a:extLst>
              <a:ext uri="{FF2B5EF4-FFF2-40B4-BE49-F238E27FC236}">
                <a16:creationId xmlns:a16="http://schemas.microsoft.com/office/drawing/2014/main" id="{E5EE3DBA-A19B-D8F0-ADEF-2E5B3E47F81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44817" y="280972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9" name="Pladsholder til tekst 94">
            <a:extLst>
              <a:ext uri="{FF2B5EF4-FFF2-40B4-BE49-F238E27FC236}">
                <a16:creationId xmlns:a16="http://schemas.microsoft.com/office/drawing/2014/main" id="{83B49108-C05A-C654-DF01-2ED0817A1E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45183" y="316855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6" name="Pladsholder til tekst 94">
            <a:extLst>
              <a:ext uri="{FF2B5EF4-FFF2-40B4-BE49-F238E27FC236}">
                <a16:creationId xmlns:a16="http://schemas.microsoft.com/office/drawing/2014/main" id="{84A4207D-3265-26A7-A31C-A6A87BCA01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8426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7" name="Pladsholder til tekst 94">
            <a:extLst>
              <a:ext uri="{FF2B5EF4-FFF2-40B4-BE49-F238E27FC236}">
                <a16:creationId xmlns:a16="http://schemas.microsoft.com/office/drawing/2014/main" id="{04F5F5AB-3FC7-862E-D78C-C3477B732D9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28792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5" name="Pladsholder til billede 98">
            <a:extLst>
              <a:ext uri="{FF2B5EF4-FFF2-40B4-BE49-F238E27FC236}">
                <a16:creationId xmlns:a16="http://schemas.microsoft.com/office/drawing/2014/main" id="{D9291485-09B1-CD71-7F4D-1C8F4D43D69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9154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3" name="Pladsholder til tekst 94">
            <a:extLst>
              <a:ext uri="{FF2B5EF4-FFF2-40B4-BE49-F238E27FC236}">
                <a16:creationId xmlns:a16="http://schemas.microsoft.com/office/drawing/2014/main" id="{F4B62B82-E90D-E98D-159B-0F9C4C7FB50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14623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4" name="Pladsholder til tekst 94">
            <a:extLst>
              <a:ext uri="{FF2B5EF4-FFF2-40B4-BE49-F238E27FC236}">
                <a16:creationId xmlns:a16="http://schemas.microsoft.com/office/drawing/2014/main" id="{B20548BE-C92A-20FB-961E-A93B6BB9C9E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14989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2" name="Pladsholder til billede 98">
            <a:extLst>
              <a:ext uri="{FF2B5EF4-FFF2-40B4-BE49-F238E27FC236}">
                <a16:creationId xmlns:a16="http://schemas.microsoft.com/office/drawing/2014/main" id="{24AC4F33-136C-E8A7-726A-16C483CD87F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7422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0" name="Pladsholder til tekst 94">
            <a:extLst>
              <a:ext uri="{FF2B5EF4-FFF2-40B4-BE49-F238E27FC236}">
                <a16:creationId xmlns:a16="http://schemas.microsoft.com/office/drawing/2014/main" id="{0E8BA278-B668-9D48-C2B9-EB63A4403A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31014" y="3077006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1" name="Pladsholder til tekst 94">
            <a:extLst>
              <a:ext uri="{FF2B5EF4-FFF2-40B4-BE49-F238E27FC236}">
                <a16:creationId xmlns:a16="http://schemas.microsoft.com/office/drawing/2014/main" id="{7F3B692C-EAA4-7F25-A0E2-F204A793C2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331380" y="3435842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9" name="Pladsholder til billede 98">
            <a:extLst>
              <a:ext uri="{FF2B5EF4-FFF2-40B4-BE49-F238E27FC236}">
                <a16:creationId xmlns:a16="http://schemas.microsoft.com/office/drawing/2014/main" id="{AFBBB65C-BA6B-68A3-648B-464BEAA0180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855446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5" name="Pladsholder til tekst 94">
            <a:extLst>
              <a:ext uri="{FF2B5EF4-FFF2-40B4-BE49-F238E27FC236}">
                <a16:creationId xmlns:a16="http://schemas.microsoft.com/office/drawing/2014/main" id="{53E95E8D-2F7A-C151-427D-110A7E6E9B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863" y="2785102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6" name="Straight Connector 76">
            <a:extLst>
              <a:ext uri="{FF2B5EF4-FFF2-40B4-BE49-F238E27FC236}">
                <a16:creationId xmlns:a16="http://schemas.microsoft.com/office/drawing/2014/main" id="{9CD83B4D-660F-5559-F62D-2EF9FDA68FF2}"/>
              </a:ext>
            </a:extLst>
          </p:cNvPr>
          <p:cNvCxnSpPr>
            <a:cxnSpLocks/>
          </p:cNvCxnSpPr>
          <p:nvPr userDrawn="1"/>
        </p:nvCxnSpPr>
        <p:spPr>
          <a:xfrm flipH="1">
            <a:off x="790054" y="3903347"/>
            <a:ext cx="10560804" cy="3071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77">
            <a:extLst>
              <a:ext uri="{FF2B5EF4-FFF2-40B4-BE49-F238E27FC236}">
                <a16:creationId xmlns:a16="http://schemas.microsoft.com/office/drawing/2014/main" id="{E2A41A7B-2124-15E5-599A-D21E2AE4EB95}"/>
              </a:ext>
            </a:extLst>
          </p:cNvPr>
          <p:cNvSpPr/>
          <p:nvPr userDrawn="1"/>
        </p:nvSpPr>
        <p:spPr>
          <a:xfrm>
            <a:off x="73379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0" name="Straight Connector 83">
            <a:extLst>
              <a:ext uri="{FF2B5EF4-FFF2-40B4-BE49-F238E27FC236}">
                <a16:creationId xmlns:a16="http://schemas.microsoft.com/office/drawing/2014/main" id="{0994A919-BA7D-888C-6CD1-7EF63D65B6C9}"/>
              </a:ext>
            </a:extLst>
          </p:cNvPr>
          <p:cNvCxnSpPr>
            <a:cxnSpLocks/>
          </p:cNvCxnSpPr>
          <p:nvPr userDrawn="1"/>
        </p:nvCxnSpPr>
        <p:spPr>
          <a:xfrm flipV="1">
            <a:off x="804117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78">
            <a:extLst>
              <a:ext uri="{FF2B5EF4-FFF2-40B4-BE49-F238E27FC236}">
                <a16:creationId xmlns:a16="http://schemas.microsoft.com/office/drawing/2014/main" id="{DAAE40D4-8C5C-F95A-BD9B-31A645F31608}"/>
              </a:ext>
            </a:extLst>
          </p:cNvPr>
          <p:cNvSpPr/>
          <p:nvPr userDrawn="1"/>
        </p:nvSpPr>
        <p:spPr>
          <a:xfrm>
            <a:off x="110792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3" name="Straight Connector 90">
            <a:extLst>
              <a:ext uri="{FF2B5EF4-FFF2-40B4-BE49-F238E27FC236}">
                <a16:creationId xmlns:a16="http://schemas.microsoft.com/office/drawing/2014/main" id="{72A5A006-4B01-DCEE-5329-9DC6817111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8243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79">
            <a:extLst>
              <a:ext uri="{FF2B5EF4-FFF2-40B4-BE49-F238E27FC236}">
                <a16:creationId xmlns:a16="http://schemas.microsoft.com/office/drawing/2014/main" id="{7580B4BB-70C3-87C4-3DF0-8A1930C4A36A}"/>
              </a:ext>
            </a:extLst>
          </p:cNvPr>
          <p:cNvSpPr/>
          <p:nvPr userDrawn="1"/>
        </p:nvSpPr>
        <p:spPr>
          <a:xfrm>
            <a:off x="21003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9" name="Straight Connector 93">
            <a:extLst>
              <a:ext uri="{FF2B5EF4-FFF2-40B4-BE49-F238E27FC236}">
                <a16:creationId xmlns:a16="http://schemas.microsoft.com/office/drawing/2014/main" id="{287EA011-3519-1B8B-134B-A9345F81CAC8}"/>
              </a:ext>
            </a:extLst>
          </p:cNvPr>
          <p:cNvCxnSpPr>
            <a:cxnSpLocks/>
            <a:stCxn id="18" idx="0"/>
          </p:cNvCxnSpPr>
          <p:nvPr userDrawn="1"/>
        </p:nvCxnSpPr>
        <p:spPr>
          <a:xfrm flipH="1" flipV="1">
            <a:off x="2170221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78">
            <a:extLst>
              <a:ext uri="{FF2B5EF4-FFF2-40B4-BE49-F238E27FC236}">
                <a16:creationId xmlns:a16="http://schemas.microsoft.com/office/drawing/2014/main" id="{7719A509-F9C9-1AC8-49EE-C65C6A029EB2}"/>
              </a:ext>
            </a:extLst>
          </p:cNvPr>
          <p:cNvSpPr/>
          <p:nvPr userDrawn="1"/>
        </p:nvSpPr>
        <p:spPr>
          <a:xfrm>
            <a:off x="252579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4" name="Straight Connector 90">
            <a:extLst>
              <a:ext uri="{FF2B5EF4-FFF2-40B4-BE49-F238E27FC236}">
                <a16:creationId xmlns:a16="http://schemas.microsoft.com/office/drawing/2014/main" id="{63DE49AE-E37E-A88C-2A18-E985E13B43DE}"/>
              </a:ext>
            </a:extLst>
          </p:cNvPr>
          <p:cNvCxnSpPr>
            <a:cxnSpLocks/>
          </p:cNvCxnSpPr>
          <p:nvPr userDrawn="1"/>
        </p:nvCxnSpPr>
        <p:spPr>
          <a:xfrm flipV="1">
            <a:off x="2596110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77">
            <a:extLst>
              <a:ext uri="{FF2B5EF4-FFF2-40B4-BE49-F238E27FC236}">
                <a16:creationId xmlns:a16="http://schemas.microsoft.com/office/drawing/2014/main" id="{5BF63822-6189-64F7-D642-41271697695F}"/>
              </a:ext>
            </a:extLst>
          </p:cNvPr>
          <p:cNvSpPr/>
          <p:nvPr userDrawn="1"/>
        </p:nvSpPr>
        <p:spPr>
          <a:xfrm>
            <a:off x="3531053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9" name="Straight Connector 83">
            <a:extLst>
              <a:ext uri="{FF2B5EF4-FFF2-40B4-BE49-F238E27FC236}">
                <a16:creationId xmlns:a16="http://schemas.microsoft.com/office/drawing/2014/main" id="{5B6A9C1B-9280-7703-67F2-50F9B1F49396}"/>
              </a:ext>
            </a:extLst>
          </p:cNvPr>
          <p:cNvCxnSpPr>
            <a:cxnSpLocks/>
          </p:cNvCxnSpPr>
          <p:nvPr userDrawn="1"/>
        </p:nvCxnSpPr>
        <p:spPr>
          <a:xfrm flipV="1">
            <a:off x="3601371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78">
            <a:extLst>
              <a:ext uri="{FF2B5EF4-FFF2-40B4-BE49-F238E27FC236}">
                <a16:creationId xmlns:a16="http://schemas.microsoft.com/office/drawing/2014/main" id="{07B0754B-FB43-44DB-0C2B-D1FA99554E8F}"/>
              </a:ext>
            </a:extLst>
          </p:cNvPr>
          <p:cNvSpPr/>
          <p:nvPr userDrawn="1"/>
        </p:nvSpPr>
        <p:spPr>
          <a:xfrm>
            <a:off x="3814665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5" name="Straight Connector 90">
            <a:extLst>
              <a:ext uri="{FF2B5EF4-FFF2-40B4-BE49-F238E27FC236}">
                <a16:creationId xmlns:a16="http://schemas.microsoft.com/office/drawing/2014/main" id="{6642C73F-1DEA-713F-5656-C585E973F735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7161" y="3937473"/>
            <a:ext cx="0" cy="755876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78">
            <a:extLst>
              <a:ext uri="{FF2B5EF4-FFF2-40B4-BE49-F238E27FC236}">
                <a16:creationId xmlns:a16="http://schemas.microsoft.com/office/drawing/2014/main" id="{AF62D512-70F2-9E69-0C4C-DB89036A3716}"/>
              </a:ext>
            </a:extLst>
          </p:cNvPr>
          <p:cNvSpPr/>
          <p:nvPr userDrawn="1"/>
        </p:nvSpPr>
        <p:spPr>
          <a:xfrm>
            <a:off x="4051347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7" name="Straight Connector 90">
            <a:extLst>
              <a:ext uri="{FF2B5EF4-FFF2-40B4-BE49-F238E27FC236}">
                <a16:creationId xmlns:a16="http://schemas.microsoft.com/office/drawing/2014/main" id="{E1FE15E2-4BF9-AAE2-9756-742282D58810}"/>
              </a:ext>
            </a:extLst>
          </p:cNvPr>
          <p:cNvCxnSpPr>
            <a:cxnSpLocks/>
          </p:cNvCxnSpPr>
          <p:nvPr userDrawn="1"/>
        </p:nvCxnSpPr>
        <p:spPr>
          <a:xfrm flipV="1">
            <a:off x="4083844" y="3937469"/>
            <a:ext cx="0" cy="323618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78">
            <a:extLst>
              <a:ext uri="{FF2B5EF4-FFF2-40B4-BE49-F238E27FC236}">
                <a16:creationId xmlns:a16="http://schemas.microsoft.com/office/drawing/2014/main" id="{3CE8B75A-B331-7E25-7B64-975AEFA7EEA6}"/>
              </a:ext>
            </a:extLst>
          </p:cNvPr>
          <p:cNvSpPr/>
          <p:nvPr userDrawn="1"/>
        </p:nvSpPr>
        <p:spPr>
          <a:xfrm>
            <a:off x="4758991" y="3869232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3" name="Straight Connector 90">
            <a:extLst>
              <a:ext uri="{FF2B5EF4-FFF2-40B4-BE49-F238E27FC236}">
                <a16:creationId xmlns:a16="http://schemas.microsoft.com/office/drawing/2014/main" id="{F94247D0-E9D7-D30A-1630-E0D6E4E3E4F2}"/>
              </a:ext>
            </a:extLst>
          </p:cNvPr>
          <p:cNvCxnSpPr>
            <a:cxnSpLocks/>
          </p:cNvCxnSpPr>
          <p:nvPr userDrawn="1"/>
        </p:nvCxnSpPr>
        <p:spPr>
          <a:xfrm flipV="1">
            <a:off x="4791487" y="3915592"/>
            <a:ext cx="1625" cy="61637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78">
            <a:extLst>
              <a:ext uri="{FF2B5EF4-FFF2-40B4-BE49-F238E27FC236}">
                <a16:creationId xmlns:a16="http://schemas.microsoft.com/office/drawing/2014/main" id="{7E13C692-95BB-800A-EC74-449A422336D9}"/>
              </a:ext>
            </a:extLst>
          </p:cNvPr>
          <p:cNvSpPr/>
          <p:nvPr userDrawn="1"/>
        </p:nvSpPr>
        <p:spPr>
          <a:xfrm>
            <a:off x="5520779" y="3869227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5" name="Straight Connector 90">
            <a:extLst>
              <a:ext uri="{FF2B5EF4-FFF2-40B4-BE49-F238E27FC236}">
                <a16:creationId xmlns:a16="http://schemas.microsoft.com/office/drawing/2014/main" id="{F9565BFB-A0FC-0E69-B88F-43C259C8D4F7}"/>
              </a:ext>
            </a:extLst>
          </p:cNvPr>
          <p:cNvCxnSpPr>
            <a:cxnSpLocks/>
            <a:endCxn id="44" idx="4"/>
          </p:cNvCxnSpPr>
          <p:nvPr userDrawn="1"/>
        </p:nvCxnSpPr>
        <p:spPr>
          <a:xfrm flipV="1">
            <a:off x="5553275" y="3937470"/>
            <a:ext cx="1626" cy="52378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77">
            <a:extLst>
              <a:ext uri="{FF2B5EF4-FFF2-40B4-BE49-F238E27FC236}">
                <a16:creationId xmlns:a16="http://schemas.microsoft.com/office/drawing/2014/main" id="{80402DFC-B0E8-8CDB-341E-955069D3831E}"/>
              </a:ext>
            </a:extLst>
          </p:cNvPr>
          <p:cNvSpPr/>
          <p:nvPr userDrawn="1"/>
        </p:nvSpPr>
        <p:spPr>
          <a:xfrm>
            <a:off x="5213351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9" name="Straight Connector 83">
            <a:extLst>
              <a:ext uri="{FF2B5EF4-FFF2-40B4-BE49-F238E27FC236}">
                <a16:creationId xmlns:a16="http://schemas.microsoft.com/office/drawing/2014/main" id="{15AC8A43-CD5A-4CBE-C323-69A3D9B3B4C3}"/>
              </a:ext>
            </a:extLst>
          </p:cNvPr>
          <p:cNvCxnSpPr>
            <a:cxnSpLocks/>
          </p:cNvCxnSpPr>
          <p:nvPr userDrawn="1"/>
        </p:nvCxnSpPr>
        <p:spPr>
          <a:xfrm flipV="1">
            <a:off x="5283669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78">
            <a:extLst>
              <a:ext uri="{FF2B5EF4-FFF2-40B4-BE49-F238E27FC236}">
                <a16:creationId xmlns:a16="http://schemas.microsoft.com/office/drawing/2014/main" id="{20A7E88E-EF43-F17D-8911-FCED790C6A68}"/>
              </a:ext>
            </a:extLst>
          </p:cNvPr>
          <p:cNvSpPr/>
          <p:nvPr userDrawn="1"/>
        </p:nvSpPr>
        <p:spPr>
          <a:xfrm>
            <a:off x="623766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3" name="Straight Connector 90">
            <a:extLst>
              <a:ext uri="{FF2B5EF4-FFF2-40B4-BE49-F238E27FC236}">
                <a16:creationId xmlns:a16="http://schemas.microsoft.com/office/drawing/2014/main" id="{0368F257-466C-40E3-95A8-A2897071B4E7}"/>
              </a:ext>
            </a:extLst>
          </p:cNvPr>
          <p:cNvCxnSpPr>
            <a:cxnSpLocks/>
          </p:cNvCxnSpPr>
          <p:nvPr userDrawn="1"/>
        </p:nvCxnSpPr>
        <p:spPr>
          <a:xfrm flipV="1">
            <a:off x="6307987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77">
            <a:extLst>
              <a:ext uri="{FF2B5EF4-FFF2-40B4-BE49-F238E27FC236}">
                <a16:creationId xmlns:a16="http://schemas.microsoft.com/office/drawing/2014/main" id="{37904B91-4D48-DB2C-0CB1-DF9EFDCF1892}"/>
              </a:ext>
            </a:extLst>
          </p:cNvPr>
          <p:cNvSpPr/>
          <p:nvPr userDrawn="1"/>
        </p:nvSpPr>
        <p:spPr>
          <a:xfrm>
            <a:off x="738883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7" name="Straight Connector 83">
            <a:extLst>
              <a:ext uri="{FF2B5EF4-FFF2-40B4-BE49-F238E27FC236}">
                <a16:creationId xmlns:a16="http://schemas.microsoft.com/office/drawing/2014/main" id="{754BF086-5A03-8868-4B2A-A18817D790A2}"/>
              </a:ext>
            </a:extLst>
          </p:cNvPr>
          <p:cNvCxnSpPr>
            <a:cxnSpLocks/>
            <a:stCxn id="56" idx="0"/>
          </p:cNvCxnSpPr>
          <p:nvPr userDrawn="1"/>
        </p:nvCxnSpPr>
        <p:spPr>
          <a:xfrm flipH="1" flipV="1">
            <a:off x="7457617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78">
            <a:extLst>
              <a:ext uri="{FF2B5EF4-FFF2-40B4-BE49-F238E27FC236}">
                <a16:creationId xmlns:a16="http://schemas.microsoft.com/office/drawing/2014/main" id="{1ED6159C-0A66-E2AB-091D-081ADB041E8D}"/>
              </a:ext>
            </a:extLst>
          </p:cNvPr>
          <p:cNvSpPr/>
          <p:nvPr userDrawn="1"/>
        </p:nvSpPr>
        <p:spPr>
          <a:xfrm rot="10800000">
            <a:off x="6566722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BC8C6388-BCD3-B1EC-F1B8-A3FA40C1CB32}"/>
              </a:ext>
            </a:extLst>
          </p:cNvPr>
          <p:cNvCxnSpPr>
            <a:cxnSpLocks/>
            <a:endCxn id="61" idx="4"/>
          </p:cNvCxnSpPr>
          <p:nvPr userDrawn="1"/>
        </p:nvCxnSpPr>
        <p:spPr>
          <a:xfrm>
            <a:off x="6600843" y="3033383"/>
            <a:ext cx="0" cy="8358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78">
            <a:extLst>
              <a:ext uri="{FF2B5EF4-FFF2-40B4-BE49-F238E27FC236}">
                <a16:creationId xmlns:a16="http://schemas.microsoft.com/office/drawing/2014/main" id="{05747B54-D6D6-7D32-08FB-4567CD54C1A3}"/>
              </a:ext>
            </a:extLst>
          </p:cNvPr>
          <p:cNvSpPr/>
          <p:nvPr userDrawn="1"/>
        </p:nvSpPr>
        <p:spPr>
          <a:xfrm rot="10800000">
            <a:off x="6823581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6" name="Straight Connector 90">
            <a:extLst>
              <a:ext uri="{FF2B5EF4-FFF2-40B4-BE49-F238E27FC236}">
                <a16:creationId xmlns:a16="http://schemas.microsoft.com/office/drawing/2014/main" id="{2DF2D32C-3E2B-C7C7-39AF-55280DE3DEE2}"/>
              </a:ext>
            </a:extLst>
          </p:cNvPr>
          <p:cNvCxnSpPr>
            <a:cxnSpLocks/>
            <a:endCxn id="65" idx="4"/>
          </p:cNvCxnSpPr>
          <p:nvPr userDrawn="1"/>
        </p:nvCxnSpPr>
        <p:spPr>
          <a:xfrm>
            <a:off x="6856033" y="3412263"/>
            <a:ext cx="1670" cy="45696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78">
            <a:extLst>
              <a:ext uri="{FF2B5EF4-FFF2-40B4-BE49-F238E27FC236}">
                <a16:creationId xmlns:a16="http://schemas.microsoft.com/office/drawing/2014/main" id="{A6FADD64-EA73-2B0A-6396-6DF34201BC37}"/>
              </a:ext>
            </a:extLst>
          </p:cNvPr>
          <p:cNvSpPr/>
          <p:nvPr userDrawn="1"/>
        </p:nvSpPr>
        <p:spPr>
          <a:xfrm>
            <a:off x="7797207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0" name="Straight Connector 90">
            <a:extLst>
              <a:ext uri="{FF2B5EF4-FFF2-40B4-BE49-F238E27FC236}">
                <a16:creationId xmlns:a16="http://schemas.microsoft.com/office/drawing/2014/main" id="{E9D08FBA-8A24-3BE4-B596-451D4494A75D}"/>
              </a:ext>
            </a:extLst>
          </p:cNvPr>
          <p:cNvCxnSpPr>
            <a:cxnSpLocks/>
          </p:cNvCxnSpPr>
          <p:nvPr userDrawn="1"/>
        </p:nvCxnSpPr>
        <p:spPr>
          <a:xfrm flipV="1">
            <a:off x="7867525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8">
            <a:extLst>
              <a:ext uri="{FF2B5EF4-FFF2-40B4-BE49-F238E27FC236}">
                <a16:creationId xmlns:a16="http://schemas.microsoft.com/office/drawing/2014/main" id="{11B1DF5B-561A-445E-21B3-7A74E7F795B6}"/>
              </a:ext>
            </a:extLst>
          </p:cNvPr>
          <p:cNvSpPr/>
          <p:nvPr userDrawn="1"/>
        </p:nvSpPr>
        <p:spPr>
          <a:xfrm>
            <a:off x="7175233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4" name="Straight Connector 90">
            <a:extLst>
              <a:ext uri="{FF2B5EF4-FFF2-40B4-BE49-F238E27FC236}">
                <a16:creationId xmlns:a16="http://schemas.microsoft.com/office/drawing/2014/main" id="{03BBC850-16B8-F081-7C1B-D43B1373FD83}"/>
              </a:ext>
            </a:extLst>
          </p:cNvPr>
          <p:cNvCxnSpPr>
            <a:cxnSpLocks/>
            <a:endCxn id="73" idx="4"/>
          </p:cNvCxnSpPr>
          <p:nvPr userDrawn="1"/>
        </p:nvCxnSpPr>
        <p:spPr>
          <a:xfrm flipV="1">
            <a:off x="7209355" y="3937471"/>
            <a:ext cx="0" cy="65351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7">
            <a:extLst>
              <a:ext uri="{FF2B5EF4-FFF2-40B4-BE49-F238E27FC236}">
                <a16:creationId xmlns:a16="http://schemas.microsoft.com/office/drawing/2014/main" id="{E9A8B657-E61E-461A-0CB5-5928C8FCA212}"/>
              </a:ext>
            </a:extLst>
          </p:cNvPr>
          <p:cNvSpPr/>
          <p:nvPr userDrawn="1"/>
        </p:nvSpPr>
        <p:spPr>
          <a:xfrm>
            <a:off x="903224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8" name="Straight Connector 83">
            <a:extLst>
              <a:ext uri="{FF2B5EF4-FFF2-40B4-BE49-F238E27FC236}">
                <a16:creationId xmlns:a16="http://schemas.microsoft.com/office/drawing/2014/main" id="{DB71CE7D-586F-4FCB-2D0B-6C9BEE61084A}"/>
              </a:ext>
            </a:extLst>
          </p:cNvPr>
          <p:cNvCxnSpPr>
            <a:cxnSpLocks/>
          </p:cNvCxnSpPr>
          <p:nvPr userDrawn="1"/>
        </p:nvCxnSpPr>
        <p:spPr>
          <a:xfrm flipV="1">
            <a:off x="9102566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78">
            <a:extLst>
              <a:ext uri="{FF2B5EF4-FFF2-40B4-BE49-F238E27FC236}">
                <a16:creationId xmlns:a16="http://schemas.microsoft.com/office/drawing/2014/main" id="{9BE998E6-0A0F-BCFA-3D2E-05903A68DB97}"/>
              </a:ext>
            </a:extLst>
          </p:cNvPr>
          <p:cNvSpPr/>
          <p:nvPr userDrawn="1"/>
        </p:nvSpPr>
        <p:spPr>
          <a:xfrm>
            <a:off x="8779687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2" name="Straight Connector 90">
            <a:extLst>
              <a:ext uri="{FF2B5EF4-FFF2-40B4-BE49-F238E27FC236}">
                <a16:creationId xmlns:a16="http://schemas.microsoft.com/office/drawing/2014/main" id="{A0E554AA-F4D0-019C-2534-E86975BB5B0C}"/>
              </a:ext>
            </a:extLst>
          </p:cNvPr>
          <p:cNvCxnSpPr>
            <a:cxnSpLocks/>
            <a:endCxn id="81" idx="4"/>
          </p:cNvCxnSpPr>
          <p:nvPr userDrawn="1"/>
        </p:nvCxnSpPr>
        <p:spPr>
          <a:xfrm flipV="1">
            <a:off x="8813809" y="3937471"/>
            <a:ext cx="0" cy="590512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78">
            <a:extLst>
              <a:ext uri="{FF2B5EF4-FFF2-40B4-BE49-F238E27FC236}">
                <a16:creationId xmlns:a16="http://schemas.microsoft.com/office/drawing/2014/main" id="{B2172F26-914F-B47C-9501-9E6BB191E98A}"/>
              </a:ext>
            </a:extLst>
          </p:cNvPr>
          <p:cNvSpPr/>
          <p:nvPr userDrawn="1"/>
        </p:nvSpPr>
        <p:spPr>
          <a:xfrm>
            <a:off x="9463286" y="3832582"/>
            <a:ext cx="147669" cy="147668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6" name="Straight Connector 90">
            <a:extLst>
              <a:ext uri="{FF2B5EF4-FFF2-40B4-BE49-F238E27FC236}">
                <a16:creationId xmlns:a16="http://schemas.microsoft.com/office/drawing/2014/main" id="{D67CB719-3218-1861-7EB3-37873E9A4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533604" y="3980251"/>
            <a:ext cx="0" cy="72541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77">
            <a:extLst>
              <a:ext uri="{FF2B5EF4-FFF2-40B4-BE49-F238E27FC236}">
                <a16:creationId xmlns:a16="http://schemas.microsoft.com/office/drawing/2014/main" id="{BB2A97FA-519E-5C83-2D2F-D0538BDD57CE}"/>
              </a:ext>
            </a:extLst>
          </p:cNvPr>
          <p:cNvSpPr/>
          <p:nvPr userDrawn="1"/>
        </p:nvSpPr>
        <p:spPr>
          <a:xfrm>
            <a:off x="1043217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90" name="Straight Connector 83">
            <a:extLst>
              <a:ext uri="{FF2B5EF4-FFF2-40B4-BE49-F238E27FC236}">
                <a16:creationId xmlns:a16="http://schemas.microsoft.com/office/drawing/2014/main" id="{4361B724-FB9B-2DF5-C6C0-FBB11DE3E9C0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0249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dsholder til tekst 94">
            <a:extLst>
              <a:ext uri="{FF2B5EF4-FFF2-40B4-BE49-F238E27FC236}">
                <a16:creationId xmlns:a16="http://schemas.microsoft.com/office/drawing/2014/main" id="{A7AD2613-F096-2928-0815-4CF768F94D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229" y="3143938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864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dsholder til tekst 94">
            <a:extLst>
              <a:ext uri="{FF2B5EF4-FFF2-40B4-BE49-F238E27FC236}">
                <a16:creationId xmlns:a16="http://schemas.microsoft.com/office/drawing/2014/main" id="{3DCDFF49-89C3-758A-5EC1-390443F72AE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431602" y="30837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8" name="Pladsholder til tekst 94">
            <a:extLst>
              <a:ext uri="{FF2B5EF4-FFF2-40B4-BE49-F238E27FC236}">
                <a16:creationId xmlns:a16="http://schemas.microsoft.com/office/drawing/2014/main" id="{F24BF887-4840-ABCA-D93A-E56DF81901C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431968" y="3442588"/>
            <a:ext cx="1358076" cy="3528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46" name="Pladsholder til billede 98">
            <a:extLst>
              <a:ext uri="{FF2B5EF4-FFF2-40B4-BE49-F238E27FC236}">
                <a16:creationId xmlns:a16="http://schemas.microsoft.com/office/drawing/2014/main" id="{BBB9893B-00B3-D419-D74C-96DE6C98AF3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939335" y="2412195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3" name="Pladsholder til tekst 94">
            <a:extLst>
              <a:ext uri="{FF2B5EF4-FFF2-40B4-BE49-F238E27FC236}">
                <a16:creationId xmlns:a16="http://schemas.microsoft.com/office/drawing/2014/main" id="{78292749-C129-3DF2-3D41-AB8E4962EC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6982" y="438444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4" name="Pladsholder til tekst 94">
            <a:extLst>
              <a:ext uri="{FF2B5EF4-FFF2-40B4-BE49-F238E27FC236}">
                <a16:creationId xmlns:a16="http://schemas.microsoft.com/office/drawing/2014/main" id="{0A6EED5A-0A80-D453-116E-58BC851A2AA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7348" y="4743284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2" name="Pladsholder til billede 98">
            <a:extLst>
              <a:ext uri="{FF2B5EF4-FFF2-40B4-BE49-F238E27FC236}">
                <a16:creationId xmlns:a16="http://schemas.microsoft.com/office/drawing/2014/main" id="{A0430362-5C0F-69C4-593E-2CFEA50B54A3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80443" y="4377910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7" name="Pladsholder til tekst 94">
            <a:extLst>
              <a:ext uri="{FF2B5EF4-FFF2-40B4-BE49-F238E27FC236}">
                <a16:creationId xmlns:a16="http://schemas.microsoft.com/office/drawing/2014/main" id="{BA2E7FF0-FD00-2734-FB8C-79750019E9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15268" y="2910027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8" name="Pladsholder til tekst 94">
            <a:extLst>
              <a:ext uri="{FF2B5EF4-FFF2-40B4-BE49-F238E27FC236}">
                <a16:creationId xmlns:a16="http://schemas.microsoft.com/office/drawing/2014/main" id="{B7CE2320-BE4C-FB9C-B98D-32E626CB83C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5634" y="3268863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4" name="Pladsholder til billede 98">
            <a:extLst>
              <a:ext uri="{FF2B5EF4-FFF2-40B4-BE49-F238E27FC236}">
                <a16:creationId xmlns:a16="http://schemas.microsoft.com/office/drawing/2014/main" id="{42110B56-4AC7-F645-C0A7-FBCB9F82597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06185" y="1924154"/>
            <a:ext cx="856668" cy="856669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2" name="Pladsholder til tekst 94">
            <a:extLst>
              <a:ext uri="{FF2B5EF4-FFF2-40B4-BE49-F238E27FC236}">
                <a16:creationId xmlns:a16="http://schemas.microsoft.com/office/drawing/2014/main" id="{E04FD2B3-CC71-0C18-8B62-E9F360AD0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28756" y="4457094"/>
            <a:ext cx="957623" cy="384175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3" name="Pladsholder til tekst 94">
            <a:extLst>
              <a:ext uri="{FF2B5EF4-FFF2-40B4-BE49-F238E27FC236}">
                <a16:creationId xmlns:a16="http://schemas.microsoft.com/office/drawing/2014/main" id="{A93DB4D1-1E3C-F1EE-0139-06416B2DCB1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29122" y="4728205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1" name="Pladsholder til billede 98">
            <a:extLst>
              <a:ext uri="{FF2B5EF4-FFF2-40B4-BE49-F238E27FC236}">
                <a16:creationId xmlns:a16="http://schemas.microsoft.com/office/drawing/2014/main" id="{CDAFC1C1-84B8-55C6-B79C-8E01857E46D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966368" y="4761629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7" name="Pladsholder til tekst 94">
            <a:extLst>
              <a:ext uri="{FF2B5EF4-FFF2-40B4-BE49-F238E27FC236}">
                <a16:creationId xmlns:a16="http://schemas.microsoft.com/office/drawing/2014/main" id="{3693C6F0-AF64-9D87-0087-9510EE9A66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83298" y="30909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8" name="Pladsholder til tekst 94">
            <a:extLst>
              <a:ext uri="{FF2B5EF4-FFF2-40B4-BE49-F238E27FC236}">
                <a16:creationId xmlns:a16="http://schemas.microsoft.com/office/drawing/2014/main" id="{D3220D04-7293-9A76-8853-8BD2080C3A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83664" y="3449788"/>
            <a:ext cx="1627492" cy="3456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84" name="Pladsholder til billede 98">
            <a:extLst>
              <a:ext uri="{FF2B5EF4-FFF2-40B4-BE49-F238E27FC236}">
                <a16:creationId xmlns:a16="http://schemas.microsoft.com/office/drawing/2014/main" id="{C6314243-D540-B134-E109-1E1D9620242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0370" y="2399836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0" name="Pladsholder til tekst 94">
            <a:extLst>
              <a:ext uri="{FF2B5EF4-FFF2-40B4-BE49-F238E27FC236}">
                <a16:creationId xmlns:a16="http://schemas.microsoft.com/office/drawing/2014/main" id="{0EEB661F-DDD0-BD09-C336-9269826E69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9516" y="409825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3" name="Pladsholder til tekst 94">
            <a:extLst>
              <a:ext uri="{FF2B5EF4-FFF2-40B4-BE49-F238E27FC236}">
                <a16:creationId xmlns:a16="http://schemas.microsoft.com/office/drawing/2014/main" id="{A9CB8E21-5517-42DF-376F-798DDCECED6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9882" y="4457094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76" name="Pladsholder til tekst 94">
            <a:extLst>
              <a:ext uri="{FF2B5EF4-FFF2-40B4-BE49-F238E27FC236}">
                <a16:creationId xmlns:a16="http://schemas.microsoft.com/office/drawing/2014/main" id="{2072149E-4743-648A-69DD-199D3AA79E3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44235" y="280734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79" name="Pladsholder til tekst 94">
            <a:extLst>
              <a:ext uri="{FF2B5EF4-FFF2-40B4-BE49-F238E27FC236}">
                <a16:creationId xmlns:a16="http://schemas.microsoft.com/office/drawing/2014/main" id="{776BCBC2-5EC0-2381-AFE3-60F48287D82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44601" y="3166176"/>
            <a:ext cx="1479819" cy="547347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14" name="Straight Connector 76">
            <a:extLst>
              <a:ext uri="{FF2B5EF4-FFF2-40B4-BE49-F238E27FC236}">
                <a16:creationId xmlns:a16="http://schemas.microsoft.com/office/drawing/2014/main" id="{3B6C5347-56E2-D0B6-AD91-77C1B451EEDE}"/>
              </a:ext>
            </a:extLst>
          </p:cNvPr>
          <p:cNvCxnSpPr>
            <a:cxnSpLocks/>
          </p:cNvCxnSpPr>
          <p:nvPr/>
        </p:nvCxnSpPr>
        <p:spPr>
          <a:xfrm flipH="1">
            <a:off x="2382841" y="3906418"/>
            <a:ext cx="7476717" cy="0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77">
            <a:extLst>
              <a:ext uri="{FF2B5EF4-FFF2-40B4-BE49-F238E27FC236}">
                <a16:creationId xmlns:a16="http://schemas.microsoft.com/office/drawing/2014/main" id="{7B58CECD-CA37-1AC6-6DEE-21FAE04CFAAA}"/>
              </a:ext>
            </a:extLst>
          </p:cNvPr>
          <p:cNvSpPr/>
          <p:nvPr/>
        </p:nvSpPr>
        <p:spPr>
          <a:xfrm>
            <a:off x="23265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6" name="Straight Connector 83">
            <a:extLst>
              <a:ext uri="{FF2B5EF4-FFF2-40B4-BE49-F238E27FC236}">
                <a16:creationId xmlns:a16="http://schemas.microsoft.com/office/drawing/2014/main" id="{F432AF86-C3E3-2C6D-BB45-7BC1320AFEFF}"/>
              </a:ext>
            </a:extLst>
          </p:cNvPr>
          <p:cNvCxnSpPr>
            <a:cxnSpLocks/>
          </p:cNvCxnSpPr>
          <p:nvPr/>
        </p:nvCxnSpPr>
        <p:spPr>
          <a:xfrm flipV="1">
            <a:off x="2396904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78">
            <a:extLst>
              <a:ext uri="{FF2B5EF4-FFF2-40B4-BE49-F238E27FC236}">
                <a16:creationId xmlns:a16="http://schemas.microsoft.com/office/drawing/2014/main" id="{DFAF8C5D-D72C-53EF-1C76-22002B6BFA78}"/>
              </a:ext>
            </a:extLst>
          </p:cNvPr>
          <p:cNvSpPr/>
          <p:nvPr/>
        </p:nvSpPr>
        <p:spPr>
          <a:xfrm>
            <a:off x="319790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1" name="Straight Connector 90">
            <a:extLst>
              <a:ext uri="{FF2B5EF4-FFF2-40B4-BE49-F238E27FC236}">
                <a16:creationId xmlns:a16="http://schemas.microsoft.com/office/drawing/2014/main" id="{8001A90C-6F49-6EDB-1F7A-8A08D3918507}"/>
              </a:ext>
            </a:extLst>
          </p:cNvPr>
          <p:cNvCxnSpPr>
            <a:cxnSpLocks/>
          </p:cNvCxnSpPr>
          <p:nvPr/>
        </p:nvCxnSpPr>
        <p:spPr>
          <a:xfrm flipV="1">
            <a:off x="3268226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79">
            <a:extLst>
              <a:ext uri="{FF2B5EF4-FFF2-40B4-BE49-F238E27FC236}">
                <a16:creationId xmlns:a16="http://schemas.microsoft.com/office/drawing/2014/main" id="{2B704F94-D60E-6055-5BB0-5C99A866A914}"/>
              </a:ext>
            </a:extLst>
          </p:cNvPr>
          <p:cNvSpPr/>
          <p:nvPr/>
        </p:nvSpPr>
        <p:spPr>
          <a:xfrm>
            <a:off x="43606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1" name="Straight Connector 93">
            <a:extLst>
              <a:ext uri="{FF2B5EF4-FFF2-40B4-BE49-F238E27FC236}">
                <a16:creationId xmlns:a16="http://schemas.microsoft.com/office/drawing/2014/main" id="{B2CD08D4-73F4-3250-60C2-6DD439334EC5}"/>
              </a:ext>
            </a:extLst>
          </p:cNvPr>
          <p:cNvCxnSpPr>
            <a:cxnSpLocks/>
            <a:stCxn id="30" idx="0"/>
          </p:cNvCxnSpPr>
          <p:nvPr/>
        </p:nvCxnSpPr>
        <p:spPr>
          <a:xfrm flipH="1" flipV="1">
            <a:off x="4430437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78">
            <a:extLst>
              <a:ext uri="{FF2B5EF4-FFF2-40B4-BE49-F238E27FC236}">
                <a16:creationId xmlns:a16="http://schemas.microsoft.com/office/drawing/2014/main" id="{C7861A48-3508-EB2B-92E9-7CF290CA24C2}"/>
              </a:ext>
            </a:extLst>
          </p:cNvPr>
          <p:cNvSpPr/>
          <p:nvPr/>
        </p:nvSpPr>
        <p:spPr>
          <a:xfrm>
            <a:off x="5043629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6" name="Straight Connector 90">
            <a:extLst>
              <a:ext uri="{FF2B5EF4-FFF2-40B4-BE49-F238E27FC236}">
                <a16:creationId xmlns:a16="http://schemas.microsoft.com/office/drawing/2014/main" id="{74FE2199-0007-CF68-E13F-25F1D9CC6A7D}"/>
              </a:ext>
            </a:extLst>
          </p:cNvPr>
          <p:cNvCxnSpPr>
            <a:cxnSpLocks/>
          </p:cNvCxnSpPr>
          <p:nvPr/>
        </p:nvCxnSpPr>
        <p:spPr>
          <a:xfrm flipV="1">
            <a:off x="5076125" y="3937473"/>
            <a:ext cx="0" cy="1149531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77">
            <a:extLst>
              <a:ext uri="{FF2B5EF4-FFF2-40B4-BE49-F238E27FC236}">
                <a16:creationId xmlns:a16="http://schemas.microsoft.com/office/drawing/2014/main" id="{38D940DD-DFAF-0177-71C9-C8A0CFB64DE0}"/>
              </a:ext>
            </a:extLst>
          </p:cNvPr>
          <p:cNvSpPr/>
          <p:nvPr/>
        </p:nvSpPr>
        <p:spPr>
          <a:xfrm>
            <a:off x="8170604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0" name="Straight Connector 83">
            <a:extLst>
              <a:ext uri="{FF2B5EF4-FFF2-40B4-BE49-F238E27FC236}">
                <a16:creationId xmlns:a16="http://schemas.microsoft.com/office/drawing/2014/main" id="{2D5BF45A-F1B8-8628-8D34-01B284F4FC0F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8239386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77">
            <a:extLst>
              <a:ext uri="{FF2B5EF4-FFF2-40B4-BE49-F238E27FC236}">
                <a16:creationId xmlns:a16="http://schemas.microsoft.com/office/drawing/2014/main" id="{6806D108-2A65-F6BB-6140-06C43ACEB52A}"/>
              </a:ext>
            </a:extLst>
          </p:cNvPr>
          <p:cNvSpPr/>
          <p:nvPr/>
        </p:nvSpPr>
        <p:spPr>
          <a:xfrm>
            <a:off x="64642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5" name="Straight Connector 83">
            <a:extLst>
              <a:ext uri="{FF2B5EF4-FFF2-40B4-BE49-F238E27FC236}">
                <a16:creationId xmlns:a16="http://schemas.microsoft.com/office/drawing/2014/main" id="{2E8FD35D-2D7A-D408-96F6-B4C61233A16F}"/>
              </a:ext>
            </a:extLst>
          </p:cNvPr>
          <p:cNvCxnSpPr>
            <a:cxnSpLocks/>
          </p:cNvCxnSpPr>
          <p:nvPr/>
        </p:nvCxnSpPr>
        <p:spPr>
          <a:xfrm flipV="1">
            <a:off x="653452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78">
            <a:extLst>
              <a:ext uri="{FF2B5EF4-FFF2-40B4-BE49-F238E27FC236}">
                <a16:creationId xmlns:a16="http://schemas.microsoft.com/office/drawing/2014/main" id="{0108EFA9-F3B8-4CFA-B7E1-B00A9C20893E}"/>
              </a:ext>
            </a:extLst>
          </p:cNvPr>
          <p:cNvSpPr/>
          <p:nvPr/>
        </p:nvSpPr>
        <p:spPr>
          <a:xfrm>
            <a:off x="701905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4" name="Straight Connector 90">
            <a:extLst>
              <a:ext uri="{FF2B5EF4-FFF2-40B4-BE49-F238E27FC236}">
                <a16:creationId xmlns:a16="http://schemas.microsoft.com/office/drawing/2014/main" id="{493844BF-4F9D-A2B1-2B36-0854260B8BE2}"/>
              </a:ext>
            </a:extLst>
          </p:cNvPr>
          <p:cNvCxnSpPr>
            <a:cxnSpLocks/>
          </p:cNvCxnSpPr>
          <p:nvPr/>
        </p:nvCxnSpPr>
        <p:spPr>
          <a:xfrm flipV="1">
            <a:off x="7089377" y="3980252"/>
            <a:ext cx="0" cy="35422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9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Insert closing headline.</a:t>
            </a:r>
            <a:br>
              <a:rPr lang="en-US"/>
            </a:br>
            <a:r>
              <a:rPr lang="en-US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308" t="9357" r="9482" b="37471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New Slide</a:t>
            </a:r>
          </a:p>
          <a:p>
            <a:pPr defTabSz="914400"/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Layout </a:t>
            </a:r>
            <a:r>
              <a:rPr lang="en-US" sz="800" b="0">
                <a:solidFill>
                  <a:schemeClr val="tx1"/>
                </a:solidFill>
                <a:latin typeface="+mn-lt"/>
                <a:cs typeface="Arial" pitchFamily="34" charset="0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CHARTS 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View 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Guides</a:t>
            </a:r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023967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type="dt" sz="half" idx="19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type="ftr" sz="quarter" idx="20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type="sldNum" sz="quarter" idx="21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SMARTART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Keep charts and SmartArt simple and minimalistic. </a:t>
            </a:r>
            <a:br>
              <a:rPr lang="en-US" sz="800">
                <a:solidFill>
                  <a:schemeClr val="tx1"/>
                </a:solidFill>
                <a:cs typeface="Arial" pitchFamily="34" charset="0"/>
              </a:rPr>
            </a:br>
            <a:endParaRPr lang="en-US" sz="800">
              <a:solidFill>
                <a:schemeClr val="tx1"/>
              </a:solidFill>
              <a:cs typeface="Arial" pitchFamily="34" charset="0"/>
            </a:endParaRPr>
          </a:p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r="869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2800" noProof="0">
                <a:latin typeface="+mj-lt"/>
              </a:rPr>
              <a:t>Nilfisk presentation guidelines and tips</a:t>
            </a:r>
            <a:endParaRPr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7F763-DBC6-9E35-743C-743205EC4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1833DA5-F567-D683-F23A-9F6EE5BA0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C40DD-8B77-A707-BF14-E24423A5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3E6AAC-4FD1-95D3-0325-34B8EDA8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997C34-F965-DDDC-6C5B-C152027F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0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08E27-7E4A-076E-102C-AE9FEF57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289079-1EF5-3E59-11EC-BAA62CBE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7CD310-76CD-8CC4-CF84-0B4A63C7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681076-26CD-0673-9D3B-D912D303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1132D1-6FF5-620D-EB2E-B9EE4D6C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884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BF79C-8840-CBD1-912D-7E0CB8F7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A1FBF7-4ED8-A34A-8DB2-4F6157EB8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9F13FE-C2D5-0BD8-C37C-964DF73D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B6F68C-2CBF-4AA3-B9E7-F52D5E3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36DFAE-2C35-61DD-656E-97C6ADC3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3780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7BC1A-62E3-8E19-D0B4-778F4A6F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BE81F-FB27-98EA-3DDE-8F0024E7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4C5314-7097-0ED6-52D8-F264885AA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5C54B8-101A-AFDC-BDD1-67D1BE6A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982A14-77F2-C735-9056-07787E0E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68C7333-099E-BD02-C2A9-BAF70545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4933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B2423-316A-1A13-6D74-5BD6DD5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E766A-CC7F-8C70-8C90-256646B5F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BF8816-E2E9-4278-A6B1-FBEFF2453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F2FFCF3-571F-9FBD-B306-A0BD3C91B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92B947-5D09-F96B-0071-1B05463B4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173EC6-ADB2-CCA0-8B5A-51F7E0E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7F7B190-D413-9E3D-FCD5-2E51E25C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4E24117-2BD4-334D-38F8-4C861AC6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520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9147AC-67A4-99F6-5CD8-46ED1BDC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FA9D22-0B07-9A5A-4F91-D7CD418F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34A4D1-AACF-B7F4-434E-533D1C20B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6919E8-6507-C54B-FAEC-221AC15D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9080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EDC3E29-155D-B863-B763-29AFAB6B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247E71-2086-592A-BADE-41BF4346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7E457B-84BC-D91F-FF70-B7FC11B1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5081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EEAA9-38E1-0B53-93E9-C1249B81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9D13FB-6669-C6B6-E072-E30B9A51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3E00472-33D5-FE4A-342D-5B9B27C95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BEA957-5C11-8BF9-4BC3-02DC15BC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3784E3-8394-A010-F0DC-B805A7EE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4D3F97-ED9F-0CF0-AC60-B80696F4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073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CD755-573D-19C3-9425-30828689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F03D749-F6AB-87A6-8519-34F46104B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EF85A3-9760-20FC-8A4B-4CF811753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FB72FD-C203-E8E9-F273-92BF20FF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211E2A-DE18-8765-974B-9C82DABE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A93263-CB68-D78C-2D80-F9024ED2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384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58B41-0C6E-6FE1-7E48-F7EBE65C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E42EDF-B4DA-E8FC-8D1F-FEB646CFD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DC67B5-C80B-82AC-4E9C-5557910F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FC65B3-E17F-357B-C833-55C3C6DE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84CFB7-42F9-6834-9801-5717C3A5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98015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1565A17-71D6-80B1-DD75-A0A50E738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9A5094-2DFA-40F2-9689-4C3BF46E4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6D5D2B-4332-054B-74B5-AD64F55E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69FE49-3941-2BC3-BB8E-CFE0E5B9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47DDD6-A6F2-2525-8171-B0E14D8B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628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EA5BEF5B-9DC4-192D-FEE0-588095A2FA3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5311301" y="2658893"/>
            <a:ext cx="6403225" cy="3621215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2672072"/>
            <a:ext cx="4027724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6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ags" Target="../tags/tag22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10.emf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oleObject" Target="../embeddings/oleObject6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D86BCF4-A7BD-C4A3-F4E2-DDAC1E0AAD62}"/>
              </a:ext>
            </a:extLst>
          </p:cNvPr>
          <p:cNvSpPr/>
          <p:nvPr userDrawn="1"/>
        </p:nvSpPr>
        <p:spPr>
          <a:xfrm>
            <a:off x="1" y="6279964"/>
            <a:ext cx="12192000" cy="57803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30"/>
            </p:custDataLst>
            <p:extLst>
              <p:ext uri="{D42A27DB-BD31-4B8C-83A1-F6EECF244321}">
                <p14:modId xmlns:p14="http://schemas.microsoft.com/office/powerpoint/2010/main" val="2074631797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1" imgW="270" imgH="270" progId="TCLayout.ActiveDocument.1">
                  <p:embed/>
                </p:oleObj>
              </mc:Choice>
              <mc:Fallback>
                <p:oleObj name="think-cell Slide" r:id="rId31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8551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A0ABC626-455B-41B0-A0E7-A5E156590607}" type="datetime1">
              <a:rPr lang="en-US" smtClean="0"/>
              <a:pPr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6" y="6529068"/>
            <a:ext cx="2087655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760" r:id="rId8"/>
    <p:sldLayoutId id="2147483652" r:id="rId9"/>
    <p:sldLayoutId id="2147483721" r:id="rId10"/>
    <p:sldLayoutId id="2147483739" r:id="rId11"/>
    <p:sldLayoutId id="2147483738" r:id="rId12"/>
    <p:sldLayoutId id="2147483724" r:id="rId13"/>
    <p:sldLayoutId id="2147483653" r:id="rId14"/>
    <p:sldLayoutId id="2147483723" r:id="rId15"/>
    <p:sldLayoutId id="2147483752" r:id="rId16"/>
    <p:sldLayoutId id="2147483753" r:id="rId17"/>
    <p:sldLayoutId id="2147483757" r:id="rId18"/>
    <p:sldLayoutId id="2147483756" r:id="rId19"/>
    <p:sldLayoutId id="2147483754" r:id="rId20"/>
    <p:sldLayoutId id="2147483654" r:id="rId21"/>
    <p:sldLayoutId id="2147483758" r:id="rId22"/>
    <p:sldLayoutId id="2147483759" r:id="rId23"/>
    <p:sldLayoutId id="2147483732" r:id="rId24"/>
    <p:sldLayoutId id="2147483731" r:id="rId25"/>
    <p:sldLayoutId id="2147483728" r:id="rId26"/>
    <p:sldLayoutId id="2147483736" r:id="rId27"/>
    <p:sldLayoutId id="2147483720" r:id="rId28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1851DF0-C704-DC81-AB7D-EA9D1F9B602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7646177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282" imgH="282" progId="TCLayout.ActiveDocument.1">
                  <p:embed/>
                </p:oleObj>
              </mc:Choice>
              <mc:Fallback>
                <p:oleObj name="think-cell Slide" r:id="rId14" imgW="282" imgH="282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851DF0-C704-DC81-AB7D-EA9D1F9B60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6049566-6887-A115-9321-0F156B2D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A1C2A9-B65F-F20C-9052-DEEE8F75F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7D2475-0BEA-D11B-04A1-02185C0A2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5364D-7055-3A45-B36C-A5D67327A59D}" type="datetimeFigureOut">
              <a:rPr lang="da-DK" smtClean="0"/>
              <a:t>16-04-2025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FDB27B-1AA3-529A-A2F5-1572465FD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6943DD-536D-8D84-B662-ACD03B34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755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14:cNvPr>
              <p14:cNvContentPartPr/>
              <p14:nvPr/>
            </p14:nvContentPartPr>
            <p14:xfrm>
              <a:off x="-255960" y="1515154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64960" y="150615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DCCF9D-7B94-3BA2-025B-BC9520FFB3A1}"/>
                  </a:ext>
                </a:extLst>
              </p14:cNvPr>
              <p14:cNvContentPartPr/>
              <p14:nvPr/>
            </p14:nvContentPartPr>
            <p14:xfrm>
              <a:off x="8666173" y="-8267839"/>
              <a:ext cx="44823" cy="44823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DCCF9D-7B94-3BA2-025B-BC9520FFB3A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425023" y="-10508989"/>
                <a:ext cx="4482300" cy="44823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0B610A1-F0BD-D1C5-506E-92FB6C8020DC}"/>
              </a:ext>
            </a:extLst>
          </p:cNvPr>
          <p:cNvSpPr txBox="1"/>
          <p:nvPr/>
        </p:nvSpPr>
        <p:spPr>
          <a:xfrm>
            <a:off x="574169" y="449802"/>
            <a:ext cx="9650266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1600"/>
              <a:t>Optional: Dealer to EC /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D0DFB8-29CB-E382-0F36-FD4301996A46}"/>
              </a:ext>
            </a:extLst>
          </p:cNvPr>
          <p:cNvSpPr txBox="1"/>
          <p:nvPr/>
        </p:nvSpPr>
        <p:spPr>
          <a:xfrm>
            <a:off x="573568" y="945255"/>
            <a:ext cx="11046940" cy="39857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Subject line</a:t>
            </a: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 / Tool up for a buzzing season</a:t>
            </a:r>
            <a:endParaRPr lang="en-US" sz="1600" dirty="0">
              <a:effectLst/>
              <a:latin typeface="Times New Roman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Preheader </a:t>
            </a: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/ Don’t miss out! Nilfisk spring cleaning sale ends on (date)</a:t>
            </a:r>
            <a:r>
              <a:rPr lang="en-US" sz="9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​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90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H1 / Tool up treats</a:t>
            </a:r>
          </a:p>
          <a:p>
            <a:r>
              <a:rPr lang="en-GB" sz="900" dirty="0">
                <a:effectLst/>
                <a:latin typeface="Century Gothic"/>
                <a:ea typeface="Times New Roman" panose="02020603050405020304" pitchFamily="18" charset="0"/>
              </a:rPr>
              <a:t>Tool up for a buzzing spring with our Nilfisk limited-time offers on powerful high-pressure washers, </a:t>
            </a:r>
            <a:r>
              <a:rPr lang="en-GB" sz="900" dirty="0">
                <a:latin typeface="Century Gothic"/>
                <a:ea typeface="Times New Roman" panose="02020603050405020304" pitchFamily="18" charset="0"/>
              </a:rPr>
              <a:t>floorcare and industrial vacuums </a:t>
            </a:r>
            <a:r>
              <a:rPr lang="en-GB" sz="900" dirty="0">
                <a:effectLst/>
                <a:latin typeface="Century Gothic"/>
                <a:ea typeface="Times New Roman" panose="02020603050405020304" pitchFamily="18" charset="0"/>
              </a:rPr>
              <a:t>designed for various industries. There is no more efficient way of saying, ‘Winter, you’re so last season!’ and welcome spring.</a:t>
            </a:r>
            <a:endParaRPr lang="en-US" sz="900" dirty="0">
              <a:effectLst/>
              <a:latin typeface="Century Gothic"/>
              <a:ea typeface="Times New Roman" panose="02020603050405020304" pitchFamily="18" charset="0"/>
            </a:endParaRPr>
          </a:p>
          <a:p>
            <a:endParaRPr lang="en-GB" sz="900">
              <a:latin typeface="Century Gothic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900" b="1" dirty="0">
                <a:effectLst/>
                <a:latin typeface="Century Gothic"/>
                <a:ea typeface="Times New Roman" panose="02020603050405020304" pitchFamily="18" charset="0"/>
              </a:rPr>
              <a:t>H2 / Download spring</a:t>
            </a:r>
            <a:endParaRPr lang="en-US" sz="900" b="1" dirty="0">
              <a:effectLst/>
              <a:latin typeface="Century Gothic"/>
              <a:ea typeface="Times New Roman" panose="02020603050405020304" pitchFamily="18" charset="0"/>
              <a:cs typeface="Times New Roman"/>
            </a:endParaRPr>
          </a:p>
          <a:p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Download our </a:t>
            </a:r>
            <a:r>
              <a:rPr lang="en-US" sz="900" dirty="0">
                <a:latin typeface="Century Gothic"/>
                <a:ea typeface="Times New Roman" panose="02020603050405020304" pitchFamily="18" charset="0"/>
              </a:rPr>
              <a:t>flyer</a:t>
            </a: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 and dive into all the spring treats on </a:t>
            </a:r>
            <a:r>
              <a:rPr lang="en-GB" sz="900" dirty="0">
                <a:effectLst/>
                <a:latin typeface="Century Gothic"/>
                <a:ea typeface="Times New Roman" panose="02020603050405020304" pitchFamily="18" charset="0"/>
              </a:rPr>
              <a:t>highly efficient, resource-saving Nilfisk cleaning solutions. Tools that’ll beat everything from microbial threats to hazardous dust, delivering efficient and reliable performance and leaving your facilities welcoming and ready for a buzzing season. </a:t>
            </a:r>
            <a:endParaRPr lang="en-US" sz="900" dirty="0">
              <a:effectLst/>
              <a:latin typeface="Century Gothic"/>
              <a:ea typeface="Times New Roman" panose="02020603050405020304" pitchFamily="18" charset="0"/>
            </a:endParaRPr>
          </a:p>
          <a:p>
            <a:endParaRPr lang="en-US" sz="900">
              <a:latin typeface="Century Gothic"/>
              <a:ea typeface="Times New Roman" panose="02020603050405020304" pitchFamily="18" charset="0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High-pressure washers</a:t>
            </a:r>
            <a:endParaRPr lang="en-US" sz="900" b="1" dirty="0">
              <a:effectLst/>
              <a:latin typeface="Century Gothic"/>
              <a:ea typeface="Times New Roman" panose="02020603050405020304" pitchFamily="18" charset="0"/>
              <a:cs typeface="Times New Roman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>
                <a:effectLst/>
                <a:latin typeface="Century Gothic"/>
                <a:ea typeface="Times New Roman" panose="02020603050405020304" pitchFamily="18" charset="0"/>
              </a:rPr>
              <a:t>Get your high-pressure washer all geared up and remove all the dirt, mold, and grime accumulated over winter! This versatile tool will easily fix all outdoor spaces, too. </a:t>
            </a:r>
          </a:p>
          <a:p>
            <a:pPr marL="511810" lvl="1"/>
            <a:endParaRPr lang="en-US" sz="900">
              <a:latin typeface="Century Gothic"/>
              <a:ea typeface="Times New Roman" panose="02020603050405020304" pitchFamily="18" charset="0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Industrial vacuum cleaners</a:t>
            </a:r>
            <a:endParaRPr lang="en-US" sz="900" b="1" dirty="0">
              <a:effectLst/>
              <a:latin typeface="Century Gothic"/>
              <a:ea typeface="Times New Roman" panose="02020603050405020304" pitchFamily="18" charset="0"/>
              <a:cs typeface="Times New Roman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Hazardous dust, such as silica, asbestos, and metals, poses a severe risk to workers’ health and safety at building and construction sites if not handled properly. To manage hazardous dust effectively and ensure a safe workplace, you need a powerful industrial vacuum cleaner with a high-quality filter that tolerates somewhat rough handling.</a:t>
            </a:r>
          </a:p>
          <a:p>
            <a:pPr marL="511810" lvl="1"/>
            <a:endParaRPr lang="en-US" sz="900">
              <a:latin typeface="Century Gothic"/>
              <a:ea typeface="Times New Roman" panose="02020603050405020304" pitchFamily="18" charset="0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Scrubber-dryers</a:t>
            </a:r>
            <a:endParaRPr lang="en-US" b="1" dirty="0">
              <a:ea typeface="Roboto Light"/>
              <a:cs typeface="Roboto Light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Tool up for a deep, thorough scrub! Scrubber-dryers are perfect for tackling winter’s grime, salt, and stains that have accumulated on floors in high-traffic spaces like retail stores and warehouses. </a:t>
            </a:r>
          </a:p>
          <a:p>
            <a:pPr marL="511810" lvl="1"/>
            <a:endParaRPr lang="en-US" sz="900">
              <a:latin typeface="Century Gothic"/>
              <a:ea typeface="Times New Roman" panose="02020603050405020304" pitchFamily="18" charset="0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Sweepers</a:t>
            </a:r>
            <a:endParaRPr lang="en-US" b="1" dirty="0">
              <a:ea typeface="Roboto Light"/>
              <a:cs typeface="Roboto Light"/>
            </a:endParaRPr>
          </a:p>
          <a:p>
            <a:pPr marL="511810" marR="0" lvl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effectLst/>
                <a:latin typeface="Century Gothic"/>
                <a:ea typeface="Times New Roman" panose="02020603050405020304" pitchFamily="18" charset="0"/>
              </a:rPr>
              <a:t>Nothing beats a sweeper when it comes to effectively removing dirt, leaves, and other winter leftovers. Tool up for a buzzing season with a sweeper and save time and reduce labor costs by </a:t>
            </a:r>
            <a:r>
              <a:rPr lang="en-US" sz="900">
                <a:effectLst/>
                <a:latin typeface="Century Gothic"/>
                <a:ea typeface="Times New Roman" panose="02020603050405020304" pitchFamily="18" charset="0"/>
              </a:rPr>
              <a:t>covering large areas quickly.</a:t>
            </a:r>
          </a:p>
          <a:p>
            <a:endParaRPr lang="en-US" sz="900">
              <a:latin typeface="Century Gothic"/>
            </a:endParaRPr>
          </a:p>
          <a:p>
            <a:r>
              <a:rPr lang="en-US" sz="900" b="1" dirty="0">
                <a:effectLst/>
                <a:latin typeface="Century Gothic"/>
                <a:ea typeface="Times New Roman" panose="02020603050405020304" pitchFamily="18" charset="0"/>
              </a:rPr>
              <a:t>CTA / </a:t>
            </a:r>
            <a:r>
              <a:rPr lang="en-US" sz="900" b="1" dirty="0">
                <a:latin typeface="Century Gothic"/>
                <a:ea typeface="Times New Roman" panose="02020603050405020304" pitchFamily="18" charset="0"/>
              </a:rPr>
              <a:t>Download W2P</a:t>
            </a:r>
            <a:endParaRPr lang="en-US" b="1" dirty="0">
              <a:ea typeface="Roboto Light"/>
              <a:cs typeface="Roboto Light"/>
            </a:endParaRPr>
          </a:p>
          <a:p>
            <a:pPr algn="l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99627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338EA829-E539-4FC2-ADFC-5DD7740DF18A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500DDAD9-80CA-43AA-A5AA-3AA1830976E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efd724-ec55-4578-ab7a-10f2c984af51">
      <Terms xmlns="http://schemas.microsoft.com/office/infopath/2007/PartnerControls"/>
    </lcf76f155ced4ddcb4097134ff3c332f>
    <TaxCatchAll xmlns="43102120-262f-4f6d-be7c-40f99fe7fb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FA70480891C48935BB403F91A8985" ma:contentTypeVersion="13" ma:contentTypeDescription="Create a new document." ma:contentTypeScope="" ma:versionID="b9812871a970d3979b68df8aaa426929">
  <xsd:schema xmlns:xsd="http://www.w3.org/2001/XMLSchema" xmlns:xs="http://www.w3.org/2001/XMLSchema" xmlns:p="http://schemas.microsoft.com/office/2006/metadata/properties" xmlns:ns2="b7efd724-ec55-4578-ab7a-10f2c984af51" xmlns:ns3="43102120-262f-4f6d-be7c-40f99fe7fb1e" targetNamespace="http://schemas.microsoft.com/office/2006/metadata/properties" ma:root="true" ma:fieldsID="fc0f6c1329cbedf8ef1996cf854676af" ns2:_="" ns3:_="">
    <xsd:import namespace="b7efd724-ec55-4578-ab7a-10f2c984af51"/>
    <xsd:import namespace="43102120-262f-4f6d-be7c-40f99fe7f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fd724-ec55-4578-ab7a-10f2c984a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4d3e637-ff8d-4400-8b4f-c20cae65d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02120-262f-4f6d-be7c-40f99fe7fb1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7ec5ed-f84e-4598-910f-e95687870f5f}" ma:internalName="TaxCatchAll" ma:showField="CatchAllData" ma:web="43102120-262f-4f6d-be7c-40f99fe7fb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35D97F-54F6-4139-90B1-4BC360E16E53}">
  <ds:schemaRefs>
    <ds:schemaRef ds:uri="8bed6621-2bb0-4ed3-ab9b-82a08b1b8bf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7efd724-ec55-4578-ab7a-10f2c984af51"/>
    <ds:schemaRef ds:uri="43102120-262f-4f6d-be7c-40f99fe7fb1e"/>
  </ds:schemaRefs>
</ds:datastoreItem>
</file>

<file path=customXml/itemProps2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6B4F2B-8F87-4A42-9199-41485D2ACF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fd724-ec55-4578-ab7a-10f2c984af51"/>
    <ds:schemaRef ds:uri="43102120-262f-4f6d-be7c-40f99fe7f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PPT Template</Template>
  <TotalTime>0</TotalTime>
  <Words>487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Nilfisk Toolbox_Standard_4-3</vt:lpstr>
      <vt:lpstr>Brugerdefineret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Bence Mikus</dc:creator>
  <cp:lastModifiedBy>Tine Maribo</cp:lastModifiedBy>
  <cp:revision>15</cp:revision>
  <dcterms:created xsi:type="dcterms:W3CDTF">2025-01-10T11:26:33Z</dcterms:created>
  <dcterms:modified xsi:type="dcterms:W3CDTF">2025-04-16T10:18:54Z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2578482</vt:lpwstr>
  </property>
  <property fmtid="{D5CDD505-2E9C-101B-9397-08002B2CF9AE}" pid="3" name="NXPowerLiteSettings">
    <vt:lpwstr>A74006B004C800</vt:lpwstr>
  </property>
  <property fmtid="{D5CDD505-2E9C-101B-9397-08002B2CF9AE}" pid="4" name="NXPowerLiteVersion">
    <vt:lpwstr>D5.0.2</vt:lpwstr>
  </property>
  <property fmtid="{D5CDD505-2E9C-101B-9397-08002B2CF9AE}" pid="5" name="ContentTypeId">
    <vt:lpwstr>0x010100E71FA70480891C48935BB403F91A8985</vt:lpwstr>
  </property>
  <property fmtid="{D5CDD505-2E9C-101B-9397-08002B2CF9AE}" pid="6" name="MSIP_Label_8af657d4-2045-4871-9872-e323e3545d60_Enabled">
    <vt:lpwstr>true</vt:lpwstr>
  </property>
  <property fmtid="{D5CDD505-2E9C-101B-9397-08002B2CF9AE}" pid="7" name="MSIP_Label_8af657d4-2045-4871-9872-e323e3545d60_SetDate">
    <vt:lpwstr>2022-03-07T09:52:37Z</vt:lpwstr>
  </property>
  <property fmtid="{D5CDD505-2E9C-101B-9397-08002B2CF9AE}" pid="8" name="MSIP_Label_8af657d4-2045-4871-9872-e323e3545d60_Method">
    <vt:lpwstr>Privileged</vt:lpwstr>
  </property>
  <property fmtid="{D5CDD505-2E9C-101B-9397-08002B2CF9AE}" pid="9" name="MSIP_Label_8af657d4-2045-4871-9872-e323e3545d60_Name">
    <vt:lpwstr>Open sublabel</vt:lpwstr>
  </property>
  <property fmtid="{D5CDD505-2E9C-101B-9397-08002B2CF9AE}" pid="10" name="MSIP_Label_8af657d4-2045-4871-9872-e323e3545d60_SiteId">
    <vt:lpwstr>753c5d99-05be-4237-b4c5-fdb2e6b32ab2</vt:lpwstr>
  </property>
  <property fmtid="{D5CDD505-2E9C-101B-9397-08002B2CF9AE}" pid="11" name="MSIP_Label_8af657d4-2045-4871-9872-e323e3545d60_ActionId">
    <vt:lpwstr>dc55aacb-2282-478e-992e-416176343d0e</vt:lpwstr>
  </property>
  <property fmtid="{D5CDD505-2E9C-101B-9397-08002B2CF9AE}" pid="12" name="MSIP_Label_8af657d4-2045-4871-9872-e323e3545d60_ContentBits">
    <vt:lpwstr>0</vt:lpwstr>
  </property>
  <property fmtid="{D5CDD505-2E9C-101B-9397-08002B2CF9AE}" pid="13" name="MediaServiceImageTags">
    <vt:lpwstr/>
  </property>
</Properties>
</file>