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2"/>
  </p:notesMasterIdLst>
  <p:handoutMasterIdLst>
    <p:handoutMasterId r:id="rId33"/>
  </p:handoutMasterIdLst>
  <p:sldIdLst>
    <p:sldId id="259" r:id="rId5"/>
    <p:sldId id="2147482965" r:id="rId6"/>
    <p:sldId id="2147483094" r:id="rId7"/>
    <p:sldId id="2147483079" r:id="rId8"/>
    <p:sldId id="2147483080" r:id="rId9"/>
    <p:sldId id="2147482904" r:id="rId10"/>
    <p:sldId id="2147483100" r:id="rId11"/>
    <p:sldId id="2147483095" r:id="rId12"/>
    <p:sldId id="2147483101" r:id="rId13"/>
    <p:sldId id="2147483081" r:id="rId14"/>
    <p:sldId id="2147483096" r:id="rId15"/>
    <p:sldId id="2147482983" r:id="rId16"/>
    <p:sldId id="2147483070" r:id="rId17"/>
    <p:sldId id="2147483102" r:id="rId18"/>
    <p:sldId id="2147483073" r:id="rId19"/>
    <p:sldId id="2147483083" r:id="rId20"/>
    <p:sldId id="2147483097" r:id="rId21"/>
    <p:sldId id="2147483084" r:id="rId22"/>
    <p:sldId id="2147483087" r:id="rId23"/>
    <p:sldId id="2147482987" r:id="rId24"/>
    <p:sldId id="2147483085" r:id="rId25"/>
    <p:sldId id="2147482986" r:id="rId26"/>
    <p:sldId id="2147483099" r:id="rId27"/>
    <p:sldId id="2147483090" r:id="rId28"/>
    <p:sldId id="2147483091" r:id="rId29"/>
    <p:sldId id="2147483092" r:id="rId30"/>
    <p:sldId id="311" r:id="rId31"/>
  </p:sldIdLst>
  <p:sldSz cx="12192000" cy="6858000"/>
  <p:notesSz cx="6797675" cy="9872663"/>
  <p:custDataLst>
    <p:tags r:id="rId34"/>
  </p:custDataLst>
  <p:defaultTextStyle>
    <a:defPPr>
      <a:defRPr lang="en-US"/>
    </a:defPPr>
    <a:lvl1pPr marL="0" algn="l" defTabSz="1023967" rtl="0" eaLnBrk="1" latinLnBrk="0" hangingPunct="1">
      <a:defRPr sz="2000" kern="1200">
        <a:solidFill>
          <a:schemeClr val="tx1"/>
        </a:solidFill>
        <a:latin typeface="+mn-lt"/>
        <a:ea typeface="+mn-ea"/>
        <a:cs typeface="+mn-cs"/>
      </a:defRPr>
    </a:lvl1pPr>
    <a:lvl2pPr marL="511984" algn="l" defTabSz="1023967" rtl="0" eaLnBrk="1" latinLnBrk="0" hangingPunct="1">
      <a:defRPr sz="2000" kern="1200">
        <a:solidFill>
          <a:schemeClr val="tx1"/>
        </a:solidFill>
        <a:latin typeface="+mn-lt"/>
        <a:ea typeface="+mn-ea"/>
        <a:cs typeface="+mn-cs"/>
      </a:defRPr>
    </a:lvl2pPr>
    <a:lvl3pPr marL="1023967" algn="l" defTabSz="1023967" rtl="0" eaLnBrk="1" latinLnBrk="0" hangingPunct="1">
      <a:defRPr sz="2000" kern="1200">
        <a:solidFill>
          <a:schemeClr val="tx1"/>
        </a:solidFill>
        <a:latin typeface="+mn-lt"/>
        <a:ea typeface="+mn-ea"/>
        <a:cs typeface="+mn-cs"/>
      </a:defRPr>
    </a:lvl3pPr>
    <a:lvl4pPr marL="1535951" algn="l" defTabSz="1023967" rtl="0" eaLnBrk="1" latinLnBrk="0" hangingPunct="1">
      <a:defRPr sz="2000" kern="1200">
        <a:solidFill>
          <a:schemeClr val="tx1"/>
        </a:solidFill>
        <a:latin typeface="+mn-lt"/>
        <a:ea typeface="+mn-ea"/>
        <a:cs typeface="+mn-cs"/>
      </a:defRPr>
    </a:lvl4pPr>
    <a:lvl5pPr marL="2047934" algn="l" defTabSz="1023967" rtl="0" eaLnBrk="1" latinLnBrk="0" hangingPunct="1">
      <a:defRPr sz="2000" kern="1200">
        <a:solidFill>
          <a:schemeClr val="tx1"/>
        </a:solidFill>
        <a:latin typeface="+mn-lt"/>
        <a:ea typeface="+mn-ea"/>
        <a:cs typeface="+mn-cs"/>
      </a:defRPr>
    </a:lvl5pPr>
    <a:lvl6pPr marL="2559918" algn="l" defTabSz="1023967" rtl="0" eaLnBrk="1" latinLnBrk="0" hangingPunct="1">
      <a:defRPr sz="2000" kern="1200">
        <a:solidFill>
          <a:schemeClr val="tx1"/>
        </a:solidFill>
        <a:latin typeface="+mn-lt"/>
        <a:ea typeface="+mn-ea"/>
        <a:cs typeface="+mn-cs"/>
      </a:defRPr>
    </a:lvl6pPr>
    <a:lvl7pPr marL="3071901" algn="l" defTabSz="1023967" rtl="0" eaLnBrk="1" latinLnBrk="0" hangingPunct="1">
      <a:defRPr sz="2000" kern="1200">
        <a:solidFill>
          <a:schemeClr val="tx1"/>
        </a:solidFill>
        <a:latin typeface="+mn-lt"/>
        <a:ea typeface="+mn-ea"/>
        <a:cs typeface="+mn-cs"/>
      </a:defRPr>
    </a:lvl7pPr>
    <a:lvl8pPr marL="3583884" algn="l" defTabSz="1023967" rtl="0" eaLnBrk="1" latinLnBrk="0" hangingPunct="1">
      <a:defRPr sz="2000" kern="1200">
        <a:solidFill>
          <a:schemeClr val="tx1"/>
        </a:solidFill>
        <a:latin typeface="+mn-lt"/>
        <a:ea typeface="+mn-ea"/>
        <a:cs typeface="+mn-cs"/>
      </a:defRPr>
    </a:lvl8pPr>
    <a:lvl9pPr marL="4095868" algn="l" defTabSz="1023967"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267D357A-736E-4419-8F31-7020650603D7}">
          <p14:sldIdLst>
            <p14:sldId id="259"/>
            <p14:sldId id="2147482965"/>
            <p14:sldId id="2147483094"/>
            <p14:sldId id="2147483079"/>
            <p14:sldId id="2147483080"/>
            <p14:sldId id="2147482904"/>
            <p14:sldId id="2147483100"/>
            <p14:sldId id="2147483095"/>
            <p14:sldId id="2147483101"/>
            <p14:sldId id="2147483081"/>
            <p14:sldId id="2147483096"/>
            <p14:sldId id="2147482983"/>
            <p14:sldId id="2147483070"/>
            <p14:sldId id="2147483102"/>
            <p14:sldId id="2147483073"/>
            <p14:sldId id="2147483083"/>
            <p14:sldId id="2147483097"/>
            <p14:sldId id="2147483084"/>
            <p14:sldId id="2147483087"/>
            <p14:sldId id="2147482987"/>
            <p14:sldId id="2147483085"/>
            <p14:sldId id="2147482986"/>
            <p14:sldId id="2147483099"/>
            <p14:sldId id="2147483090"/>
            <p14:sldId id="2147483091"/>
            <p14:sldId id="2147483092"/>
            <p14:sldId id="311"/>
          </p14:sldIdLst>
        </p14:section>
      </p14:sectionLst>
    </p:ext>
    <p:ext uri="{EFAFB233-063F-42B5-8137-9DF3F51BA10A}">
      <p15:sldGuideLst xmlns:p15="http://schemas.microsoft.com/office/powerpoint/2012/main">
        <p15:guide id="1" orient="horz" pos="2856" userDrawn="1">
          <p15:clr>
            <a:srgbClr val="A4A3A4"/>
          </p15:clr>
        </p15:guide>
        <p15:guide id="2" pos="3840">
          <p15:clr>
            <a:srgbClr val="A4A3A4"/>
          </p15:clr>
        </p15:guide>
        <p15:guide id="3" orient="horz" pos="2016"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9C6DC8-D2BD-AF91-A155-D0F8AE0BC728}" name="Claes Jensen" initials="CJ" userId="S::cljensen@Nilfisk.com::4b63c7b0-aedc-4164-ae98-dea0b535c4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otte Vittrup" initials="CV" lastIdx="44" clrIdx="0">
    <p:extLst>
      <p:ext uri="{19B8F6BF-5375-455C-9EA6-DF929625EA0E}">
        <p15:presenceInfo xmlns:p15="http://schemas.microsoft.com/office/powerpoint/2012/main" userId="S-1-5-21-2455030247-886758136-1406340923-94286" providerId="AD"/>
      </p:ext>
    </p:extLst>
  </p:cmAuthor>
  <p:cmAuthor id="2" name="Lars Chrois" initials="LC" lastIdx="26" clrIdx="1">
    <p:extLst>
      <p:ext uri="{19B8F6BF-5375-455C-9EA6-DF929625EA0E}">
        <p15:presenceInfo xmlns:p15="http://schemas.microsoft.com/office/powerpoint/2012/main" userId="3ee1608269410e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0A8B"/>
    <a:srgbClr val="B3BBC5"/>
    <a:srgbClr val="7A0000"/>
    <a:srgbClr val="FFFFAF"/>
    <a:srgbClr val="8997A4"/>
    <a:srgbClr val="7C878E"/>
    <a:srgbClr val="979797"/>
    <a:srgbClr val="4B4F54"/>
    <a:srgbClr val="606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92" autoAdjust="0"/>
  </p:normalViewPr>
  <p:slideViewPr>
    <p:cSldViewPr snapToGrid="0">
      <p:cViewPr varScale="1">
        <p:scale>
          <a:sx n="62" d="100"/>
          <a:sy n="62" d="100"/>
        </p:scale>
        <p:origin x="804" y="268"/>
      </p:cViewPr>
      <p:guideLst>
        <p:guide orient="horz" pos="2856"/>
        <p:guide pos="3840"/>
        <p:guide orient="horz" pos="201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Droungani" userId="09c5df22-b6e2-4fe6-8272-4621f65e032c" providerId="ADAL" clId="{F8782ACA-4B20-455C-A66B-D7BDA2B7F5EC}"/>
    <pc:docChg chg="custSel delSld modSld modSection">
      <pc:chgData name="Anastasia Droungani" userId="09c5df22-b6e2-4fe6-8272-4621f65e032c" providerId="ADAL" clId="{F8782ACA-4B20-455C-A66B-D7BDA2B7F5EC}" dt="2025-12-15T08:10:25.032" v="118" actId="20577"/>
      <pc:docMkLst>
        <pc:docMk/>
      </pc:docMkLst>
      <pc:sldChg chg="del">
        <pc:chgData name="Anastasia Droungani" userId="09c5df22-b6e2-4fe6-8272-4621f65e032c" providerId="ADAL" clId="{F8782ACA-4B20-455C-A66B-D7BDA2B7F5EC}" dt="2025-12-15T08:06:06.219" v="1" actId="2696"/>
        <pc:sldMkLst>
          <pc:docMk/>
          <pc:sldMk cId="4288761806" sldId="2147474131"/>
        </pc:sldMkLst>
      </pc:sldChg>
      <pc:sldChg chg="addSp delSp modSp mod">
        <pc:chgData name="Anastasia Droungani" userId="09c5df22-b6e2-4fe6-8272-4621f65e032c" providerId="ADAL" clId="{F8782ACA-4B20-455C-A66B-D7BDA2B7F5EC}" dt="2025-12-15T08:10:25.032" v="118" actId="20577"/>
        <pc:sldMkLst>
          <pc:docMk/>
          <pc:sldMk cId="3896620937" sldId="2147482965"/>
        </pc:sldMkLst>
        <pc:spChg chg="add del mod">
          <ac:chgData name="Anastasia Droungani" userId="09c5df22-b6e2-4fe6-8272-4621f65e032c" providerId="ADAL" clId="{F8782ACA-4B20-455C-A66B-D7BDA2B7F5EC}" dt="2025-12-15T08:09:07.012" v="65" actId="478"/>
          <ac:spMkLst>
            <pc:docMk/>
            <pc:sldMk cId="3896620937" sldId="2147482965"/>
            <ac:spMk id="4" creationId="{1B52CC6C-8722-C3E7-5168-9ED9B2E41D4A}"/>
          </ac:spMkLst>
        </pc:spChg>
        <pc:spChg chg="add del mod">
          <ac:chgData name="Anastasia Droungani" userId="09c5df22-b6e2-4fe6-8272-4621f65e032c" providerId="ADAL" clId="{F8782ACA-4B20-455C-A66B-D7BDA2B7F5EC}" dt="2025-12-15T08:09:08.462" v="66" actId="478"/>
          <ac:spMkLst>
            <pc:docMk/>
            <pc:sldMk cId="3896620937" sldId="2147482965"/>
            <ac:spMk id="6" creationId="{2DDF35CF-868A-CFB6-1C30-AE3DAF88A026}"/>
          </ac:spMkLst>
        </pc:spChg>
        <pc:spChg chg="mod">
          <ac:chgData name="Anastasia Droungani" userId="09c5df22-b6e2-4fe6-8272-4621f65e032c" providerId="ADAL" clId="{F8782ACA-4B20-455C-A66B-D7BDA2B7F5EC}" dt="2025-12-15T08:10:25.032" v="118" actId="20577"/>
          <ac:spMkLst>
            <pc:docMk/>
            <pc:sldMk cId="3896620937" sldId="2147482965"/>
            <ac:spMk id="51" creationId="{0C36A846-4D2C-DF88-9D38-D65791531DF6}"/>
          </ac:spMkLst>
        </pc:spChg>
        <pc:spChg chg="del">
          <ac:chgData name="Anastasia Droungani" userId="09c5df22-b6e2-4fe6-8272-4621f65e032c" providerId="ADAL" clId="{F8782ACA-4B20-455C-A66B-D7BDA2B7F5EC}" dt="2025-12-15T08:09:04.500" v="63" actId="478"/>
          <ac:spMkLst>
            <pc:docMk/>
            <pc:sldMk cId="3896620937" sldId="2147482965"/>
            <ac:spMk id="52" creationId="{4924FDCD-1239-EF70-2837-58AF1BEA7325}"/>
          </ac:spMkLst>
        </pc:spChg>
        <pc:spChg chg="del">
          <ac:chgData name="Anastasia Droungani" userId="09c5df22-b6e2-4fe6-8272-4621f65e032c" providerId="ADAL" clId="{F8782ACA-4B20-455C-A66B-D7BDA2B7F5EC}" dt="2025-12-15T08:09:05.504" v="64" actId="478"/>
          <ac:spMkLst>
            <pc:docMk/>
            <pc:sldMk cId="3896620937" sldId="2147482965"/>
            <ac:spMk id="58" creationId="{44AF0CF0-3EA7-ED7D-7A02-A232ED16E5EC}"/>
          </ac:spMkLst>
        </pc:spChg>
      </pc:sldChg>
      <pc:sldChg chg="del">
        <pc:chgData name="Anastasia Droungani" userId="09c5df22-b6e2-4fe6-8272-4621f65e032c" providerId="ADAL" clId="{F8782ACA-4B20-455C-A66B-D7BDA2B7F5EC}" dt="2025-12-15T08:06:09.838" v="2" actId="2696"/>
        <pc:sldMkLst>
          <pc:docMk/>
          <pc:sldMk cId="290514172" sldId="2147483016"/>
        </pc:sldMkLst>
      </pc:sldChg>
      <pc:sldChg chg="del">
        <pc:chgData name="Anastasia Droungani" userId="09c5df22-b6e2-4fe6-8272-4621f65e032c" providerId="ADAL" clId="{F8782ACA-4B20-455C-A66B-D7BDA2B7F5EC}" dt="2025-12-15T08:06:12.696" v="3" actId="2696"/>
        <pc:sldMkLst>
          <pc:docMk/>
          <pc:sldMk cId="3644020410" sldId="2147483020"/>
        </pc:sldMkLst>
      </pc:sldChg>
      <pc:sldChg chg="del">
        <pc:chgData name="Anastasia Droungani" userId="09c5df22-b6e2-4fe6-8272-4621f65e032c" providerId="ADAL" clId="{F8782ACA-4B20-455C-A66B-D7BDA2B7F5EC}" dt="2025-12-15T08:06:15.579" v="4" actId="2696"/>
        <pc:sldMkLst>
          <pc:docMk/>
          <pc:sldMk cId="2505294199" sldId="2147483021"/>
        </pc:sldMkLst>
      </pc:sldChg>
      <pc:sldChg chg="del">
        <pc:chgData name="Anastasia Droungani" userId="09c5df22-b6e2-4fe6-8272-4621f65e032c" providerId="ADAL" clId="{F8782ACA-4B20-455C-A66B-D7BDA2B7F5EC}" dt="2025-12-15T08:06:18.214" v="5" actId="2696"/>
        <pc:sldMkLst>
          <pc:docMk/>
          <pc:sldMk cId="2606735334" sldId="2147483022"/>
        </pc:sldMkLst>
      </pc:sldChg>
      <pc:sldChg chg="delSp modSp mod">
        <pc:chgData name="Anastasia Droungani" userId="09c5df22-b6e2-4fe6-8272-4621f65e032c" providerId="ADAL" clId="{F8782ACA-4B20-455C-A66B-D7BDA2B7F5EC}" dt="2025-12-15T08:07:17.300" v="18" actId="478"/>
        <pc:sldMkLst>
          <pc:docMk/>
          <pc:sldMk cId="3443677803" sldId="2147483090"/>
        </pc:sldMkLst>
        <pc:spChg chg="del">
          <ac:chgData name="Anastasia Droungani" userId="09c5df22-b6e2-4fe6-8272-4621f65e032c" providerId="ADAL" clId="{F8782ACA-4B20-455C-A66B-D7BDA2B7F5EC}" dt="2025-12-15T08:07:17.300" v="18" actId="478"/>
          <ac:spMkLst>
            <pc:docMk/>
            <pc:sldMk cId="3443677803" sldId="2147483090"/>
            <ac:spMk id="2" creationId="{0764F33E-141A-55F8-B340-0B4CAD697975}"/>
          </ac:spMkLst>
        </pc:spChg>
        <pc:spChg chg="mod">
          <ac:chgData name="Anastasia Droungani" userId="09c5df22-b6e2-4fe6-8272-4621f65e032c" providerId="ADAL" clId="{F8782ACA-4B20-455C-A66B-D7BDA2B7F5EC}" dt="2025-12-15T08:07:11.382" v="17" actId="20577"/>
          <ac:spMkLst>
            <pc:docMk/>
            <pc:sldMk cId="3443677803" sldId="2147483090"/>
            <ac:spMk id="12" creationId="{81C68196-A052-3C6D-2B71-4B15BD4F5A70}"/>
          </ac:spMkLst>
        </pc:spChg>
      </pc:sldChg>
      <pc:sldChg chg="modSp mod">
        <pc:chgData name="Anastasia Droungani" userId="09c5df22-b6e2-4fe6-8272-4621f65e032c" providerId="ADAL" clId="{F8782ACA-4B20-455C-A66B-D7BDA2B7F5EC}" dt="2025-12-15T08:07:22.606" v="20" actId="20577"/>
        <pc:sldMkLst>
          <pc:docMk/>
          <pc:sldMk cId="3181647656" sldId="2147483091"/>
        </pc:sldMkLst>
        <pc:spChg chg="mod">
          <ac:chgData name="Anastasia Droungani" userId="09c5df22-b6e2-4fe6-8272-4621f65e032c" providerId="ADAL" clId="{F8782ACA-4B20-455C-A66B-D7BDA2B7F5EC}" dt="2025-12-15T08:07:22.606" v="20" actId="20577"/>
          <ac:spMkLst>
            <pc:docMk/>
            <pc:sldMk cId="3181647656" sldId="2147483091"/>
            <ac:spMk id="18" creationId="{416633A5-6408-E355-2A34-0B5CC43A407D}"/>
          </ac:spMkLst>
        </pc:spChg>
      </pc:sldChg>
      <pc:sldChg chg="modSp mod">
        <pc:chgData name="Anastasia Droungani" userId="09c5df22-b6e2-4fe6-8272-4621f65e032c" providerId="ADAL" clId="{F8782ACA-4B20-455C-A66B-D7BDA2B7F5EC}" dt="2025-12-15T08:07:28.494" v="22" actId="20577"/>
        <pc:sldMkLst>
          <pc:docMk/>
          <pc:sldMk cId="934182162" sldId="2147483092"/>
        </pc:sldMkLst>
        <pc:spChg chg="mod">
          <ac:chgData name="Anastasia Droungani" userId="09c5df22-b6e2-4fe6-8272-4621f65e032c" providerId="ADAL" clId="{F8782ACA-4B20-455C-A66B-D7BDA2B7F5EC}" dt="2025-12-15T08:07:28.494" v="22" actId="20577"/>
          <ac:spMkLst>
            <pc:docMk/>
            <pc:sldMk cId="934182162" sldId="2147483092"/>
            <ac:spMk id="11" creationId="{66713960-CAF3-3B29-8254-19978BE933A3}"/>
          </ac:spMkLst>
        </pc:spChg>
      </pc:sldChg>
      <pc:sldChg chg="addSp delSp modSp mod">
        <pc:chgData name="Anastasia Droungani" userId="09c5df22-b6e2-4fe6-8272-4621f65e032c" providerId="ADAL" clId="{F8782ACA-4B20-455C-A66B-D7BDA2B7F5EC}" dt="2025-12-15T08:10:18.801" v="110" actId="20577"/>
        <pc:sldMkLst>
          <pc:docMk/>
          <pc:sldMk cId="3818941509" sldId="2147483094"/>
        </pc:sldMkLst>
        <pc:spChg chg="add del mod">
          <ac:chgData name="Anastasia Droungani" userId="09c5df22-b6e2-4fe6-8272-4621f65e032c" providerId="ADAL" clId="{F8782ACA-4B20-455C-A66B-D7BDA2B7F5EC}" dt="2025-12-15T08:08:44.783" v="52" actId="478"/>
          <ac:spMkLst>
            <pc:docMk/>
            <pc:sldMk cId="3818941509" sldId="2147483094"/>
            <ac:spMk id="4" creationId="{82EA3314-39EC-F6B7-0035-04F44D137DB5}"/>
          </ac:spMkLst>
        </pc:spChg>
        <pc:spChg chg="add del mod">
          <ac:chgData name="Anastasia Droungani" userId="09c5df22-b6e2-4fe6-8272-4621f65e032c" providerId="ADAL" clId="{F8782ACA-4B20-455C-A66B-D7BDA2B7F5EC}" dt="2025-12-15T08:08:47.844" v="54" actId="478"/>
          <ac:spMkLst>
            <pc:docMk/>
            <pc:sldMk cId="3818941509" sldId="2147483094"/>
            <ac:spMk id="6" creationId="{1E2859F1-C399-E708-B89C-79F1E7885725}"/>
          </ac:spMkLst>
        </pc:spChg>
        <pc:spChg chg="mod">
          <ac:chgData name="Anastasia Droungani" userId="09c5df22-b6e2-4fe6-8272-4621f65e032c" providerId="ADAL" clId="{F8782ACA-4B20-455C-A66B-D7BDA2B7F5EC}" dt="2025-12-15T08:10:18.801" v="110" actId="20577"/>
          <ac:spMkLst>
            <pc:docMk/>
            <pc:sldMk cId="3818941509" sldId="2147483094"/>
            <ac:spMk id="51" creationId="{6A09F31F-3F75-C502-D12E-AA8061FE17F7}"/>
          </ac:spMkLst>
        </pc:spChg>
        <pc:spChg chg="del">
          <ac:chgData name="Anastasia Droungani" userId="09c5df22-b6e2-4fe6-8272-4621f65e032c" providerId="ADAL" clId="{F8782ACA-4B20-455C-A66B-D7BDA2B7F5EC}" dt="2025-12-15T08:08:43.416" v="51" actId="478"/>
          <ac:spMkLst>
            <pc:docMk/>
            <pc:sldMk cId="3818941509" sldId="2147483094"/>
            <ac:spMk id="52" creationId="{B64A1015-5B9F-98D2-2EF6-438036FFAC2D}"/>
          </ac:spMkLst>
        </pc:spChg>
        <pc:spChg chg="del">
          <ac:chgData name="Anastasia Droungani" userId="09c5df22-b6e2-4fe6-8272-4621f65e032c" providerId="ADAL" clId="{F8782ACA-4B20-455C-A66B-D7BDA2B7F5EC}" dt="2025-12-15T08:08:46.275" v="53" actId="478"/>
          <ac:spMkLst>
            <pc:docMk/>
            <pc:sldMk cId="3818941509" sldId="2147483094"/>
            <ac:spMk id="58" creationId="{6713760A-F715-E83A-5871-9BD9EB8971E8}"/>
          </ac:spMkLst>
        </pc:spChg>
      </pc:sldChg>
      <pc:sldChg chg="addSp delSp modSp mod">
        <pc:chgData name="Anastasia Droungani" userId="09c5df22-b6e2-4fe6-8272-4621f65e032c" providerId="ADAL" clId="{F8782ACA-4B20-455C-A66B-D7BDA2B7F5EC}" dt="2025-12-15T08:10:10.622" v="102" actId="20577"/>
        <pc:sldMkLst>
          <pc:docMk/>
          <pc:sldMk cId="2127302646" sldId="2147483095"/>
        </pc:sldMkLst>
        <pc:spChg chg="add del mod">
          <ac:chgData name="Anastasia Droungani" userId="09c5df22-b6e2-4fe6-8272-4621f65e032c" providerId="ADAL" clId="{F8782ACA-4B20-455C-A66B-D7BDA2B7F5EC}" dt="2025-12-15T08:08:34.911" v="49" actId="478"/>
          <ac:spMkLst>
            <pc:docMk/>
            <pc:sldMk cId="2127302646" sldId="2147483095"/>
            <ac:spMk id="4" creationId="{DD7A87D8-CB30-260B-C322-062286194CE1}"/>
          </ac:spMkLst>
        </pc:spChg>
        <pc:spChg chg="add del mod">
          <ac:chgData name="Anastasia Droungani" userId="09c5df22-b6e2-4fe6-8272-4621f65e032c" providerId="ADAL" clId="{F8782ACA-4B20-455C-A66B-D7BDA2B7F5EC}" dt="2025-12-15T08:08:36.824" v="50" actId="478"/>
          <ac:spMkLst>
            <pc:docMk/>
            <pc:sldMk cId="2127302646" sldId="2147483095"/>
            <ac:spMk id="6" creationId="{2E713E63-E8F3-D657-0FCB-CEF91595F093}"/>
          </ac:spMkLst>
        </pc:spChg>
        <pc:spChg chg="mod">
          <ac:chgData name="Anastasia Droungani" userId="09c5df22-b6e2-4fe6-8272-4621f65e032c" providerId="ADAL" clId="{F8782ACA-4B20-455C-A66B-D7BDA2B7F5EC}" dt="2025-12-15T08:10:10.622" v="102" actId="20577"/>
          <ac:spMkLst>
            <pc:docMk/>
            <pc:sldMk cId="2127302646" sldId="2147483095"/>
            <ac:spMk id="51" creationId="{12A1446B-80A8-D4D1-173B-F561EBF856C1}"/>
          </ac:spMkLst>
        </pc:spChg>
        <pc:spChg chg="del">
          <ac:chgData name="Anastasia Droungani" userId="09c5df22-b6e2-4fe6-8272-4621f65e032c" providerId="ADAL" clId="{F8782ACA-4B20-455C-A66B-D7BDA2B7F5EC}" dt="2025-12-15T08:08:32.406" v="47" actId="478"/>
          <ac:spMkLst>
            <pc:docMk/>
            <pc:sldMk cId="2127302646" sldId="2147483095"/>
            <ac:spMk id="52" creationId="{FE0B9ED5-3507-C920-1AF5-1D7097A7121B}"/>
          </ac:spMkLst>
        </pc:spChg>
        <pc:spChg chg="del">
          <ac:chgData name="Anastasia Droungani" userId="09c5df22-b6e2-4fe6-8272-4621f65e032c" providerId="ADAL" clId="{F8782ACA-4B20-455C-A66B-D7BDA2B7F5EC}" dt="2025-12-15T08:08:34.176" v="48" actId="478"/>
          <ac:spMkLst>
            <pc:docMk/>
            <pc:sldMk cId="2127302646" sldId="2147483095"/>
            <ac:spMk id="58" creationId="{DA625C6E-C027-6112-522E-526149846334}"/>
          </ac:spMkLst>
        </pc:spChg>
      </pc:sldChg>
      <pc:sldChg chg="addSp delSp modSp mod">
        <pc:chgData name="Anastasia Droungani" userId="09c5df22-b6e2-4fe6-8272-4621f65e032c" providerId="ADAL" clId="{F8782ACA-4B20-455C-A66B-D7BDA2B7F5EC}" dt="2025-12-15T08:10:01.795" v="94" actId="20577"/>
        <pc:sldMkLst>
          <pc:docMk/>
          <pc:sldMk cId="2909049360" sldId="2147483096"/>
        </pc:sldMkLst>
        <pc:spChg chg="add del mod">
          <ac:chgData name="Anastasia Droungani" userId="09c5df22-b6e2-4fe6-8272-4621f65e032c" providerId="ADAL" clId="{F8782ACA-4B20-455C-A66B-D7BDA2B7F5EC}" dt="2025-12-15T08:08:18.365" v="41" actId="478"/>
          <ac:spMkLst>
            <pc:docMk/>
            <pc:sldMk cId="2909049360" sldId="2147483096"/>
            <ac:spMk id="5" creationId="{F3E7D59E-EBA6-CC33-D7A2-FCA0A195BDB1}"/>
          </ac:spMkLst>
        </pc:spChg>
        <pc:spChg chg="add del mod">
          <ac:chgData name="Anastasia Droungani" userId="09c5df22-b6e2-4fe6-8272-4621f65e032c" providerId="ADAL" clId="{F8782ACA-4B20-455C-A66B-D7BDA2B7F5EC}" dt="2025-12-15T08:08:20.341" v="42" actId="478"/>
          <ac:spMkLst>
            <pc:docMk/>
            <pc:sldMk cId="2909049360" sldId="2147483096"/>
            <ac:spMk id="7" creationId="{34527F76-0E8A-88ED-A3DD-515479535D00}"/>
          </ac:spMkLst>
        </pc:spChg>
        <pc:spChg chg="mod">
          <ac:chgData name="Anastasia Droungani" userId="09c5df22-b6e2-4fe6-8272-4621f65e032c" providerId="ADAL" clId="{F8782ACA-4B20-455C-A66B-D7BDA2B7F5EC}" dt="2025-12-15T08:10:01.795" v="94" actId="20577"/>
          <ac:spMkLst>
            <pc:docMk/>
            <pc:sldMk cId="2909049360" sldId="2147483096"/>
            <ac:spMk id="51" creationId="{1B68F6F6-644F-F3A3-3743-EFB62A6C604B}"/>
          </ac:spMkLst>
        </pc:spChg>
        <pc:spChg chg="del">
          <ac:chgData name="Anastasia Droungani" userId="09c5df22-b6e2-4fe6-8272-4621f65e032c" providerId="ADAL" clId="{F8782ACA-4B20-455C-A66B-D7BDA2B7F5EC}" dt="2025-12-15T08:08:14.272" v="39" actId="478"/>
          <ac:spMkLst>
            <pc:docMk/>
            <pc:sldMk cId="2909049360" sldId="2147483096"/>
            <ac:spMk id="52" creationId="{FF0AC5D5-E98C-616F-4160-80AE7861CBC8}"/>
          </ac:spMkLst>
        </pc:spChg>
        <pc:spChg chg="del">
          <ac:chgData name="Anastasia Droungani" userId="09c5df22-b6e2-4fe6-8272-4621f65e032c" providerId="ADAL" clId="{F8782ACA-4B20-455C-A66B-D7BDA2B7F5EC}" dt="2025-12-15T08:08:17.004" v="40" actId="478"/>
          <ac:spMkLst>
            <pc:docMk/>
            <pc:sldMk cId="2909049360" sldId="2147483096"/>
            <ac:spMk id="58" creationId="{5166DC8D-A537-3B5E-51D4-DD037FBF4C70}"/>
          </ac:spMkLst>
        </pc:spChg>
      </pc:sldChg>
      <pc:sldChg chg="addSp delSp modSp mod">
        <pc:chgData name="Anastasia Droungani" userId="09c5df22-b6e2-4fe6-8272-4621f65e032c" providerId="ADAL" clId="{F8782ACA-4B20-455C-A66B-D7BDA2B7F5EC}" dt="2025-12-15T08:09:52.395" v="84" actId="20577"/>
        <pc:sldMkLst>
          <pc:docMk/>
          <pc:sldMk cId="1156848722" sldId="2147483097"/>
        </pc:sldMkLst>
        <pc:spChg chg="add del mod">
          <ac:chgData name="Anastasia Droungani" userId="09c5df22-b6e2-4fe6-8272-4621f65e032c" providerId="ADAL" clId="{F8782ACA-4B20-455C-A66B-D7BDA2B7F5EC}" dt="2025-12-15T08:07:54.363" v="32" actId="478"/>
          <ac:spMkLst>
            <pc:docMk/>
            <pc:sldMk cId="1156848722" sldId="2147483097"/>
            <ac:spMk id="4" creationId="{2D80D282-8155-437E-6186-3F9C117184D0}"/>
          </ac:spMkLst>
        </pc:spChg>
        <pc:spChg chg="add del mod">
          <ac:chgData name="Anastasia Droungani" userId="09c5df22-b6e2-4fe6-8272-4621f65e032c" providerId="ADAL" clId="{F8782ACA-4B20-455C-A66B-D7BDA2B7F5EC}" dt="2025-12-15T08:07:58.826" v="34" actId="478"/>
          <ac:spMkLst>
            <pc:docMk/>
            <pc:sldMk cId="1156848722" sldId="2147483097"/>
            <ac:spMk id="6" creationId="{95841B37-6AE5-4530-6AFC-2FB0F5C4FF5B}"/>
          </ac:spMkLst>
        </pc:spChg>
        <pc:spChg chg="mod">
          <ac:chgData name="Anastasia Droungani" userId="09c5df22-b6e2-4fe6-8272-4621f65e032c" providerId="ADAL" clId="{F8782ACA-4B20-455C-A66B-D7BDA2B7F5EC}" dt="2025-12-15T08:09:52.395" v="84" actId="20577"/>
          <ac:spMkLst>
            <pc:docMk/>
            <pc:sldMk cId="1156848722" sldId="2147483097"/>
            <ac:spMk id="51" creationId="{A7DFAADA-CB09-4F1C-3979-090A44F80934}"/>
          </ac:spMkLst>
        </pc:spChg>
        <pc:spChg chg="del">
          <ac:chgData name="Anastasia Droungani" userId="09c5df22-b6e2-4fe6-8272-4621f65e032c" providerId="ADAL" clId="{F8782ACA-4B20-455C-A66B-D7BDA2B7F5EC}" dt="2025-12-15T08:07:53.009" v="31" actId="478"/>
          <ac:spMkLst>
            <pc:docMk/>
            <pc:sldMk cId="1156848722" sldId="2147483097"/>
            <ac:spMk id="52" creationId="{3BB56F7F-4697-3E9F-D5A3-573040F8C325}"/>
          </ac:spMkLst>
        </pc:spChg>
        <pc:spChg chg="del">
          <ac:chgData name="Anastasia Droungani" userId="09c5df22-b6e2-4fe6-8272-4621f65e032c" providerId="ADAL" clId="{F8782ACA-4B20-455C-A66B-D7BDA2B7F5EC}" dt="2025-12-15T08:07:55.881" v="33" actId="478"/>
          <ac:spMkLst>
            <pc:docMk/>
            <pc:sldMk cId="1156848722" sldId="2147483097"/>
            <ac:spMk id="58" creationId="{9D944898-4CAA-04A8-82D6-48F068DCAA7A}"/>
          </ac:spMkLst>
        </pc:spChg>
      </pc:sldChg>
      <pc:sldChg chg="del">
        <pc:chgData name="Anastasia Droungani" userId="09c5df22-b6e2-4fe6-8272-4621f65e032c" providerId="ADAL" clId="{F8782ACA-4B20-455C-A66B-D7BDA2B7F5EC}" dt="2025-12-15T08:06:03.694" v="0" actId="2696"/>
        <pc:sldMkLst>
          <pc:docMk/>
          <pc:sldMk cId="2273751614" sldId="2147483098"/>
        </pc:sldMkLst>
      </pc:sldChg>
      <pc:sldChg chg="addSp delSp modSp mod">
        <pc:chgData name="Anastasia Droungani" userId="09c5df22-b6e2-4fe6-8272-4621f65e032c" providerId="ADAL" clId="{F8782ACA-4B20-455C-A66B-D7BDA2B7F5EC}" dt="2025-12-15T08:09:43.627" v="76" actId="20577"/>
        <pc:sldMkLst>
          <pc:docMk/>
          <pc:sldMk cId="1854434349" sldId="2147483099"/>
        </pc:sldMkLst>
        <pc:spChg chg="add del mod">
          <ac:chgData name="Anastasia Droungani" userId="09c5df22-b6e2-4fe6-8272-4621f65e032c" providerId="ADAL" clId="{F8782ACA-4B20-455C-A66B-D7BDA2B7F5EC}" dt="2025-12-15T08:06:24.568" v="7" actId="478"/>
          <ac:spMkLst>
            <pc:docMk/>
            <pc:sldMk cId="1854434349" sldId="2147483099"/>
            <ac:spMk id="4" creationId="{6B005E56-F426-523D-0C29-9068A4A9693C}"/>
          </ac:spMkLst>
        </pc:spChg>
        <pc:spChg chg="add del mod">
          <ac:chgData name="Anastasia Droungani" userId="09c5df22-b6e2-4fe6-8272-4621f65e032c" providerId="ADAL" clId="{F8782ACA-4B20-455C-A66B-D7BDA2B7F5EC}" dt="2025-12-15T08:06:29.222" v="9" actId="478"/>
          <ac:spMkLst>
            <pc:docMk/>
            <pc:sldMk cId="1854434349" sldId="2147483099"/>
            <ac:spMk id="6" creationId="{D28DEA4D-46D5-F330-CDBB-8C1DB396CA3A}"/>
          </ac:spMkLst>
        </pc:spChg>
        <pc:spChg chg="del">
          <ac:chgData name="Anastasia Droungani" userId="09c5df22-b6e2-4fe6-8272-4621f65e032c" providerId="ADAL" clId="{F8782ACA-4B20-455C-A66B-D7BDA2B7F5EC}" dt="2025-12-15T08:06:22.884" v="6" actId="478"/>
          <ac:spMkLst>
            <pc:docMk/>
            <pc:sldMk cId="1854434349" sldId="2147483099"/>
            <ac:spMk id="51" creationId="{BC67F0C4-CC2B-A84C-91E4-A59D915F865F}"/>
          </ac:spMkLst>
        </pc:spChg>
        <pc:spChg chg="mod">
          <ac:chgData name="Anastasia Droungani" userId="09c5df22-b6e2-4fe6-8272-4621f65e032c" providerId="ADAL" clId="{F8782ACA-4B20-455C-A66B-D7BDA2B7F5EC}" dt="2025-12-15T08:09:43.627" v="76" actId="20577"/>
          <ac:spMkLst>
            <pc:docMk/>
            <pc:sldMk cId="1854434349" sldId="2147483099"/>
            <ac:spMk id="52" creationId="{EEDBFBF8-EA16-9873-C7E0-79790CFACD6B}"/>
          </ac:spMkLst>
        </pc:spChg>
        <pc:spChg chg="del">
          <ac:chgData name="Anastasia Droungani" userId="09c5df22-b6e2-4fe6-8272-4621f65e032c" providerId="ADAL" clId="{F8782ACA-4B20-455C-A66B-D7BDA2B7F5EC}" dt="2025-12-15T08:06:27.066" v="8" actId="478"/>
          <ac:spMkLst>
            <pc:docMk/>
            <pc:sldMk cId="1854434349" sldId="2147483099"/>
            <ac:spMk id="57" creationId="{8374ECB6-547F-562C-2D14-F75386564209}"/>
          </ac:spMkLst>
        </pc:spChg>
        <pc:spChg chg="mod">
          <ac:chgData name="Anastasia Droungani" userId="09c5df22-b6e2-4fe6-8272-4621f65e032c" providerId="ADAL" clId="{F8782ACA-4B20-455C-A66B-D7BDA2B7F5EC}" dt="2025-12-15T08:06:42.115" v="14" actId="20577"/>
          <ac:spMkLst>
            <pc:docMk/>
            <pc:sldMk cId="1854434349" sldId="2147483099"/>
            <ac:spMk id="58" creationId="{DA926A2D-F8FE-6B54-DCD4-F8274F24DE3E}"/>
          </ac:spMkLst>
        </pc:spChg>
      </pc:sldChg>
      <pc:sldChg chg="del">
        <pc:chgData name="Anastasia Droungani" userId="09c5df22-b6e2-4fe6-8272-4621f65e032c" providerId="ADAL" clId="{F8782ACA-4B20-455C-A66B-D7BDA2B7F5EC}" dt="2025-12-15T08:06:50.566" v="15" actId="2696"/>
        <pc:sldMkLst>
          <pc:docMk/>
          <pc:sldMk cId="2579457050" sldId="214748311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7C37F2-102A-E70E-C239-6D6132998F96}"/>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744137C-9761-048E-EDD8-C704524678C9}"/>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9957AD44-A77C-4C18-B811-7E387DA9CA05}" type="datetimeFigureOut">
              <a:rPr lang="en-US" smtClean="0"/>
              <a:t>12/15/2025</a:t>
            </a:fld>
            <a:endParaRPr lang="en-US"/>
          </a:p>
        </p:txBody>
      </p:sp>
      <p:sp>
        <p:nvSpPr>
          <p:cNvPr id="4" name="Footer Placeholder 3">
            <a:extLst>
              <a:ext uri="{FF2B5EF4-FFF2-40B4-BE49-F238E27FC236}">
                <a16:creationId xmlns:a16="http://schemas.microsoft.com/office/drawing/2014/main" id="{633A40C3-4AD2-3212-2763-B2788D55C6FB}"/>
              </a:ext>
            </a:extLst>
          </p:cNvPr>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7B9F119-B49B-DD2D-0296-BD1BEE7C128E}"/>
              </a:ext>
            </a:extLst>
          </p:cNvPr>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A4C97A39-3B24-4F84-8C61-91B065FC5595}" type="slidenum">
              <a:rPr lang="en-US" smtClean="0"/>
              <a:t>‹#›</a:t>
            </a:fld>
            <a:endParaRPr lang="en-US"/>
          </a:p>
        </p:txBody>
      </p:sp>
    </p:spTree>
    <p:extLst>
      <p:ext uri="{BB962C8B-B14F-4D97-AF65-F5344CB8AC3E}">
        <p14:creationId xmlns:p14="http://schemas.microsoft.com/office/powerpoint/2010/main" val="235044878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0T19:20:06.845"/>
    </inkml:context>
    <inkml:brush xml:id="br0">
      <inkml:brushProperty name="width" value="0.05" units="cm"/>
      <inkml:brushProperty name="height" value="0.05" units="cm"/>
      <inkml:brushProperty name="color" value="#008C3A"/>
    </inkml:brush>
  </inkml:definitions>
  <inkml:trace contextRef="#ctx0" brushRef="#br0">0 1 7578,'0'0'1600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050">
                <a:latin typeface="Arial" panose="020B0604020202020204" pitchFamily="34" charset="0"/>
                <a:cs typeface="Arial" panose="020B0604020202020204" pitchFamily="34" charset="0"/>
              </a:defRPr>
            </a:lvl1pPr>
          </a:lstStyle>
          <a:p>
            <a:endParaRPr lang="en-US"/>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050">
                <a:latin typeface="Arial" panose="020B0604020202020204" pitchFamily="34" charset="0"/>
                <a:cs typeface="Arial" panose="020B0604020202020204" pitchFamily="34" charset="0"/>
              </a:defRPr>
            </a:lvl1pPr>
          </a:lstStyle>
          <a:p>
            <a:fld id="{377487DA-082B-4712-87EF-A52F989376F6}" type="datetimeFigureOut">
              <a:rPr lang="en-US" smtClean="0"/>
              <a:pPr/>
              <a:t>12/15/2025</a:t>
            </a:fld>
            <a:endParaRPr lang="en-US"/>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6054CEA7-A081-4B80-B0DE-E1334A21D67A}"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511984"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2pPr>
    <a:lvl3pPr marL="1023967"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3pPr>
    <a:lvl4pPr marL="1535951"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4pPr>
    <a:lvl5pPr marL="2047934"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5pPr>
    <a:lvl6pPr marL="2559918" algn="l" defTabSz="1023967" rtl="0" eaLnBrk="1" latinLnBrk="0" hangingPunct="1">
      <a:defRPr sz="1300" kern="1200">
        <a:solidFill>
          <a:schemeClr val="tx1"/>
        </a:solidFill>
        <a:latin typeface="+mn-lt"/>
        <a:ea typeface="+mn-ea"/>
        <a:cs typeface="+mn-cs"/>
      </a:defRPr>
    </a:lvl6pPr>
    <a:lvl7pPr marL="3071901" algn="l" defTabSz="1023967" rtl="0" eaLnBrk="1" latinLnBrk="0" hangingPunct="1">
      <a:defRPr sz="1300" kern="1200">
        <a:solidFill>
          <a:schemeClr val="tx1"/>
        </a:solidFill>
        <a:latin typeface="+mn-lt"/>
        <a:ea typeface="+mn-ea"/>
        <a:cs typeface="+mn-cs"/>
      </a:defRPr>
    </a:lvl7pPr>
    <a:lvl8pPr marL="3583884" algn="l" defTabSz="1023967" rtl="0" eaLnBrk="1" latinLnBrk="0" hangingPunct="1">
      <a:defRPr sz="1300" kern="1200">
        <a:solidFill>
          <a:schemeClr val="tx1"/>
        </a:solidFill>
        <a:latin typeface="+mn-lt"/>
        <a:ea typeface="+mn-ea"/>
        <a:cs typeface="+mn-cs"/>
      </a:defRPr>
    </a:lvl8pPr>
    <a:lvl9pPr marL="4095868" algn="l" defTabSz="10239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C7316-3AF9-4724-B535-CE600B09B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14EE4-5C31-A3C2-E905-E8DD0310A9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8CB86-EFEB-3B01-6135-11870B3B4E19}"/>
              </a:ext>
            </a:extLst>
          </p:cNvPr>
          <p:cNvSpPr>
            <a:spLocks noGrp="1"/>
          </p:cNvSpPr>
          <p:nvPr>
            <p:ph type="body" idx="1"/>
          </p:nvPr>
        </p:nvSpPr>
        <p:spPr/>
        <p:txBody>
          <a:bodyPr/>
          <a:lstStyle/>
          <a:p>
            <a:endParaRPr lang="el"/>
          </a:p>
        </p:txBody>
      </p:sp>
      <p:sp>
        <p:nvSpPr>
          <p:cNvPr id="4" name="Slide Number Placeholder 3">
            <a:extLst>
              <a:ext uri="{FF2B5EF4-FFF2-40B4-BE49-F238E27FC236}">
                <a16:creationId xmlns:a16="http://schemas.microsoft.com/office/drawing/2014/main" id="{5186624B-7702-90B2-8E0B-8D0E6A266F16}"/>
              </a:ext>
            </a:extLst>
          </p:cNvPr>
          <p:cNvSpPr>
            <a:spLocks noGrp="1"/>
          </p:cNvSpPr>
          <p:nvPr>
            <p:ph type="sldNum" sz="quarter" idx="5"/>
          </p:nvPr>
        </p:nvSpPr>
        <p:spPr/>
        <p:txBody>
          <a:bodyPr/>
          <a:lstStyle/>
          <a:p>
            <a:pPr algn="l" rtl="0"/>
            <a:fld id="{6054CEA7-A081-4B80-B0DE-E1334A21D67A}" type="slidenum">
              <a:rPr/>
              <a:t>7</a:t>
            </a:fld>
            <a:endParaRPr lang="el"/>
          </a:p>
        </p:txBody>
      </p:sp>
    </p:spTree>
    <p:extLst>
      <p:ext uri="{BB962C8B-B14F-4D97-AF65-F5344CB8AC3E}">
        <p14:creationId xmlns:p14="http://schemas.microsoft.com/office/powerpoint/2010/main" val="346211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42213-9FFF-BC99-F8F6-D572A55FF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08B77-977B-C08B-FB23-7D7A47F14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003E7-C7AF-64AE-5BAA-045709E62197}"/>
              </a:ext>
            </a:extLst>
          </p:cNvPr>
          <p:cNvSpPr>
            <a:spLocks noGrp="1"/>
          </p:cNvSpPr>
          <p:nvPr>
            <p:ph type="body" idx="1"/>
          </p:nvPr>
        </p:nvSpPr>
        <p:spPr/>
        <p:txBody>
          <a:bodyPr/>
          <a:lstStyle/>
          <a:p>
            <a:endParaRPr lang="el" dirty="0"/>
          </a:p>
        </p:txBody>
      </p:sp>
      <p:sp>
        <p:nvSpPr>
          <p:cNvPr id="4" name="Slide Number Placeholder 3">
            <a:extLst>
              <a:ext uri="{FF2B5EF4-FFF2-40B4-BE49-F238E27FC236}">
                <a16:creationId xmlns:a16="http://schemas.microsoft.com/office/drawing/2014/main" id="{6D754AD6-4782-20C5-A6F4-0BF7B852D667}"/>
              </a:ext>
            </a:extLst>
          </p:cNvPr>
          <p:cNvSpPr>
            <a:spLocks noGrp="1"/>
          </p:cNvSpPr>
          <p:nvPr>
            <p:ph type="sldNum" sz="quarter" idx="5"/>
          </p:nvPr>
        </p:nvSpPr>
        <p:spPr/>
        <p:txBody>
          <a:bodyPr/>
          <a:lstStyle/>
          <a:p>
            <a:pPr algn="l" rtl="0"/>
            <a:fld id="{6054CEA7-A081-4B80-B0DE-E1334A21D67A}" type="slidenum">
              <a:rPr/>
              <a:t>20</a:t>
            </a:fld>
            <a:endParaRPr lang="el"/>
          </a:p>
        </p:txBody>
      </p:sp>
    </p:spTree>
    <p:extLst>
      <p:ext uri="{BB962C8B-B14F-4D97-AF65-F5344CB8AC3E}">
        <p14:creationId xmlns:p14="http://schemas.microsoft.com/office/powerpoint/2010/main" val="1909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4FCCC-259B-39FA-B63C-99A28A55A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86594-7A25-2DCB-BD11-3A99AED013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ABA23-D11A-53F8-8D93-5F3102F72567}"/>
              </a:ext>
            </a:extLst>
          </p:cNvPr>
          <p:cNvSpPr>
            <a:spLocks noGrp="1"/>
          </p:cNvSpPr>
          <p:nvPr>
            <p:ph type="body" idx="1"/>
          </p:nvPr>
        </p:nvSpPr>
        <p:spPr/>
        <p:txBody>
          <a:bodyPr/>
          <a:lstStyle/>
          <a:p>
            <a:endParaRPr lang="el" dirty="0"/>
          </a:p>
        </p:txBody>
      </p:sp>
      <p:sp>
        <p:nvSpPr>
          <p:cNvPr id="4" name="Slide Number Placeholder 3">
            <a:extLst>
              <a:ext uri="{FF2B5EF4-FFF2-40B4-BE49-F238E27FC236}">
                <a16:creationId xmlns:a16="http://schemas.microsoft.com/office/drawing/2014/main" id="{D5A1EB9E-3486-2A02-6B87-BF11B12D434B}"/>
              </a:ext>
            </a:extLst>
          </p:cNvPr>
          <p:cNvSpPr>
            <a:spLocks noGrp="1"/>
          </p:cNvSpPr>
          <p:nvPr>
            <p:ph type="sldNum" sz="quarter" idx="5"/>
          </p:nvPr>
        </p:nvSpPr>
        <p:spPr/>
        <p:txBody>
          <a:bodyPr/>
          <a:lstStyle/>
          <a:p>
            <a:pPr algn="l" rtl="0"/>
            <a:fld id="{6054CEA7-A081-4B80-B0DE-E1334A21D67A}" type="slidenum">
              <a:rPr/>
              <a:t>21</a:t>
            </a:fld>
            <a:endParaRPr lang="el"/>
          </a:p>
        </p:txBody>
      </p:sp>
    </p:spTree>
    <p:extLst>
      <p:ext uri="{BB962C8B-B14F-4D97-AF65-F5344CB8AC3E}">
        <p14:creationId xmlns:p14="http://schemas.microsoft.com/office/powerpoint/2010/main" val="258309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22B11-80E9-A4BF-F2AF-BEF22C369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02D0E-A095-13FE-EAE7-4C177F1D6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6F9AB-F4D6-300B-A15F-A034EF8BE8F8}"/>
              </a:ext>
            </a:extLst>
          </p:cNvPr>
          <p:cNvSpPr>
            <a:spLocks noGrp="1"/>
          </p:cNvSpPr>
          <p:nvPr>
            <p:ph type="body" idx="1"/>
          </p:nvPr>
        </p:nvSpPr>
        <p:spPr/>
        <p:txBody>
          <a:bodyPr/>
          <a:lstStyle/>
          <a:p>
            <a:endParaRPr lang="el"/>
          </a:p>
        </p:txBody>
      </p:sp>
      <p:sp>
        <p:nvSpPr>
          <p:cNvPr id="4" name="Slide Number Placeholder 3">
            <a:extLst>
              <a:ext uri="{FF2B5EF4-FFF2-40B4-BE49-F238E27FC236}">
                <a16:creationId xmlns:a16="http://schemas.microsoft.com/office/drawing/2014/main" id="{D58695D4-5A1C-F83F-E961-13F9289755B8}"/>
              </a:ext>
            </a:extLst>
          </p:cNvPr>
          <p:cNvSpPr>
            <a:spLocks noGrp="1"/>
          </p:cNvSpPr>
          <p:nvPr>
            <p:ph type="sldNum" sz="quarter" idx="5"/>
          </p:nvPr>
        </p:nvSpPr>
        <p:spPr/>
        <p:txBody>
          <a:bodyPr/>
          <a:lstStyle/>
          <a:p>
            <a:pPr algn="l" rtl="0"/>
            <a:fld id="{6054CEA7-A081-4B80-B0DE-E1334A21D67A}" type="slidenum">
              <a:rPr/>
              <a:t>22</a:t>
            </a:fld>
            <a:endParaRPr lang="el"/>
          </a:p>
        </p:txBody>
      </p:sp>
    </p:spTree>
    <p:extLst>
      <p:ext uri="{BB962C8B-B14F-4D97-AF65-F5344CB8AC3E}">
        <p14:creationId xmlns:p14="http://schemas.microsoft.com/office/powerpoint/2010/main" val="3782461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23967" rtl="0" eaLnBrk="1" fontAlgn="auto" latinLnBrk="0" hangingPunct="1">
              <a:lnSpc>
                <a:spcPct val="100000"/>
              </a:lnSpc>
              <a:spcBef>
                <a:spcPts val="0"/>
              </a:spcBef>
              <a:spcAft>
                <a:spcPts val="0"/>
              </a:spcAft>
              <a:buClrTx/>
              <a:buSzTx/>
              <a:buFontTx/>
              <a:buNone/>
              <a:tabLst/>
              <a:defRPr/>
            </a:pPr>
            <a:endParaRPr lang="el">
              <a:solidFill>
                <a:srgbClr val="C00000"/>
              </a:solidFill>
            </a:endParaRPr>
          </a:p>
        </p:txBody>
      </p:sp>
      <p:sp>
        <p:nvSpPr>
          <p:cNvPr id="4" name="Slide Number Placeholder 3"/>
          <p:cNvSpPr>
            <a:spLocks noGrp="1"/>
          </p:cNvSpPr>
          <p:nvPr>
            <p:ph type="sldNum" sz="quarter" idx="10"/>
          </p:nvPr>
        </p:nvSpPr>
        <p:spPr/>
        <p:txBody>
          <a:bodyPr/>
          <a:lstStyle/>
          <a:p>
            <a:pPr algn="l" rtl="0"/>
            <a:fld id="{6054CEA7-A081-4B80-B0DE-E1334A21D67A}" type="slidenum">
              <a:rPr/>
              <a:t>24</a:t>
            </a:fld>
            <a:endParaRPr lang="el"/>
          </a:p>
        </p:txBody>
      </p:sp>
    </p:spTree>
    <p:extLst>
      <p:ext uri="{BB962C8B-B14F-4D97-AF65-F5344CB8AC3E}">
        <p14:creationId xmlns:p14="http://schemas.microsoft.com/office/powerpoint/2010/main" val="108273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
          </a:p>
        </p:txBody>
      </p:sp>
      <p:sp>
        <p:nvSpPr>
          <p:cNvPr id="4" name="Slide Number Placeholder 3"/>
          <p:cNvSpPr>
            <a:spLocks noGrp="1"/>
          </p:cNvSpPr>
          <p:nvPr>
            <p:ph type="sldNum" sz="quarter" idx="5"/>
          </p:nvPr>
        </p:nvSpPr>
        <p:spPr/>
        <p:txBody>
          <a:bodyPr/>
          <a:lstStyle/>
          <a:p>
            <a:pPr algn="l" rtl="0"/>
            <a:fld id="{6054CEA7-A081-4B80-B0DE-E1334A21D67A}" type="slidenum">
              <a:rPr/>
              <a:t>25</a:t>
            </a:fld>
            <a:endParaRPr lang="el"/>
          </a:p>
        </p:txBody>
      </p:sp>
    </p:spTree>
    <p:extLst>
      <p:ext uri="{BB962C8B-B14F-4D97-AF65-F5344CB8AC3E}">
        <p14:creationId xmlns:p14="http://schemas.microsoft.com/office/powerpoint/2010/main" val="54174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233C2-77FD-4B13-2FB9-7D4949523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BB4D8-AF2F-F8C9-25A1-0FA6A6482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36A74-157E-B4F3-FD38-F64D9A928522}"/>
              </a:ext>
            </a:extLst>
          </p:cNvPr>
          <p:cNvSpPr>
            <a:spLocks noGrp="1"/>
          </p:cNvSpPr>
          <p:nvPr>
            <p:ph type="body" idx="1"/>
          </p:nvPr>
        </p:nvSpPr>
        <p:spPr/>
        <p:txBody>
          <a:bodyPr/>
          <a:lstStyle/>
          <a:p>
            <a:endParaRPr lang="el"/>
          </a:p>
        </p:txBody>
      </p:sp>
      <p:sp>
        <p:nvSpPr>
          <p:cNvPr id="4" name="Slide Number Placeholder 3">
            <a:extLst>
              <a:ext uri="{FF2B5EF4-FFF2-40B4-BE49-F238E27FC236}">
                <a16:creationId xmlns:a16="http://schemas.microsoft.com/office/drawing/2014/main" id="{345E2F46-14D5-ED4E-384B-5DAB139352E8}"/>
              </a:ext>
            </a:extLst>
          </p:cNvPr>
          <p:cNvSpPr>
            <a:spLocks noGrp="1"/>
          </p:cNvSpPr>
          <p:nvPr>
            <p:ph type="sldNum" sz="quarter" idx="5"/>
          </p:nvPr>
        </p:nvSpPr>
        <p:spPr/>
        <p:txBody>
          <a:bodyPr/>
          <a:lstStyle/>
          <a:p>
            <a:pPr algn="l" rtl="0"/>
            <a:fld id="{6054CEA7-A081-4B80-B0DE-E1334A21D67A}" type="slidenum">
              <a:rPr/>
              <a:t>26</a:t>
            </a:fld>
            <a:endParaRPr lang="el"/>
          </a:p>
        </p:txBody>
      </p:sp>
    </p:spTree>
    <p:extLst>
      <p:ext uri="{BB962C8B-B14F-4D97-AF65-F5344CB8AC3E}">
        <p14:creationId xmlns:p14="http://schemas.microsoft.com/office/powerpoint/2010/main" val="286582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02118-D5AB-861F-1F5F-5BD872DE4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9C57D-F8DC-FC92-9530-EC2B1956A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69288-7A37-9882-E5FD-46DA920D9CA2}"/>
              </a:ext>
            </a:extLst>
          </p:cNvPr>
          <p:cNvSpPr>
            <a:spLocks noGrp="1"/>
          </p:cNvSpPr>
          <p:nvPr>
            <p:ph type="body" idx="1"/>
          </p:nvPr>
        </p:nvSpPr>
        <p:spPr/>
        <p:txBody>
          <a:bodyPr/>
          <a:lstStyle/>
          <a:p>
            <a:endParaRPr lang="el"/>
          </a:p>
        </p:txBody>
      </p:sp>
      <p:sp>
        <p:nvSpPr>
          <p:cNvPr id="4" name="Slide Number Placeholder 3">
            <a:extLst>
              <a:ext uri="{FF2B5EF4-FFF2-40B4-BE49-F238E27FC236}">
                <a16:creationId xmlns:a16="http://schemas.microsoft.com/office/drawing/2014/main" id="{9A550E90-985E-DBD2-5576-734B209F15A0}"/>
              </a:ext>
            </a:extLst>
          </p:cNvPr>
          <p:cNvSpPr>
            <a:spLocks noGrp="1"/>
          </p:cNvSpPr>
          <p:nvPr>
            <p:ph type="sldNum" sz="quarter" idx="5"/>
          </p:nvPr>
        </p:nvSpPr>
        <p:spPr/>
        <p:txBody>
          <a:bodyPr/>
          <a:lstStyle/>
          <a:p>
            <a:pPr algn="l" rtl="0"/>
            <a:fld id="{B7132792-EEB3-4258-9715-9B08C17B4345}" type="slidenum">
              <a:rPr/>
              <a:t>27</a:t>
            </a:fld>
            <a:endParaRPr lang="el"/>
          </a:p>
        </p:txBody>
      </p:sp>
    </p:spTree>
    <p:extLst>
      <p:ext uri="{BB962C8B-B14F-4D97-AF65-F5344CB8AC3E}">
        <p14:creationId xmlns:p14="http://schemas.microsoft.com/office/powerpoint/2010/main" val="249065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8D3D9-9156-1F22-E352-AD5384C47F7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971CDFC-01E8-39D7-358E-945B661D582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D47BC74-01EB-040E-DD9B-297906B2F095}"/>
              </a:ext>
            </a:extLst>
          </p:cNvPr>
          <p:cNvSpPr>
            <a:spLocks noGrp="1"/>
          </p:cNvSpPr>
          <p:nvPr>
            <p:ph type="body" idx="1"/>
          </p:nvPr>
        </p:nvSpPr>
        <p:spPr/>
        <p:txBody>
          <a:bodyPr/>
          <a:lstStyle/>
          <a:p>
            <a:endParaRPr lang="el" dirty="0"/>
          </a:p>
        </p:txBody>
      </p:sp>
      <p:sp>
        <p:nvSpPr>
          <p:cNvPr id="4" name="Foliennummernplatzhalter 3">
            <a:extLst>
              <a:ext uri="{FF2B5EF4-FFF2-40B4-BE49-F238E27FC236}">
                <a16:creationId xmlns:a16="http://schemas.microsoft.com/office/drawing/2014/main" id="{586063BC-4706-417A-42D5-D98FD22D4B80}"/>
              </a:ext>
            </a:extLst>
          </p:cNvPr>
          <p:cNvSpPr>
            <a:spLocks noGrp="1"/>
          </p:cNvSpPr>
          <p:nvPr>
            <p:ph type="sldNum" sz="quarter" idx="5"/>
          </p:nvPr>
        </p:nvSpPr>
        <p:spPr/>
        <p:txBody>
          <a:bodyPr/>
          <a:lstStyle/>
          <a:p>
            <a:pPr algn="l" rtl="0"/>
            <a:fld id="{6054CEA7-A081-4B80-B0DE-E1334A21D67A}" type="slidenum">
              <a:rPr/>
              <a:t>9</a:t>
            </a:fld>
            <a:endParaRPr lang="el"/>
          </a:p>
        </p:txBody>
      </p:sp>
    </p:spTree>
    <p:extLst>
      <p:ext uri="{BB962C8B-B14F-4D97-AF65-F5344CB8AC3E}">
        <p14:creationId xmlns:p14="http://schemas.microsoft.com/office/powerpoint/2010/main" val="347589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54E2A-61B8-A425-702F-C0C054F34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E5049-7323-1DDC-0A44-A52D36510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5881B-F87B-8EC8-84D8-F2AE82F8A626}"/>
              </a:ext>
            </a:extLst>
          </p:cNvPr>
          <p:cNvSpPr>
            <a:spLocks noGrp="1"/>
          </p:cNvSpPr>
          <p:nvPr>
            <p:ph type="body" idx="1"/>
          </p:nvPr>
        </p:nvSpPr>
        <p:spPr/>
        <p:txBody>
          <a:bodyPr/>
          <a:lstStyle/>
          <a:p>
            <a:endParaRPr lang="el"/>
          </a:p>
        </p:txBody>
      </p:sp>
      <p:sp>
        <p:nvSpPr>
          <p:cNvPr id="4" name="Slide Number Placeholder 3">
            <a:extLst>
              <a:ext uri="{FF2B5EF4-FFF2-40B4-BE49-F238E27FC236}">
                <a16:creationId xmlns:a16="http://schemas.microsoft.com/office/drawing/2014/main" id="{30EF6FEC-8230-DA8B-7813-8655DBFD0D6F}"/>
              </a:ext>
            </a:extLst>
          </p:cNvPr>
          <p:cNvSpPr>
            <a:spLocks noGrp="1"/>
          </p:cNvSpPr>
          <p:nvPr>
            <p:ph type="sldNum" sz="quarter" idx="5"/>
          </p:nvPr>
        </p:nvSpPr>
        <p:spPr/>
        <p:txBody>
          <a:bodyPr/>
          <a:lstStyle/>
          <a:p>
            <a:pPr algn="l" rtl="0"/>
            <a:fld id="{6054CEA7-A081-4B80-B0DE-E1334A21D67A}" type="slidenum">
              <a:rPr/>
              <a:t>10</a:t>
            </a:fld>
            <a:endParaRPr lang="el"/>
          </a:p>
        </p:txBody>
      </p:sp>
    </p:spTree>
    <p:extLst>
      <p:ext uri="{BB962C8B-B14F-4D97-AF65-F5344CB8AC3E}">
        <p14:creationId xmlns:p14="http://schemas.microsoft.com/office/powerpoint/2010/main" val="3587581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E4013-AFE2-4F53-970C-A43B4C2B4B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49E5D-C6DC-3987-F1AF-7BDA5A315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E31C4-55D3-5D4B-9B39-4C3A09EAABF2}"/>
              </a:ext>
            </a:extLst>
          </p:cNvPr>
          <p:cNvSpPr>
            <a:spLocks noGrp="1"/>
          </p:cNvSpPr>
          <p:nvPr>
            <p:ph type="body" idx="1"/>
          </p:nvPr>
        </p:nvSpPr>
        <p:spPr/>
        <p:txBody>
          <a:bodyPr/>
          <a:lstStyle/>
          <a:p>
            <a:endParaRPr lang="el"/>
          </a:p>
        </p:txBody>
      </p:sp>
      <p:sp>
        <p:nvSpPr>
          <p:cNvPr id="4" name="Slide Number Placeholder 3">
            <a:extLst>
              <a:ext uri="{FF2B5EF4-FFF2-40B4-BE49-F238E27FC236}">
                <a16:creationId xmlns:a16="http://schemas.microsoft.com/office/drawing/2014/main" id="{2804FEB5-F543-DA3E-2711-92BA3A2FB858}"/>
              </a:ext>
            </a:extLst>
          </p:cNvPr>
          <p:cNvSpPr>
            <a:spLocks noGrp="1"/>
          </p:cNvSpPr>
          <p:nvPr>
            <p:ph type="sldNum" sz="quarter" idx="5"/>
          </p:nvPr>
        </p:nvSpPr>
        <p:spPr/>
        <p:txBody>
          <a:bodyPr/>
          <a:lstStyle/>
          <a:p>
            <a:pPr algn="l" rtl="0"/>
            <a:fld id="{6054CEA7-A081-4B80-B0DE-E1334A21D67A}" type="slidenum">
              <a:rPr/>
              <a:t>12</a:t>
            </a:fld>
            <a:endParaRPr lang="el"/>
          </a:p>
        </p:txBody>
      </p:sp>
    </p:spTree>
    <p:extLst>
      <p:ext uri="{BB962C8B-B14F-4D97-AF65-F5344CB8AC3E}">
        <p14:creationId xmlns:p14="http://schemas.microsoft.com/office/powerpoint/2010/main" val="412542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
          </a:p>
        </p:txBody>
      </p:sp>
      <p:sp>
        <p:nvSpPr>
          <p:cNvPr id="4" name="Slide Number Placeholder 3"/>
          <p:cNvSpPr>
            <a:spLocks noGrp="1"/>
          </p:cNvSpPr>
          <p:nvPr>
            <p:ph type="sldNum" sz="quarter" idx="5"/>
          </p:nvPr>
        </p:nvSpPr>
        <p:spPr/>
        <p:txBody>
          <a:bodyPr/>
          <a:lstStyle/>
          <a:p>
            <a:pPr algn="l" rtl="0"/>
            <a:fld id="{6054CEA7-A081-4B80-B0DE-E1334A21D67A}" type="slidenum">
              <a:rPr/>
              <a:t>13</a:t>
            </a:fld>
            <a:endParaRPr lang="el"/>
          </a:p>
        </p:txBody>
      </p:sp>
    </p:spTree>
    <p:extLst>
      <p:ext uri="{BB962C8B-B14F-4D97-AF65-F5344CB8AC3E}">
        <p14:creationId xmlns:p14="http://schemas.microsoft.com/office/powerpoint/2010/main" val="54174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2EFC7-7D89-86A2-5735-8CADF0658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18205-0AFB-344E-A333-F7B0B3E77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C73D6-553D-F047-1E98-2F689120DA92}"/>
              </a:ext>
            </a:extLst>
          </p:cNvPr>
          <p:cNvSpPr>
            <a:spLocks noGrp="1"/>
          </p:cNvSpPr>
          <p:nvPr>
            <p:ph type="body" idx="1"/>
          </p:nvPr>
        </p:nvSpPr>
        <p:spPr/>
        <p:txBody>
          <a:bodyPr/>
          <a:lstStyle/>
          <a:p>
            <a:endParaRPr lang="el"/>
          </a:p>
        </p:txBody>
      </p:sp>
      <p:sp>
        <p:nvSpPr>
          <p:cNvPr id="4" name="Slide Number Placeholder 3">
            <a:extLst>
              <a:ext uri="{FF2B5EF4-FFF2-40B4-BE49-F238E27FC236}">
                <a16:creationId xmlns:a16="http://schemas.microsoft.com/office/drawing/2014/main" id="{F9C7D559-B0D0-7F04-CD0B-9533C8520144}"/>
              </a:ext>
            </a:extLst>
          </p:cNvPr>
          <p:cNvSpPr>
            <a:spLocks noGrp="1"/>
          </p:cNvSpPr>
          <p:nvPr>
            <p:ph type="sldNum" sz="quarter" idx="5"/>
          </p:nvPr>
        </p:nvSpPr>
        <p:spPr/>
        <p:txBody>
          <a:bodyPr/>
          <a:lstStyle/>
          <a:p>
            <a:pPr algn="l" rtl="0"/>
            <a:fld id="{6054CEA7-A081-4B80-B0DE-E1334A21D67A}" type="slidenum">
              <a:rPr/>
              <a:t>14</a:t>
            </a:fld>
            <a:endParaRPr lang="el"/>
          </a:p>
        </p:txBody>
      </p:sp>
    </p:spTree>
    <p:extLst>
      <p:ext uri="{BB962C8B-B14F-4D97-AF65-F5344CB8AC3E}">
        <p14:creationId xmlns:p14="http://schemas.microsoft.com/office/powerpoint/2010/main" val="2219907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B0277-EB18-FBBF-3258-829F3A55AA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1CEA2-2E85-8091-7703-EF6198D21A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FC235-F0C1-E43E-980D-DDA3B43AE1B8}"/>
              </a:ext>
            </a:extLst>
          </p:cNvPr>
          <p:cNvSpPr>
            <a:spLocks noGrp="1"/>
          </p:cNvSpPr>
          <p:nvPr>
            <p:ph type="body" idx="1"/>
          </p:nvPr>
        </p:nvSpPr>
        <p:spPr/>
        <p:txBody>
          <a:bodyPr/>
          <a:lstStyle/>
          <a:p>
            <a:endParaRPr lang="el"/>
          </a:p>
        </p:txBody>
      </p:sp>
      <p:sp>
        <p:nvSpPr>
          <p:cNvPr id="4" name="Slide Number Placeholder 3">
            <a:extLst>
              <a:ext uri="{FF2B5EF4-FFF2-40B4-BE49-F238E27FC236}">
                <a16:creationId xmlns:a16="http://schemas.microsoft.com/office/drawing/2014/main" id="{71385518-659B-2BA4-DE47-F6CBE2A84819}"/>
              </a:ext>
            </a:extLst>
          </p:cNvPr>
          <p:cNvSpPr>
            <a:spLocks noGrp="1"/>
          </p:cNvSpPr>
          <p:nvPr>
            <p:ph type="sldNum" sz="quarter" idx="5"/>
          </p:nvPr>
        </p:nvSpPr>
        <p:spPr/>
        <p:txBody>
          <a:bodyPr/>
          <a:lstStyle/>
          <a:p>
            <a:pPr algn="l" rtl="0"/>
            <a:fld id="{6054CEA7-A081-4B80-B0DE-E1334A21D67A}" type="slidenum">
              <a:rPr/>
              <a:t>15</a:t>
            </a:fld>
            <a:endParaRPr lang="el"/>
          </a:p>
        </p:txBody>
      </p:sp>
    </p:spTree>
    <p:extLst>
      <p:ext uri="{BB962C8B-B14F-4D97-AF65-F5344CB8AC3E}">
        <p14:creationId xmlns:p14="http://schemas.microsoft.com/office/powerpoint/2010/main" val="319551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5D165-2159-694F-B2DF-B94AB9017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05CB1-4338-ABAA-6509-51862EBB7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76A771-F94E-109E-1863-F7799FF76E57}"/>
              </a:ext>
            </a:extLst>
          </p:cNvPr>
          <p:cNvSpPr>
            <a:spLocks noGrp="1"/>
          </p:cNvSpPr>
          <p:nvPr>
            <p:ph type="body" idx="1"/>
          </p:nvPr>
        </p:nvSpPr>
        <p:spPr/>
        <p:txBody>
          <a:bodyPr/>
          <a:lstStyle/>
          <a:p>
            <a:endParaRPr lang="el"/>
          </a:p>
        </p:txBody>
      </p:sp>
      <p:sp>
        <p:nvSpPr>
          <p:cNvPr id="4" name="Slide Number Placeholder 3">
            <a:extLst>
              <a:ext uri="{FF2B5EF4-FFF2-40B4-BE49-F238E27FC236}">
                <a16:creationId xmlns:a16="http://schemas.microsoft.com/office/drawing/2014/main" id="{62256D6F-506C-89C2-FB69-6066E33EFE77}"/>
              </a:ext>
            </a:extLst>
          </p:cNvPr>
          <p:cNvSpPr>
            <a:spLocks noGrp="1"/>
          </p:cNvSpPr>
          <p:nvPr>
            <p:ph type="sldNum" sz="quarter" idx="5"/>
          </p:nvPr>
        </p:nvSpPr>
        <p:spPr/>
        <p:txBody>
          <a:bodyPr/>
          <a:lstStyle/>
          <a:p>
            <a:pPr algn="l" rtl="0"/>
            <a:fld id="{6054CEA7-A081-4B80-B0DE-E1334A21D67A}" type="slidenum">
              <a:rPr/>
              <a:t>16</a:t>
            </a:fld>
            <a:endParaRPr lang="el"/>
          </a:p>
        </p:txBody>
      </p:sp>
    </p:spTree>
    <p:extLst>
      <p:ext uri="{BB962C8B-B14F-4D97-AF65-F5344CB8AC3E}">
        <p14:creationId xmlns:p14="http://schemas.microsoft.com/office/powerpoint/2010/main" val="188401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CD38-A526-807E-C748-4E18BB139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82830-E604-E0A2-DC24-06F2EB973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9D7E9F-31B7-8760-EE5F-D7DD1F193B6F}"/>
              </a:ext>
            </a:extLst>
          </p:cNvPr>
          <p:cNvSpPr>
            <a:spLocks noGrp="1"/>
          </p:cNvSpPr>
          <p:nvPr>
            <p:ph type="body" idx="1"/>
          </p:nvPr>
        </p:nvSpPr>
        <p:spPr/>
        <p:txBody>
          <a:bodyPr/>
          <a:lstStyle/>
          <a:p>
            <a:endParaRPr lang="el" dirty="0"/>
          </a:p>
        </p:txBody>
      </p:sp>
      <p:sp>
        <p:nvSpPr>
          <p:cNvPr id="4" name="Slide Number Placeholder 3">
            <a:extLst>
              <a:ext uri="{FF2B5EF4-FFF2-40B4-BE49-F238E27FC236}">
                <a16:creationId xmlns:a16="http://schemas.microsoft.com/office/drawing/2014/main" id="{9CCC445A-7E13-4B41-EEB3-124546036101}"/>
              </a:ext>
            </a:extLst>
          </p:cNvPr>
          <p:cNvSpPr>
            <a:spLocks noGrp="1"/>
          </p:cNvSpPr>
          <p:nvPr>
            <p:ph type="sldNum" sz="quarter" idx="5"/>
          </p:nvPr>
        </p:nvSpPr>
        <p:spPr/>
        <p:txBody>
          <a:bodyPr/>
          <a:lstStyle/>
          <a:p>
            <a:pPr algn="l" rtl="0"/>
            <a:fld id="{6054CEA7-A081-4B80-B0DE-E1334A21D67A}" type="slidenum">
              <a:rPr/>
              <a:t>19</a:t>
            </a:fld>
            <a:endParaRPr lang="el"/>
          </a:p>
        </p:txBody>
      </p:sp>
    </p:spTree>
    <p:extLst>
      <p:ext uri="{BB962C8B-B14F-4D97-AF65-F5344CB8AC3E}">
        <p14:creationId xmlns:p14="http://schemas.microsoft.com/office/powerpoint/2010/main" val="866894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0" y="1"/>
            <a:ext cx="12192000" cy="6273799"/>
          </a:xfrm>
        </p:spPr>
        <p:txBody>
          <a:bodyPr tIns="1249724" anchor="ctr"/>
          <a:lstStyle>
            <a:lvl1pPr marL="0" indent="0" algn="ctr">
              <a:buNone/>
              <a:defRPr sz="1600" i="1"/>
            </a:lvl1pPr>
          </a:lstStyle>
          <a:p>
            <a:r>
              <a:rPr lang="en-US" noProof="0"/>
              <a:t>Click icon to add picture</a:t>
            </a:r>
          </a:p>
        </p:txBody>
      </p:sp>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9203801"/>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B69735F-A452-4024-977F-DD52AC156AF4}"/>
              </a:ext>
            </a:extLst>
          </p:cNvPr>
          <p:cNvSpPr>
            <a:spLocks noGrp="1"/>
          </p:cNvSpPr>
          <p:nvPr>
            <p:ph type="title" hasCustomPrompt="1"/>
          </p:nvPr>
        </p:nvSpPr>
        <p:spPr>
          <a:xfrm>
            <a:off x="479425" y="669851"/>
            <a:ext cx="11233150" cy="1169582"/>
          </a:xfrm>
        </p:spPr>
        <p:txBody>
          <a:bodyPr/>
          <a:lstStyle>
            <a:lvl1pPr algn="ctr">
              <a:lnSpc>
                <a:spcPts val="4000"/>
              </a:lnSpc>
              <a:defRPr sz="4000"/>
            </a:lvl1pPr>
          </a:lstStyle>
          <a:p>
            <a:r>
              <a:rPr lang="en-US"/>
              <a:t>Click to edit Presentation Headline.</a:t>
            </a:r>
            <a:br>
              <a:rPr lang="en-US"/>
            </a:br>
            <a:r>
              <a:rPr lang="en-US"/>
              <a:t>Use White or Nilfisk Dark as text color.</a:t>
            </a:r>
          </a:p>
        </p:txBody>
      </p:sp>
      <p:sp>
        <p:nvSpPr>
          <p:cNvPr id="7" name="Rectangle 6">
            <a:extLst>
              <a:ext uri="{FF2B5EF4-FFF2-40B4-BE49-F238E27FC236}">
                <a16:creationId xmlns:a16="http://schemas.microsoft.com/office/drawing/2014/main" id="{9BBDEE45-E090-44D1-98D1-825385BC723C}"/>
              </a:ext>
            </a:extLst>
          </p:cNvPr>
          <p:cNvSpPr/>
          <p:nvPr userDrawn="1"/>
        </p:nvSpPr>
        <p:spPr>
          <a:xfrm>
            <a:off x="348343" y="6479177"/>
            <a:ext cx="975360" cy="2699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Tree>
    <p:extLst>
      <p:ext uri="{BB962C8B-B14F-4D97-AF65-F5344CB8AC3E}">
        <p14:creationId xmlns:p14="http://schemas.microsoft.com/office/powerpoint/2010/main" val="289073475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9" name="Content Placeholder 18"/>
          <p:cNvSpPr>
            <a:spLocks noGrp="1"/>
          </p:cNvSpPr>
          <p:nvPr>
            <p:ph sz="quarter" idx="18"/>
          </p:nvPr>
        </p:nvSpPr>
        <p:spPr>
          <a:xfrm>
            <a:off x="479425" y="1529985"/>
            <a:ext cx="2586038" cy="4594372"/>
          </a:xfrm>
          <a:solidFill>
            <a:schemeClr val="bg1"/>
          </a:solidFill>
          <a:effectLst>
            <a:outerShdw blurRad="139700" sx="102000" sy="102000" algn="ctr" rotWithShape="0">
              <a:schemeClr val="bg2">
                <a:alpha val="30000"/>
              </a:schemeClr>
            </a:outerShdw>
          </a:effectLst>
        </p:spPr>
        <p:txBody>
          <a:bodyPr vert="horz" lIns="216000" tIns="864000" rIns="180000" bIns="216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1434880018"/>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13" name="Object 12"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1" name="Text Placeholder 10"/>
          <p:cNvSpPr>
            <a:spLocks noGrp="1"/>
          </p:cNvSpPr>
          <p:nvPr>
            <p:ph type="body" sz="quarter" idx="13" hasCustomPrompt="1"/>
          </p:nvPr>
        </p:nvSpPr>
        <p:spPr>
          <a:xfrm>
            <a:off x="479425" y="1531915"/>
            <a:ext cx="2586038" cy="775354"/>
          </a:xfrm>
          <a:noFill/>
        </p:spPr>
        <p:txBody>
          <a:bodyPr lIns="216000" tIns="180000" rIns="144000" bIns="0" anchor="t">
            <a:noAutofit/>
          </a:bodyPr>
          <a:lstStyle>
            <a:lvl1pPr marL="0" indent="0">
              <a:buNone/>
              <a:defRPr b="1">
                <a:solidFill>
                  <a:schemeClr val="accent3"/>
                </a:solidFill>
                <a:latin typeface="+mj-lt"/>
              </a:defRPr>
            </a:lvl1pPr>
            <a:lvl2pPr>
              <a:defRPr b="1"/>
            </a:lvl2pPr>
            <a:lvl3pPr>
              <a:defRPr b="1"/>
            </a:lvl3pPr>
            <a:lvl4pPr>
              <a:defRPr b="1"/>
            </a:lvl4pPr>
            <a:lvl5pPr>
              <a:defRPr b="1"/>
            </a:lvl5pPr>
          </a:lstStyle>
          <a:p>
            <a:pPr lvl="0"/>
            <a:r>
              <a:rPr lang="en-US" noProof="0"/>
              <a:t>Insert content</a:t>
            </a:r>
          </a:p>
        </p:txBody>
      </p:sp>
      <p:sp>
        <p:nvSpPr>
          <p:cNvPr id="22" name="Content Placeholder 18">
            <a:extLst>
              <a:ext uri="{FF2B5EF4-FFF2-40B4-BE49-F238E27FC236}">
                <a16:creationId xmlns:a16="http://schemas.microsoft.com/office/drawing/2014/main" id="{6D336ECD-29CC-48D0-B322-298E9D3E152B}"/>
              </a:ext>
            </a:extLst>
          </p:cNvPr>
          <p:cNvSpPr>
            <a:spLocks noGrp="1"/>
          </p:cNvSpPr>
          <p:nvPr>
            <p:ph sz="quarter" idx="23"/>
          </p:nvPr>
        </p:nvSpPr>
        <p:spPr>
          <a:xfrm>
            <a:off x="3361796" y="1529985"/>
            <a:ext cx="2586038" cy="4594372"/>
          </a:xfrm>
          <a:solidFill>
            <a:schemeClr val="bg1"/>
          </a:solidFill>
          <a:effectLst>
            <a:outerShdw blurRad="139700" sx="102000" sy="102000" algn="ctr" rotWithShape="0">
              <a:schemeClr val="bg2">
                <a:alpha val="30000"/>
              </a:schemeClr>
            </a:outerShdw>
          </a:effectLst>
        </p:spPr>
        <p:txBody>
          <a:bodyPr vert="horz" lIns="216000" tIns="864000" rIns="180000" bIns="216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10">
            <a:extLst>
              <a:ext uri="{FF2B5EF4-FFF2-40B4-BE49-F238E27FC236}">
                <a16:creationId xmlns:a16="http://schemas.microsoft.com/office/drawing/2014/main" id="{7A89B6B4-D22F-43E5-8EC2-AD07CBFD8568}"/>
              </a:ext>
            </a:extLst>
          </p:cNvPr>
          <p:cNvSpPr>
            <a:spLocks noGrp="1"/>
          </p:cNvSpPr>
          <p:nvPr>
            <p:ph type="body" sz="quarter" idx="24" hasCustomPrompt="1"/>
          </p:nvPr>
        </p:nvSpPr>
        <p:spPr>
          <a:xfrm>
            <a:off x="3361795" y="1531915"/>
            <a:ext cx="2586038" cy="775354"/>
          </a:xfrm>
          <a:noFill/>
        </p:spPr>
        <p:txBody>
          <a:bodyPr lIns="216000" tIns="180000" rIns="144000" bIns="0" anchor="t">
            <a:noAutofit/>
          </a:bodyPr>
          <a:lstStyle>
            <a:lvl1pPr marL="0" indent="0">
              <a:buNone/>
              <a:defRPr b="1">
                <a:solidFill>
                  <a:schemeClr val="accent3"/>
                </a:solidFill>
                <a:latin typeface="+mj-lt"/>
              </a:defRPr>
            </a:lvl1pPr>
            <a:lvl2pPr>
              <a:defRPr b="1"/>
            </a:lvl2pPr>
            <a:lvl3pPr>
              <a:defRPr b="1"/>
            </a:lvl3pPr>
            <a:lvl4pPr>
              <a:defRPr b="1"/>
            </a:lvl4pPr>
            <a:lvl5pPr>
              <a:defRPr b="1"/>
            </a:lvl5pPr>
          </a:lstStyle>
          <a:p>
            <a:pPr lvl="0"/>
            <a:r>
              <a:rPr lang="en-US" noProof="0"/>
              <a:t>Insert content</a:t>
            </a:r>
          </a:p>
        </p:txBody>
      </p:sp>
      <p:sp>
        <p:nvSpPr>
          <p:cNvPr id="24" name="Content Placeholder 18">
            <a:extLst>
              <a:ext uri="{FF2B5EF4-FFF2-40B4-BE49-F238E27FC236}">
                <a16:creationId xmlns:a16="http://schemas.microsoft.com/office/drawing/2014/main" id="{4CB7A7D7-2A49-427E-874B-C10B706C1E77}"/>
              </a:ext>
            </a:extLst>
          </p:cNvPr>
          <p:cNvSpPr>
            <a:spLocks noGrp="1"/>
          </p:cNvSpPr>
          <p:nvPr>
            <p:ph sz="quarter" idx="25"/>
          </p:nvPr>
        </p:nvSpPr>
        <p:spPr>
          <a:xfrm>
            <a:off x="6244167" y="1529985"/>
            <a:ext cx="2586038" cy="4594372"/>
          </a:xfrm>
          <a:solidFill>
            <a:schemeClr val="bg1"/>
          </a:solidFill>
          <a:effectLst>
            <a:outerShdw blurRad="139700" sx="102000" sy="102000" algn="ctr" rotWithShape="0">
              <a:schemeClr val="bg2">
                <a:alpha val="30000"/>
              </a:schemeClr>
            </a:outerShdw>
          </a:effectLst>
        </p:spPr>
        <p:txBody>
          <a:bodyPr vert="horz" lIns="216000" tIns="864000" rIns="180000" bIns="216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ext Placeholder 10">
            <a:extLst>
              <a:ext uri="{FF2B5EF4-FFF2-40B4-BE49-F238E27FC236}">
                <a16:creationId xmlns:a16="http://schemas.microsoft.com/office/drawing/2014/main" id="{706FD9DE-D534-40CE-BADF-4806A01DAC4C}"/>
              </a:ext>
            </a:extLst>
          </p:cNvPr>
          <p:cNvSpPr>
            <a:spLocks noGrp="1"/>
          </p:cNvSpPr>
          <p:nvPr>
            <p:ph type="body" sz="quarter" idx="26" hasCustomPrompt="1"/>
          </p:nvPr>
        </p:nvSpPr>
        <p:spPr>
          <a:xfrm>
            <a:off x="6244166" y="1531915"/>
            <a:ext cx="2586038" cy="775354"/>
          </a:xfrm>
          <a:noFill/>
        </p:spPr>
        <p:txBody>
          <a:bodyPr lIns="216000" tIns="180000" rIns="144000" bIns="0" anchor="t">
            <a:noAutofit/>
          </a:bodyPr>
          <a:lstStyle>
            <a:lvl1pPr marL="0" indent="0">
              <a:buNone/>
              <a:defRPr b="1">
                <a:solidFill>
                  <a:schemeClr val="accent3"/>
                </a:solidFill>
                <a:latin typeface="+mj-lt"/>
              </a:defRPr>
            </a:lvl1pPr>
            <a:lvl2pPr>
              <a:defRPr b="1"/>
            </a:lvl2pPr>
            <a:lvl3pPr>
              <a:defRPr b="1"/>
            </a:lvl3pPr>
            <a:lvl4pPr>
              <a:defRPr b="1"/>
            </a:lvl4pPr>
            <a:lvl5pPr>
              <a:defRPr b="1"/>
            </a:lvl5pPr>
          </a:lstStyle>
          <a:p>
            <a:pPr lvl="0"/>
            <a:r>
              <a:rPr lang="en-US" noProof="0"/>
              <a:t>Insert content</a:t>
            </a:r>
          </a:p>
        </p:txBody>
      </p:sp>
      <p:sp>
        <p:nvSpPr>
          <p:cNvPr id="26" name="Content Placeholder 18">
            <a:extLst>
              <a:ext uri="{FF2B5EF4-FFF2-40B4-BE49-F238E27FC236}">
                <a16:creationId xmlns:a16="http://schemas.microsoft.com/office/drawing/2014/main" id="{47DA4058-84EF-461D-934F-D341A5BB3D40}"/>
              </a:ext>
            </a:extLst>
          </p:cNvPr>
          <p:cNvSpPr>
            <a:spLocks noGrp="1"/>
          </p:cNvSpPr>
          <p:nvPr>
            <p:ph sz="quarter" idx="27"/>
          </p:nvPr>
        </p:nvSpPr>
        <p:spPr>
          <a:xfrm>
            <a:off x="9126537" y="1529985"/>
            <a:ext cx="2586038" cy="4594372"/>
          </a:xfrm>
          <a:solidFill>
            <a:schemeClr val="bg1"/>
          </a:solidFill>
          <a:effectLst>
            <a:outerShdw blurRad="139700" sx="102000" sy="102000" algn="ctr" rotWithShape="0">
              <a:schemeClr val="bg2">
                <a:alpha val="30000"/>
              </a:schemeClr>
            </a:outerShdw>
          </a:effectLst>
        </p:spPr>
        <p:txBody>
          <a:bodyPr vert="horz" lIns="216000" tIns="864000" rIns="180000" bIns="216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10">
            <a:extLst>
              <a:ext uri="{FF2B5EF4-FFF2-40B4-BE49-F238E27FC236}">
                <a16:creationId xmlns:a16="http://schemas.microsoft.com/office/drawing/2014/main" id="{5B11B367-A392-4D07-A3AA-FEA082E5DFB0}"/>
              </a:ext>
            </a:extLst>
          </p:cNvPr>
          <p:cNvSpPr>
            <a:spLocks noGrp="1"/>
          </p:cNvSpPr>
          <p:nvPr>
            <p:ph type="body" sz="quarter" idx="28" hasCustomPrompt="1"/>
          </p:nvPr>
        </p:nvSpPr>
        <p:spPr>
          <a:xfrm>
            <a:off x="9126537" y="1531915"/>
            <a:ext cx="2586038" cy="775354"/>
          </a:xfrm>
          <a:noFill/>
        </p:spPr>
        <p:txBody>
          <a:bodyPr lIns="216000" tIns="180000" rIns="144000" bIns="0" anchor="t">
            <a:noAutofit/>
          </a:bodyPr>
          <a:lstStyle>
            <a:lvl1pPr marL="0" indent="0">
              <a:buNone/>
              <a:defRPr b="1">
                <a:solidFill>
                  <a:schemeClr val="accent3"/>
                </a:solidFill>
                <a:latin typeface="+mj-lt"/>
              </a:defRPr>
            </a:lvl1pPr>
            <a:lvl2pPr>
              <a:defRPr b="1"/>
            </a:lvl2pPr>
            <a:lvl3pPr>
              <a:defRPr b="1"/>
            </a:lvl3pPr>
            <a:lvl4pPr>
              <a:defRPr b="1"/>
            </a:lvl4pPr>
            <a:lvl5pPr>
              <a:defRPr b="1"/>
            </a:lvl5pPr>
          </a:lstStyle>
          <a:p>
            <a:pPr lvl="0"/>
            <a:r>
              <a:rPr lang="en-US" noProof="0"/>
              <a:t>Insert content</a:t>
            </a:r>
          </a:p>
        </p:txBody>
      </p:sp>
      <p:sp>
        <p:nvSpPr>
          <p:cNvPr id="5" name="Date Placeholder 4">
            <a:extLst>
              <a:ext uri="{FF2B5EF4-FFF2-40B4-BE49-F238E27FC236}">
                <a16:creationId xmlns:a16="http://schemas.microsoft.com/office/drawing/2014/main" id="{1BAD02FB-189A-4BD4-8E2E-B325B0929E8F}"/>
              </a:ext>
            </a:extLst>
          </p:cNvPr>
          <p:cNvSpPr>
            <a:spLocks noGrp="1"/>
          </p:cNvSpPr>
          <p:nvPr>
            <p:ph type="dt" sz="half" idx="29"/>
          </p:nvPr>
        </p:nvSpPr>
        <p:spPr/>
        <p:txBody>
          <a:bodyPr/>
          <a:lstStyle/>
          <a:p>
            <a:fld id="{4B0F5B59-EE06-436A-858A-CCDD6FBB175C}" type="datetime1">
              <a:rPr lang="en-US" smtClean="0"/>
              <a:t>12/15/2025</a:t>
            </a:fld>
            <a:endParaRPr lang="en-US"/>
          </a:p>
        </p:txBody>
      </p:sp>
      <p:sp>
        <p:nvSpPr>
          <p:cNvPr id="6" name="Footer Placeholder 5">
            <a:extLst>
              <a:ext uri="{FF2B5EF4-FFF2-40B4-BE49-F238E27FC236}">
                <a16:creationId xmlns:a16="http://schemas.microsoft.com/office/drawing/2014/main" id="{BC36B14F-11E0-4889-A413-CB3C7AFF79B4}"/>
              </a:ext>
            </a:extLst>
          </p:cNvPr>
          <p:cNvSpPr>
            <a:spLocks noGrp="1"/>
          </p:cNvSpPr>
          <p:nvPr>
            <p:ph type="ftr" sz="quarter" idx="30"/>
          </p:nvPr>
        </p:nvSpPr>
        <p:spPr/>
        <p:txBody>
          <a:bodyPr/>
          <a:lstStyle/>
          <a:p>
            <a:pPr algn="l"/>
            <a:r>
              <a:rPr lang="en-US"/>
              <a:t>COMPANY CONFIDENTIAL</a:t>
            </a:r>
          </a:p>
        </p:txBody>
      </p:sp>
      <p:sp>
        <p:nvSpPr>
          <p:cNvPr id="7" name="Slide Number Placeholder 6">
            <a:extLst>
              <a:ext uri="{FF2B5EF4-FFF2-40B4-BE49-F238E27FC236}">
                <a16:creationId xmlns:a16="http://schemas.microsoft.com/office/drawing/2014/main" id="{39B28851-AA76-4129-AC91-31C430AE821B}"/>
              </a:ext>
            </a:extLst>
          </p:cNvPr>
          <p:cNvSpPr>
            <a:spLocks noGrp="1"/>
          </p:cNvSpPr>
          <p:nvPr>
            <p:ph type="sldNum" sz="quarter" idx="31"/>
          </p:nvPr>
        </p:nvSpPr>
        <p:spPr/>
        <p:txBody>
          <a:bodyPr/>
          <a:lstStyle/>
          <a:p>
            <a:fld id="{6C385236-B7BA-4938-9EA6-6DEC8CA653D7}" type="slidenum">
              <a:rPr lang="en-US" smtClean="0"/>
              <a:pPr/>
              <a:t>‹#›</a:t>
            </a:fld>
            <a:endParaRPr lang="en-US"/>
          </a:p>
        </p:txBody>
      </p:sp>
      <p:sp>
        <p:nvSpPr>
          <p:cNvPr id="16" name="Text Placeholder 7">
            <a:extLst>
              <a:ext uri="{FF2B5EF4-FFF2-40B4-BE49-F238E27FC236}">
                <a16:creationId xmlns:a16="http://schemas.microsoft.com/office/drawing/2014/main" id="{0C4B6512-58D0-4126-A96F-DCE2BC492B64}"/>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17" name="Title Placeholder 1">
            <a:extLst>
              <a:ext uri="{FF2B5EF4-FFF2-40B4-BE49-F238E27FC236}">
                <a16:creationId xmlns:a16="http://schemas.microsoft.com/office/drawing/2014/main" id="{164CE1CF-9577-4E95-9A2E-848CA260D9F9}"/>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131259880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mparison">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208B418E-47E7-4CB3-9272-AFFEF9163A3D}"/>
              </a:ext>
            </a:extLst>
          </p:cNvPr>
          <p:cNvSpPr>
            <a:spLocks noGrp="1"/>
          </p:cNvSpPr>
          <p:nvPr>
            <p:ph type="pic" sz="quarter" idx="23" hasCustomPrompt="1"/>
          </p:nvPr>
        </p:nvSpPr>
        <p:spPr>
          <a:xfrm>
            <a:off x="0" y="1"/>
            <a:ext cx="12192000" cy="2488018"/>
          </a:xfrm>
        </p:spPr>
        <p:txBody>
          <a:bodyPr lIns="72000" tIns="71974" rIns="71974" bIns="72000" anchor="b" anchorCtr="0"/>
          <a:lstStyle>
            <a:lvl1pPr marL="0" indent="0" algn="ctr">
              <a:spcBef>
                <a:spcPts val="0"/>
              </a:spcBef>
              <a:buNone/>
              <a:defRPr baseline="0">
                <a:solidFill>
                  <a:schemeClr val="tx1"/>
                </a:solidFill>
              </a:defRPr>
            </a:lvl1pPr>
          </a:lstStyle>
          <a:p>
            <a:r>
              <a:rPr lang="en-US" noProof="0"/>
              <a:t>Click to insert a picture</a:t>
            </a:r>
            <a:br>
              <a:rPr lang="en-US" noProof="0"/>
            </a:br>
            <a:r>
              <a:rPr lang="en-US" noProof="0"/>
              <a:t>Note that the picture will be inserted on top of the text placeholder.</a:t>
            </a:r>
            <a:br>
              <a:rPr lang="en-US" noProof="0"/>
            </a:br>
            <a:r>
              <a:rPr lang="en-US" noProof="0"/>
              <a:t>Therefore, in order to insert text, right click the picture and choose "Send to back"</a:t>
            </a:r>
          </a:p>
        </p:txBody>
      </p:sp>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1441696195"/>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13" name="Object 12"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1" name="Text Placeholder 10"/>
          <p:cNvSpPr>
            <a:spLocks noGrp="1"/>
          </p:cNvSpPr>
          <p:nvPr>
            <p:ph type="body" sz="quarter" idx="13" hasCustomPrompt="1"/>
          </p:nvPr>
        </p:nvSpPr>
        <p:spPr>
          <a:xfrm>
            <a:off x="1064435" y="2805514"/>
            <a:ext cx="4269012" cy="623486"/>
          </a:xfrm>
          <a:noFill/>
        </p:spPr>
        <p:txBody>
          <a:bodyPr lIns="144000" tIns="0" rIns="144000" bIns="0" anchor="ctr">
            <a:noAutofit/>
          </a:bodyPr>
          <a:lstStyle>
            <a:lvl1pPr marL="0" indent="0" algn="ctr">
              <a:lnSpc>
                <a:spcPts val="1700"/>
              </a:lnSpc>
              <a:buNone/>
              <a:defRPr b="1">
                <a:solidFill>
                  <a:schemeClr val="tx1"/>
                </a:solidFill>
                <a:latin typeface="+mj-lt"/>
              </a:defRPr>
            </a:lvl1pPr>
            <a:lvl2pPr>
              <a:defRPr b="1"/>
            </a:lvl2pPr>
            <a:lvl3pPr>
              <a:defRPr b="1"/>
            </a:lvl3pPr>
            <a:lvl4pPr>
              <a:defRPr b="1"/>
            </a:lvl4pPr>
            <a:lvl5pPr>
              <a:defRPr b="1"/>
            </a:lvl5pPr>
          </a:lstStyle>
          <a:p>
            <a:pPr lvl="0"/>
            <a:r>
              <a:rPr lang="en-US" noProof="0"/>
              <a:t>Click to edit </a:t>
            </a:r>
            <a:br>
              <a:rPr lang="en-US" noProof="0"/>
            </a:br>
            <a:r>
              <a:rPr lang="en-US" noProof="0"/>
              <a:t>Master text styles</a:t>
            </a:r>
          </a:p>
        </p:txBody>
      </p:sp>
      <p:sp>
        <p:nvSpPr>
          <p:cNvPr id="16" name="Text Placeholder 10"/>
          <p:cNvSpPr>
            <a:spLocks noGrp="1"/>
          </p:cNvSpPr>
          <p:nvPr>
            <p:ph type="body" sz="quarter" idx="17" hasCustomPrompt="1"/>
          </p:nvPr>
        </p:nvSpPr>
        <p:spPr>
          <a:xfrm>
            <a:off x="6644154" y="2803583"/>
            <a:ext cx="4267530" cy="622719"/>
          </a:xfrm>
          <a:noFill/>
        </p:spPr>
        <p:txBody>
          <a:bodyPr lIns="144000" tIns="0" rIns="144000" bIns="0" anchor="ctr">
            <a:noAutofit/>
          </a:bodyPr>
          <a:lstStyle>
            <a:lvl1pPr marL="0" indent="0" algn="ctr">
              <a:lnSpc>
                <a:spcPts val="1700"/>
              </a:lnSpc>
              <a:buNone/>
              <a:defRPr b="1">
                <a:solidFill>
                  <a:schemeClr val="tx1"/>
                </a:solidFill>
                <a:latin typeface="+mj-lt"/>
              </a:defRPr>
            </a:lvl1pPr>
            <a:lvl2pPr>
              <a:defRPr b="1"/>
            </a:lvl2pPr>
            <a:lvl3pPr>
              <a:defRPr b="1"/>
            </a:lvl3pPr>
            <a:lvl4pPr>
              <a:defRPr b="1"/>
            </a:lvl4pPr>
            <a:lvl5pPr>
              <a:defRPr b="1"/>
            </a:lvl5pPr>
          </a:lstStyle>
          <a:p>
            <a:pPr lvl="0"/>
            <a:r>
              <a:rPr lang="en-US" noProof="0"/>
              <a:t>Click to edit Master text styles</a:t>
            </a:r>
          </a:p>
        </p:txBody>
      </p:sp>
      <p:sp>
        <p:nvSpPr>
          <p:cNvPr id="19" name="Content Placeholder 18"/>
          <p:cNvSpPr>
            <a:spLocks noGrp="1"/>
          </p:cNvSpPr>
          <p:nvPr>
            <p:ph sz="quarter" idx="18" hasCustomPrompt="1"/>
          </p:nvPr>
        </p:nvSpPr>
        <p:spPr>
          <a:xfrm>
            <a:off x="1064435" y="3429001"/>
            <a:ext cx="4269012" cy="2748516"/>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Content Placeholder 18"/>
          <p:cNvSpPr>
            <a:spLocks noGrp="1"/>
          </p:cNvSpPr>
          <p:nvPr>
            <p:ph sz="quarter" idx="19" hasCustomPrompt="1"/>
          </p:nvPr>
        </p:nvSpPr>
        <p:spPr>
          <a:xfrm>
            <a:off x="6644154" y="3426304"/>
            <a:ext cx="4267531" cy="2748516"/>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6">
            <a:extLst>
              <a:ext uri="{FF2B5EF4-FFF2-40B4-BE49-F238E27FC236}">
                <a16:creationId xmlns:a16="http://schemas.microsoft.com/office/drawing/2014/main" id="{92606E51-302A-402C-B20F-54F37450EF5A}"/>
              </a:ext>
            </a:extLst>
          </p:cNvPr>
          <p:cNvSpPr>
            <a:spLocks noGrp="1"/>
          </p:cNvSpPr>
          <p:nvPr>
            <p:ph type="body" sz="quarter" idx="43" hasCustomPrompt="1"/>
          </p:nvPr>
        </p:nvSpPr>
        <p:spPr>
          <a:xfrm>
            <a:off x="2824031" y="2079363"/>
            <a:ext cx="698400" cy="698238"/>
          </a:xfrm>
          <a:prstGeom prst="ellipse">
            <a:avLst/>
          </a:prstGeom>
          <a:solidFill>
            <a:schemeClr val="accent1"/>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15" name="Text Placeholder 6">
            <a:extLst>
              <a:ext uri="{FF2B5EF4-FFF2-40B4-BE49-F238E27FC236}">
                <a16:creationId xmlns:a16="http://schemas.microsoft.com/office/drawing/2014/main" id="{AA946F2A-6D15-4356-AACE-77B713052445}"/>
              </a:ext>
            </a:extLst>
          </p:cNvPr>
          <p:cNvSpPr>
            <a:spLocks noGrp="1"/>
          </p:cNvSpPr>
          <p:nvPr>
            <p:ph type="body" sz="quarter" idx="44" hasCustomPrompt="1"/>
          </p:nvPr>
        </p:nvSpPr>
        <p:spPr>
          <a:xfrm>
            <a:off x="8424045" y="2079363"/>
            <a:ext cx="698400" cy="698238"/>
          </a:xfrm>
          <a:prstGeom prst="ellipse">
            <a:avLst/>
          </a:prstGeom>
          <a:solidFill>
            <a:schemeClr val="accent2"/>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5" name="Date Placeholder 4">
            <a:extLst>
              <a:ext uri="{FF2B5EF4-FFF2-40B4-BE49-F238E27FC236}">
                <a16:creationId xmlns:a16="http://schemas.microsoft.com/office/drawing/2014/main" id="{24436295-A04E-410C-BC96-E703F87AF8FB}"/>
              </a:ext>
            </a:extLst>
          </p:cNvPr>
          <p:cNvSpPr>
            <a:spLocks noGrp="1"/>
          </p:cNvSpPr>
          <p:nvPr>
            <p:ph type="dt" sz="half" idx="45"/>
          </p:nvPr>
        </p:nvSpPr>
        <p:spPr/>
        <p:txBody>
          <a:bodyPr/>
          <a:lstStyle/>
          <a:p>
            <a:fld id="{EBA8770B-4A02-4B68-BD74-C99827BB6EFA}" type="datetime1">
              <a:rPr lang="en-US" smtClean="0"/>
              <a:t>12/15/2025</a:t>
            </a:fld>
            <a:endParaRPr lang="en-US"/>
          </a:p>
        </p:txBody>
      </p:sp>
      <p:sp>
        <p:nvSpPr>
          <p:cNvPr id="6" name="Footer Placeholder 5">
            <a:extLst>
              <a:ext uri="{FF2B5EF4-FFF2-40B4-BE49-F238E27FC236}">
                <a16:creationId xmlns:a16="http://schemas.microsoft.com/office/drawing/2014/main" id="{B0B2DE98-0117-4A18-88E2-669F6FB209A4}"/>
              </a:ext>
            </a:extLst>
          </p:cNvPr>
          <p:cNvSpPr>
            <a:spLocks noGrp="1"/>
          </p:cNvSpPr>
          <p:nvPr>
            <p:ph type="ftr" sz="quarter" idx="46"/>
          </p:nvPr>
        </p:nvSpPr>
        <p:spPr/>
        <p:txBody>
          <a:bodyPr/>
          <a:lstStyle/>
          <a:p>
            <a:pPr algn="l"/>
            <a:r>
              <a:rPr lang="en-US"/>
              <a:t>COMPANY CONFIDENTIAL</a:t>
            </a:r>
          </a:p>
        </p:txBody>
      </p:sp>
      <p:sp>
        <p:nvSpPr>
          <p:cNvPr id="7" name="Slide Number Placeholder 6">
            <a:extLst>
              <a:ext uri="{FF2B5EF4-FFF2-40B4-BE49-F238E27FC236}">
                <a16:creationId xmlns:a16="http://schemas.microsoft.com/office/drawing/2014/main" id="{61D719EE-E991-4D3D-BAFB-EB072BFB1EEB}"/>
              </a:ext>
            </a:extLst>
          </p:cNvPr>
          <p:cNvSpPr>
            <a:spLocks noGrp="1"/>
          </p:cNvSpPr>
          <p:nvPr>
            <p:ph type="sldNum" sz="quarter" idx="47"/>
          </p:nvPr>
        </p:nvSpPr>
        <p:spPr/>
        <p:txBody>
          <a:bodyPr/>
          <a:lstStyle/>
          <a:p>
            <a:fld id="{6C385236-B7BA-4938-9EA6-6DEC8CA653D7}" type="slidenum">
              <a:rPr lang="en-US" smtClean="0"/>
              <a:pPr/>
              <a:t>‹#›</a:t>
            </a:fld>
            <a:endParaRPr lang="en-US"/>
          </a:p>
        </p:txBody>
      </p:sp>
      <p:sp>
        <p:nvSpPr>
          <p:cNvPr id="18" name="Text Placeholder 7">
            <a:extLst>
              <a:ext uri="{FF2B5EF4-FFF2-40B4-BE49-F238E27FC236}">
                <a16:creationId xmlns:a16="http://schemas.microsoft.com/office/drawing/2014/main" id="{FC155D83-CC89-488D-A2E1-DDEE95784B50}"/>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22" name="Title Placeholder 1">
            <a:extLst>
              <a:ext uri="{FF2B5EF4-FFF2-40B4-BE49-F238E27FC236}">
                <a16:creationId xmlns:a16="http://schemas.microsoft.com/office/drawing/2014/main" id="{2CEEA349-D809-4E4C-BA93-BCE8AF64CA59}"/>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76169125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004E70DC-C3D2-4252-9260-04CDF1B85E16}"/>
              </a:ext>
            </a:extLst>
          </p:cNvPr>
          <p:cNvSpPr>
            <a:spLocks noGrp="1"/>
          </p:cNvSpPr>
          <p:nvPr>
            <p:ph type="pic" sz="quarter" idx="25" hasCustomPrompt="1"/>
          </p:nvPr>
        </p:nvSpPr>
        <p:spPr>
          <a:xfrm>
            <a:off x="0" y="1"/>
            <a:ext cx="12192000" cy="2488018"/>
          </a:xfrm>
        </p:spPr>
        <p:txBody>
          <a:bodyPr lIns="72000" tIns="71974" rIns="71974" bIns="72000" anchor="b" anchorCtr="0"/>
          <a:lstStyle>
            <a:lvl1pPr marL="0" indent="0" algn="ctr">
              <a:spcBef>
                <a:spcPts val="0"/>
              </a:spcBef>
              <a:buNone/>
              <a:defRPr baseline="0">
                <a:solidFill>
                  <a:schemeClr val="tx1"/>
                </a:solidFill>
              </a:defRPr>
            </a:lvl1pPr>
          </a:lstStyle>
          <a:p>
            <a:r>
              <a:rPr lang="en-US" noProof="0"/>
              <a:t>Click to insert a picture</a:t>
            </a:r>
            <a:br>
              <a:rPr lang="en-US" noProof="0"/>
            </a:br>
            <a:r>
              <a:rPr lang="en-US" noProof="0"/>
              <a:t>Note that the picture will be inserted on top of the text placeholder.</a:t>
            </a:r>
            <a:br>
              <a:rPr lang="en-US" noProof="0"/>
            </a:br>
            <a:r>
              <a:rPr lang="en-US" noProof="0"/>
              <a:t>Therefore, in order to insert text, right click the picture and choose "Send to back"</a:t>
            </a:r>
          </a:p>
        </p:txBody>
      </p:sp>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2203443689"/>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13" name="Object 12"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1" name="Text Placeholder 10"/>
          <p:cNvSpPr>
            <a:spLocks noGrp="1"/>
          </p:cNvSpPr>
          <p:nvPr>
            <p:ph type="body" sz="quarter" idx="13" hasCustomPrompt="1"/>
          </p:nvPr>
        </p:nvSpPr>
        <p:spPr>
          <a:xfrm>
            <a:off x="479426" y="2914458"/>
            <a:ext cx="2725830" cy="622800"/>
          </a:xfrm>
          <a:noFill/>
        </p:spPr>
        <p:txBody>
          <a:bodyPr lIns="144000" tIns="0" rIns="144000" bIns="0" anchor="ctr">
            <a:noAutofit/>
          </a:bodyPr>
          <a:lstStyle>
            <a:lvl1pPr marL="0" indent="0">
              <a:buNone/>
              <a:defRPr b="1">
                <a:solidFill>
                  <a:schemeClr val="tx1"/>
                </a:solidFill>
                <a:latin typeface="+mj-lt"/>
              </a:defRPr>
            </a:lvl1pPr>
            <a:lvl2pPr>
              <a:defRPr b="1"/>
            </a:lvl2pPr>
            <a:lvl3pPr>
              <a:defRPr b="1"/>
            </a:lvl3pPr>
            <a:lvl4pPr>
              <a:defRPr b="1"/>
            </a:lvl4pPr>
            <a:lvl5pPr>
              <a:defRPr b="1"/>
            </a:lvl5pPr>
          </a:lstStyle>
          <a:p>
            <a:pPr lvl="0"/>
            <a:r>
              <a:rPr lang="en-US" noProof="0"/>
              <a:t>Click to edit Master text styles</a:t>
            </a:r>
          </a:p>
        </p:txBody>
      </p:sp>
      <p:sp>
        <p:nvSpPr>
          <p:cNvPr id="19" name="Content Placeholder 18"/>
          <p:cNvSpPr>
            <a:spLocks noGrp="1"/>
          </p:cNvSpPr>
          <p:nvPr>
            <p:ph sz="quarter" idx="18" hasCustomPrompt="1"/>
          </p:nvPr>
        </p:nvSpPr>
        <p:spPr>
          <a:xfrm>
            <a:off x="479426" y="3535328"/>
            <a:ext cx="2725830" cy="2652821"/>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6">
            <a:extLst>
              <a:ext uri="{FF2B5EF4-FFF2-40B4-BE49-F238E27FC236}">
                <a16:creationId xmlns:a16="http://schemas.microsoft.com/office/drawing/2014/main" id="{0777F5BC-90F4-414E-B27A-79BDF9D40929}"/>
              </a:ext>
            </a:extLst>
          </p:cNvPr>
          <p:cNvSpPr>
            <a:spLocks noGrp="1"/>
          </p:cNvSpPr>
          <p:nvPr>
            <p:ph type="body" sz="quarter" idx="43" hasCustomPrompt="1"/>
          </p:nvPr>
        </p:nvSpPr>
        <p:spPr>
          <a:xfrm>
            <a:off x="1428341" y="2079363"/>
            <a:ext cx="828000" cy="828000"/>
          </a:xfrm>
          <a:prstGeom prst="ellipse">
            <a:avLst/>
          </a:prstGeom>
          <a:solidFill>
            <a:schemeClr val="tx2"/>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32" name="Text Placeholder 10">
            <a:extLst>
              <a:ext uri="{FF2B5EF4-FFF2-40B4-BE49-F238E27FC236}">
                <a16:creationId xmlns:a16="http://schemas.microsoft.com/office/drawing/2014/main" id="{BD7EB420-7E8D-454A-92D5-C50919056636}"/>
              </a:ext>
            </a:extLst>
          </p:cNvPr>
          <p:cNvSpPr>
            <a:spLocks noGrp="1"/>
          </p:cNvSpPr>
          <p:nvPr>
            <p:ph type="body" sz="quarter" idx="44" hasCustomPrompt="1"/>
          </p:nvPr>
        </p:nvSpPr>
        <p:spPr>
          <a:xfrm>
            <a:off x="3315198" y="2914458"/>
            <a:ext cx="2725830" cy="622800"/>
          </a:xfrm>
          <a:noFill/>
        </p:spPr>
        <p:txBody>
          <a:bodyPr lIns="144000" tIns="0" rIns="144000" bIns="0" anchor="ctr">
            <a:noAutofit/>
          </a:bodyPr>
          <a:lstStyle>
            <a:lvl1pPr marL="0" indent="0">
              <a:buNone/>
              <a:defRPr b="1">
                <a:solidFill>
                  <a:schemeClr val="tx1"/>
                </a:solidFill>
                <a:latin typeface="+mj-lt"/>
              </a:defRPr>
            </a:lvl1pPr>
            <a:lvl2pPr>
              <a:defRPr b="1"/>
            </a:lvl2pPr>
            <a:lvl3pPr>
              <a:defRPr b="1"/>
            </a:lvl3pPr>
            <a:lvl4pPr>
              <a:defRPr b="1"/>
            </a:lvl4pPr>
            <a:lvl5pPr>
              <a:defRPr b="1"/>
            </a:lvl5pPr>
          </a:lstStyle>
          <a:p>
            <a:pPr lvl="0"/>
            <a:r>
              <a:rPr lang="en-US" noProof="0"/>
              <a:t>Click to edit Master text styles</a:t>
            </a:r>
          </a:p>
        </p:txBody>
      </p:sp>
      <p:sp>
        <p:nvSpPr>
          <p:cNvPr id="33" name="Content Placeholder 18">
            <a:extLst>
              <a:ext uri="{FF2B5EF4-FFF2-40B4-BE49-F238E27FC236}">
                <a16:creationId xmlns:a16="http://schemas.microsoft.com/office/drawing/2014/main" id="{B228A39C-C8A6-4AC7-96A3-25A525A9A4F2}"/>
              </a:ext>
            </a:extLst>
          </p:cNvPr>
          <p:cNvSpPr>
            <a:spLocks noGrp="1"/>
          </p:cNvSpPr>
          <p:nvPr>
            <p:ph sz="quarter" idx="45" hasCustomPrompt="1"/>
          </p:nvPr>
        </p:nvSpPr>
        <p:spPr>
          <a:xfrm>
            <a:off x="3315199" y="3535328"/>
            <a:ext cx="2725830" cy="2652821"/>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 name="Text Placeholder 6">
            <a:extLst>
              <a:ext uri="{FF2B5EF4-FFF2-40B4-BE49-F238E27FC236}">
                <a16:creationId xmlns:a16="http://schemas.microsoft.com/office/drawing/2014/main" id="{47F886A1-D69F-4044-9B1C-2C721E721AFF}"/>
              </a:ext>
            </a:extLst>
          </p:cNvPr>
          <p:cNvSpPr>
            <a:spLocks noGrp="1"/>
          </p:cNvSpPr>
          <p:nvPr>
            <p:ph type="body" sz="quarter" idx="46" hasCustomPrompt="1"/>
          </p:nvPr>
        </p:nvSpPr>
        <p:spPr>
          <a:xfrm>
            <a:off x="4264113" y="2079363"/>
            <a:ext cx="828000" cy="828000"/>
          </a:xfrm>
          <a:prstGeom prst="ellipse">
            <a:avLst/>
          </a:prstGeom>
          <a:solidFill>
            <a:schemeClr val="accent1"/>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35" name="Text Placeholder 10">
            <a:extLst>
              <a:ext uri="{FF2B5EF4-FFF2-40B4-BE49-F238E27FC236}">
                <a16:creationId xmlns:a16="http://schemas.microsoft.com/office/drawing/2014/main" id="{B89EAACB-7074-471C-BBA2-8BF0CC3E4EB9}"/>
              </a:ext>
            </a:extLst>
          </p:cNvPr>
          <p:cNvSpPr>
            <a:spLocks noGrp="1"/>
          </p:cNvSpPr>
          <p:nvPr>
            <p:ph type="body" sz="quarter" idx="47" hasCustomPrompt="1"/>
          </p:nvPr>
        </p:nvSpPr>
        <p:spPr>
          <a:xfrm>
            <a:off x="6150970" y="2914458"/>
            <a:ext cx="2725830" cy="622800"/>
          </a:xfrm>
          <a:noFill/>
        </p:spPr>
        <p:txBody>
          <a:bodyPr lIns="144000" tIns="0" rIns="144000" bIns="0" anchor="ctr">
            <a:noAutofit/>
          </a:bodyPr>
          <a:lstStyle>
            <a:lvl1pPr marL="0" indent="0">
              <a:buNone/>
              <a:defRPr b="1">
                <a:solidFill>
                  <a:schemeClr val="tx1"/>
                </a:solidFill>
                <a:latin typeface="+mj-lt"/>
              </a:defRPr>
            </a:lvl1pPr>
            <a:lvl2pPr>
              <a:defRPr b="1"/>
            </a:lvl2pPr>
            <a:lvl3pPr>
              <a:defRPr b="1"/>
            </a:lvl3pPr>
            <a:lvl4pPr>
              <a:defRPr b="1"/>
            </a:lvl4pPr>
            <a:lvl5pPr>
              <a:defRPr b="1"/>
            </a:lvl5pPr>
          </a:lstStyle>
          <a:p>
            <a:pPr lvl="0"/>
            <a:r>
              <a:rPr lang="en-US" noProof="0"/>
              <a:t>Click to edit Master text styles</a:t>
            </a:r>
          </a:p>
        </p:txBody>
      </p:sp>
      <p:sp>
        <p:nvSpPr>
          <p:cNvPr id="36" name="Content Placeholder 18">
            <a:extLst>
              <a:ext uri="{FF2B5EF4-FFF2-40B4-BE49-F238E27FC236}">
                <a16:creationId xmlns:a16="http://schemas.microsoft.com/office/drawing/2014/main" id="{EB79EFFE-A060-4C8D-BD8F-E52045C9C7EF}"/>
              </a:ext>
            </a:extLst>
          </p:cNvPr>
          <p:cNvSpPr>
            <a:spLocks noGrp="1"/>
          </p:cNvSpPr>
          <p:nvPr>
            <p:ph sz="quarter" idx="48" hasCustomPrompt="1"/>
          </p:nvPr>
        </p:nvSpPr>
        <p:spPr>
          <a:xfrm>
            <a:off x="6150972" y="3535328"/>
            <a:ext cx="2725830" cy="2652821"/>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 name="Text Placeholder 6">
            <a:extLst>
              <a:ext uri="{FF2B5EF4-FFF2-40B4-BE49-F238E27FC236}">
                <a16:creationId xmlns:a16="http://schemas.microsoft.com/office/drawing/2014/main" id="{3BEA2D42-9FD4-4716-AB0B-9632B9F8E378}"/>
              </a:ext>
            </a:extLst>
          </p:cNvPr>
          <p:cNvSpPr>
            <a:spLocks noGrp="1"/>
          </p:cNvSpPr>
          <p:nvPr>
            <p:ph type="body" sz="quarter" idx="49" hasCustomPrompt="1"/>
          </p:nvPr>
        </p:nvSpPr>
        <p:spPr>
          <a:xfrm>
            <a:off x="7099885" y="2079363"/>
            <a:ext cx="828000" cy="828000"/>
          </a:xfrm>
          <a:prstGeom prst="ellipse">
            <a:avLst/>
          </a:prstGeom>
          <a:solidFill>
            <a:schemeClr val="accent2"/>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38" name="Text Placeholder 10">
            <a:extLst>
              <a:ext uri="{FF2B5EF4-FFF2-40B4-BE49-F238E27FC236}">
                <a16:creationId xmlns:a16="http://schemas.microsoft.com/office/drawing/2014/main" id="{8FD4303F-49FA-457B-B244-4E8B906863CA}"/>
              </a:ext>
            </a:extLst>
          </p:cNvPr>
          <p:cNvSpPr>
            <a:spLocks noGrp="1"/>
          </p:cNvSpPr>
          <p:nvPr>
            <p:ph type="body" sz="quarter" idx="50" hasCustomPrompt="1"/>
          </p:nvPr>
        </p:nvSpPr>
        <p:spPr>
          <a:xfrm>
            <a:off x="8986744" y="2914458"/>
            <a:ext cx="2725830" cy="622800"/>
          </a:xfrm>
          <a:noFill/>
        </p:spPr>
        <p:txBody>
          <a:bodyPr lIns="144000" tIns="0" rIns="144000" bIns="0" anchor="ctr">
            <a:noAutofit/>
          </a:bodyPr>
          <a:lstStyle>
            <a:lvl1pPr marL="0" indent="0">
              <a:buNone/>
              <a:defRPr b="1">
                <a:solidFill>
                  <a:schemeClr val="tx1"/>
                </a:solidFill>
                <a:latin typeface="+mj-lt"/>
              </a:defRPr>
            </a:lvl1pPr>
            <a:lvl2pPr>
              <a:defRPr b="1"/>
            </a:lvl2pPr>
            <a:lvl3pPr>
              <a:defRPr b="1"/>
            </a:lvl3pPr>
            <a:lvl4pPr>
              <a:defRPr b="1"/>
            </a:lvl4pPr>
            <a:lvl5pPr>
              <a:defRPr b="1"/>
            </a:lvl5pPr>
          </a:lstStyle>
          <a:p>
            <a:pPr lvl="0"/>
            <a:r>
              <a:rPr lang="en-US" noProof="0"/>
              <a:t>Click to edit Master text styles</a:t>
            </a:r>
          </a:p>
        </p:txBody>
      </p:sp>
      <p:sp>
        <p:nvSpPr>
          <p:cNvPr id="39" name="Content Placeholder 18">
            <a:extLst>
              <a:ext uri="{FF2B5EF4-FFF2-40B4-BE49-F238E27FC236}">
                <a16:creationId xmlns:a16="http://schemas.microsoft.com/office/drawing/2014/main" id="{03E82EC9-6A37-4D1E-933C-F9272C7F54EE}"/>
              </a:ext>
            </a:extLst>
          </p:cNvPr>
          <p:cNvSpPr>
            <a:spLocks noGrp="1"/>
          </p:cNvSpPr>
          <p:nvPr>
            <p:ph sz="quarter" idx="51" hasCustomPrompt="1"/>
          </p:nvPr>
        </p:nvSpPr>
        <p:spPr>
          <a:xfrm>
            <a:off x="8986744" y="3535328"/>
            <a:ext cx="2725830" cy="2652821"/>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 name="Text Placeholder 6">
            <a:extLst>
              <a:ext uri="{FF2B5EF4-FFF2-40B4-BE49-F238E27FC236}">
                <a16:creationId xmlns:a16="http://schemas.microsoft.com/office/drawing/2014/main" id="{0169E3EB-3F89-482B-9603-7497CA07EED3}"/>
              </a:ext>
            </a:extLst>
          </p:cNvPr>
          <p:cNvSpPr>
            <a:spLocks noGrp="1"/>
          </p:cNvSpPr>
          <p:nvPr>
            <p:ph type="body" sz="quarter" idx="52" hasCustomPrompt="1"/>
          </p:nvPr>
        </p:nvSpPr>
        <p:spPr>
          <a:xfrm>
            <a:off x="9935659" y="2079363"/>
            <a:ext cx="828000" cy="828000"/>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5" name="Date Placeholder 4">
            <a:extLst>
              <a:ext uri="{FF2B5EF4-FFF2-40B4-BE49-F238E27FC236}">
                <a16:creationId xmlns:a16="http://schemas.microsoft.com/office/drawing/2014/main" id="{7381527C-8083-4F64-ACF8-D0782F8C892E}"/>
              </a:ext>
            </a:extLst>
          </p:cNvPr>
          <p:cNvSpPr>
            <a:spLocks noGrp="1"/>
          </p:cNvSpPr>
          <p:nvPr>
            <p:ph type="dt" sz="half" idx="53"/>
          </p:nvPr>
        </p:nvSpPr>
        <p:spPr/>
        <p:txBody>
          <a:bodyPr/>
          <a:lstStyle/>
          <a:p>
            <a:fld id="{33E96EE0-0E9F-4078-BE71-5FF16A140549}" type="datetime1">
              <a:rPr lang="en-US" smtClean="0"/>
              <a:t>12/15/2025</a:t>
            </a:fld>
            <a:endParaRPr lang="en-US"/>
          </a:p>
        </p:txBody>
      </p:sp>
      <p:sp>
        <p:nvSpPr>
          <p:cNvPr id="6" name="Footer Placeholder 5">
            <a:extLst>
              <a:ext uri="{FF2B5EF4-FFF2-40B4-BE49-F238E27FC236}">
                <a16:creationId xmlns:a16="http://schemas.microsoft.com/office/drawing/2014/main" id="{77F89F93-34D9-4219-91BC-313CBE6E7366}"/>
              </a:ext>
            </a:extLst>
          </p:cNvPr>
          <p:cNvSpPr>
            <a:spLocks noGrp="1"/>
          </p:cNvSpPr>
          <p:nvPr>
            <p:ph type="ftr" sz="quarter" idx="54"/>
          </p:nvPr>
        </p:nvSpPr>
        <p:spPr/>
        <p:txBody>
          <a:bodyPr/>
          <a:lstStyle/>
          <a:p>
            <a:pPr algn="l"/>
            <a:r>
              <a:rPr lang="en-US"/>
              <a:t>COMPANY CONFIDENTIAL</a:t>
            </a:r>
          </a:p>
        </p:txBody>
      </p:sp>
      <p:sp>
        <p:nvSpPr>
          <p:cNvPr id="7" name="Slide Number Placeholder 6">
            <a:extLst>
              <a:ext uri="{FF2B5EF4-FFF2-40B4-BE49-F238E27FC236}">
                <a16:creationId xmlns:a16="http://schemas.microsoft.com/office/drawing/2014/main" id="{1C6A6AB2-CD6B-4C00-BDB7-580562DE15F6}"/>
              </a:ext>
            </a:extLst>
          </p:cNvPr>
          <p:cNvSpPr>
            <a:spLocks noGrp="1"/>
          </p:cNvSpPr>
          <p:nvPr>
            <p:ph type="sldNum" sz="quarter" idx="55"/>
          </p:nvPr>
        </p:nvSpPr>
        <p:spPr/>
        <p:txBody>
          <a:bodyPr/>
          <a:lstStyle/>
          <a:p>
            <a:fld id="{6C385236-B7BA-4938-9EA6-6DEC8CA653D7}" type="slidenum">
              <a:rPr lang="en-US" smtClean="0"/>
              <a:pPr/>
              <a:t>‹#›</a:t>
            </a:fld>
            <a:endParaRPr lang="en-US"/>
          </a:p>
        </p:txBody>
      </p:sp>
      <p:sp>
        <p:nvSpPr>
          <p:cNvPr id="22" name="Text Placeholder 7">
            <a:extLst>
              <a:ext uri="{FF2B5EF4-FFF2-40B4-BE49-F238E27FC236}">
                <a16:creationId xmlns:a16="http://schemas.microsoft.com/office/drawing/2014/main" id="{B42607E9-9610-476B-930F-0A9576413139}"/>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23" name="Title Placeholder 1">
            <a:extLst>
              <a:ext uri="{FF2B5EF4-FFF2-40B4-BE49-F238E27FC236}">
                <a16:creationId xmlns:a16="http://schemas.microsoft.com/office/drawing/2014/main" id="{26FADBE2-42E3-44BC-9BB9-E8F8F24A893E}"/>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368611993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0488875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1C9D9593-6010-4D84-B698-3916B996FA30}"/>
              </a:ext>
            </a:extLst>
          </p:cNvPr>
          <p:cNvSpPr>
            <a:spLocks noGrp="1"/>
          </p:cNvSpPr>
          <p:nvPr>
            <p:ph type="dt" sz="half" idx="18"/>
          </p:nvPr>
        </p:nvSpPr>
        <p:spPr/>
        <p:txBody>
          <a:bodyPr/>
          <a:lstStyle/>
          <a:p>
            <a:fld id="{806DD6EA-A2CF-4D67-9510-56628C23D9F7}" type="datetime1">
              <a:rPr lang="en-US" smtClean="0"/>
              <a:t>12/15/2025</a:t>
            </a:fld>
            <a:endParaRPr lang="en-US"/>
          </a:p>
        </p:txBody>
      </p:sp>
      <p:sp>
        <p:nvSpPr>
          <p:cNvPr id="4" name="Footer Placeholder 3">
            <a:extLst>
              <a:ext uri="{FF2B5EF4-FFF2-40B4-BE49-F238E27FC236}">
                <a16:creationId xmlns:a16="http://schemas.microsoft.com/office/drawing/2014/main" id="{68C73727-0AEF-4180-9A25-9D9E4AA4CDE0}"/>
              </a:ext>
            </a:extLst>
          </p:cNvPr>
          <p:cNvSpPr>
            <a:spLocks noGrp="1"/>
          </p:cNvSpPr>
          <p:nvPr>
            <p:ph type="ftr" sz="quarter" idx="19"/>
          </p:nvPr>
        </p:nvSpPr>
        <p:spPr/>
        <p:txBody>
          <a:bodyPr/>
          <a:lstStyle/>
          <a:p>
            <a:pPr algn="l"/>
            <a:r>
              <a:rPr lang="en-US"/>
              <a:t>COMPANY CONFIDENTIAL</a:t>
            </a:r>
          </a:p>
        </p:txBody>
      </p:sp>
      <p:sp>
        <p:nvSpPr>
          <p:cNvPr id="5" name="Slide Number Placeholder 4">
            <a:extLst>
              <a:ext uri="{FF2B5EF4-FFF2-40B4-BE49-F238E27FC236}">
                <a16:creationId xmlns:a16="http://schemas.microsoft.com/office/drawing/2014/main" id="{40140819-2DD2-4C6A-B2BA-661DD2B0CB85}"/>
              </a:ext>
            </a:extLst>
          </p:cNvPr>
          <p:cNvSpPr>
            <a:spLocks noGrp="1"/>
          </p:cNvSpPr>
          <p:nvPr>
            <p:ph type="sldNum" sz="quarter" idx="20"/>
          </p:nvPr>
        </p:nvSpPr>
        <p:spPr/>
        <p:txBody>
          <a:bodyPr/>
          <a:lstStyle/>
          <a:p>
            <a:fld id="{6C385236-B7BA-4938-9EA6-6DEC8CA653D7}" type="slidenum">
              <a:rPr lang="en-US" smtClean="0"/>
              <a:pPr/>
              <a:t>‹#›</a:t>
            </a:fld>
            <a:endParaRPr lang="en-US"/>
          </a:p>
        </p:txBody>
      </p:sp>
      <p:sp>
        <p:nvSpPr>
          <p:cNvPr id="8" name="Text Placeholder 7">
            <a:extLst>
              <a:ext uri="{FF2B5EF4-FFF2-40B4-BE49-F238E27FC236}">
                <a16:creationId xmlns:a16="http://schemas.microsoft.com/office/drawing/2014/main" id="{59F31923-D926-4EC1-927C-8708EF07DF2D}"/>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9" name="Title Placeholder 1">
            <a:extLst>
              <a:ext uri="{FF2B5EF4-FFF2-40B4-BE49-F238E27FC236}">
                <a16:creationId xmlns:a16="http://schemas.microsoft.com/office/drawing/2014/main" id="{9B7F5197-BFC0-474F-8B91-9B266F1A87C4}"/>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191305973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 Righ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7956995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Picture Placeholder 3">
            <a:extLst>
              <a:ext uri="{FF2B5EF4-FFF2-40B4-BE49-F238E27FC236}">
                <a16:creationId xmlns:a16="http://schemas.microsoft.com/office/drawing/2014/main" id="{270A7E1B-06C4-491A-A7D6-5E2BF0B762AA}"/>
              </a:ext>
            </a:extLst>
          </p:cNvPr>
          <p:cNvSpPr>
            <a:spLocks noGrp="1"/>
          </p:cNvSpPr>
          <p:nvPr>
            <p:ph type="pic" sz="quarter" idx="17" hasCustomPrompt="1"/>
          </p:nvPr>
        </p:nvSpPr>
        <p:spPr>
          <a:xfrm>
            <a:off x="6205538" y="0"/>
            <a:ext cx="5986461" cy="6284890"/>
          </a:xfrm>
        </p:spPr>
        <p:txBody>
          <a:bodyPr lIns="60458" tIns="60458" rIns="60458" bIns="61200" anchor="ctr" anchorCtr="0"/>
          <a:lstStyle>
            <a:lvl1pPr marL="0" indent="0" algn="ctr">
              <a:spcBef>
                <a:spcPts val="0"/>
              </a:spcBef>
              <a:buNone/>
              <a:defRPr baseline="0">
                <a:solidFill>
                  <a:schemeClr val="tx1"/>
                </a:solidFill>
              </a:defRPr>
            </a:lvl1pPr>
          </a:lstStyle>
          <a:p>
            <a:r>
              <a:rPr lang="en-US" noProof="0"/>
              <a:t>Click to insert a picture</a:t>
            </a:r>
          </a:p>
        </p:txBody>
      </p:sp>
      <p:sp>
        <p:nvSpPr>
          <p:cNvPr id="13" name="Text Placeholder 18">
            <a:extLst>
              <a:ext uri="{FF2B5EF4-FFF2-40B4-BE49-F238E27FC236}">
                <a16:creationId xmlns:a16="http://schemas.microsoft.com/office/drawing/2014/main" id="{6292EC8F-CA80-4608-8BBB-26EAD8252482}"/>
              </a:ext>
            </a:extLst>
          </p:cNvPr>
          <p:cNvSpPr>
            <a:spLocks noGrp="1"/>
          </p:cNvSpPr>
          <p:nvPr>
            <p:ph type="body" sz="quarter" idx="18"/>
          </p:nvPr>
        </p:nvSpPr>
        <p:spPr>
          <a:xfrm>
            <a:off x="479425" y="1412875"/>
            <a:ext cx="5507038" cy="4870450"/>
          </a:xfrm>
          <a:noFill/>
        </p:spPr>
        <p:txBody>
          <a:bodyPr lIns="0" tIns="0" rIns="0" bIns="0"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Date Placeholder 2">
            <a:extLst>
              <a:ext uri="{FF2B5EF4-FFF2-40B4-BE49-F238E27FC236}">
                <a16:creationId xmlns:a16="http://schemas.microsoft.com/office/drawing/2014/main" id="{EFD0F7C6-431E-46C4-9429-A3D456CBADBB}"/>
              </a:ext>
            </a:extLst>
          </p:cNvPr>
          <p:cNvSpPr>
            <a:spLocks noGrp="1"/>
          </p:cNvSpPr>
          <p:nvPr>
            <p:ph type="dt" sz="half" idx="20"/>
          </p:nvPr>
        </p:nvSpPr>
        <p:spPr/>
        <p:txBody>
          <a:bodyPr/>
          <a:lstStyle/>
          <a:p>
            <a:fld id="{3E241589-4F53-445D-981C-6C95414EE8DB}" type="datetime1">
              <a:rPr lang="en-US" smtClean="0"/>
              <a:t>12/15/2025</a:t>
            </a:fld>
            <a:endParaRPr lang="en-US"/>
          </a:p>
        </p:txBody>
      </p:sp>
      <p:sp>
        <p:nvSpPr>
          <p:cNvPr id="4" name="Footer Placeholder 3">
            <a:extLst>
              <a:ext uri="{FF2B5EF4-FFF2-40B4-BE49-F238E27FC236}">
                <a16:creationId xmlns:a16="http://schemas.microsoft.com/office/drawing/2014/main" id="{D8820383-CC25-496B-BB92-273CBD649C18}"/>
              </a:ext>
            </a:extLst>
          </p:cNvPr>
          <p:cNvSpPr>
            <a:spLocks noGrp="1"/>
          </p:cNvSpPr>
          <p:nvPr>
            <p:ph type="ftr" sz="quarter" idx="21"/>
          </p:nvPr>
        </p:nvSpPr>
        <p:spPr/>
        <p:txBody>
          <a:bodyPr/>
          <a:lstStyle/>
          <a:p>
            <a:pPr algn="l"/>
            <a:r>
              <a:rPr lang="en-US"/>
              <a:t>COMPANY CONFIDENTIAL</a:t>
            </a:r>
          </a:p>
        </p:txBody>
      </p:sp>
      <p:sp>
        <p:nvSpPr>
          <p:cNvPr id="5" name="Slide Number Placeholder 4">
            <a:extLst>
              <a:ext uri="{FF2B5EF4-FFF2-40B4-BE49-F238E27FC236}">
                <a16:creationId xmlns:a16="http://schemas.microsoft.com/office/drawing/2014/main" id="{20F88412-719A-4E27-BE3B-7A6D9C0B356A}"/>
              </a:ext>
            </a:extLst>
          </p:cNvPr>
          <p:cNvSpPr>
            <a:spLocks noGrp="1"/>
          </p:cNvSpPr>
          <p:nvPr>
            <p:ph type="sldNum" sz="quarter" idx="22"/>
          </p:nvPr>
        </p:nvSpPr>
        <p:spPr/>
        <p:txBody>
          <a:bodyPr/>
          <a:lstStyle/>
          <a:p>
            <a:fld id="{6C385236-B7BA-4938-9EA6-6DEC8CA653D7}" type="slidenum">
              <a:rPr lang="en-US" smtClean="0"/>
              <a:pPr/>
              <a:t>‹#›</a:t>
            </a:fld>
            <a:endParaRPr lang="en-US"/>
          </a:p>
        </p:txBody>
      </p:sp>
      <p:sp>
        <p:nvSpPr>
          <p:cNvPr id="10" name="Text Placeholder 7">
            <a:extLst>
              <a:ext uri="{FF2B5EF4-FFF2-40B4-BE49-F238E27FC236}">
                <a16:creationId xmlns:a16="http://schemas.microsoft.com/office/drawing/2014/main" id="{AD0C1278-E9AE-4168-A595-99A55EA23DF8}"/>
              </a:ext>
            </a:extLst>
          </p:cNvPr>
          <p:cNvSpPr>
            <a:spLocks noGrp="1"/>
          </p:cNvSpPr>
          <p:nvPr>
            <p:ph type="body" sz="quarter" idx="14" hasCustomPrompt="1"/>
          </p:nvPr>
        </p:nvSpPr>
        <p:spPr>
          <a:xfrm>
            <a:off x="475521" y="873877"/>
            <a:ext cx="5507038"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11" name="Title Placeholder 1">
            <a:extLst>
              <a:ext uri="{FF2B5EF4-FFF2-40B4-BE49-F238E27FC236}">
                <a16:creationId xmlns:a16="http://schemas.microsoft.com/office/drawing/2014/main" id="{7B0E5E79-8AD5-4282-B864-D586098D06AB}"/>
              </a:ext>
            </a:extLst>
          </p:cNvPr>
          <p:cNvSpPr>
            <a:spLocks noGrp="1"/>
          </p:cNvSpPr>
          <p:nvPr>
            <p:ph type="title" hasCustomPrompt="1"/>
          </p:nvPr>
        </p:nvSpPr>
        <p:spPr>
          <a:xfrm>
            <a:off x="479425" y="494490"/>
            <a:ext cx="5506081"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163130132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7638528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3" name="Text Placeholder 18">
            <a:extLst>
              <a:ext uri="{FF2B5EF4-FFF2-40B4-BE49-F238E27FC236}">
                <a16:creationId xmlns:a16="http://schemas.microsoft.com/office/drawing/2014/main" id="{EC72F5BB-D66A-4AE5-BE40-DAC7B5574161}"/>
              </a:ext>
            </a:extLst>
          </p:cNvPr>
          <p:cNvSpPr>
            <a:spLocks noGrp="1"/>
          </p:cNvSpPr>
          <p:nvPr>
            <p:ph type="body" sz="quarter" idx="17"/>
          </p:nvPr>
        </p:nvSpPr>
        <p:spPr>
          <a:xfrm>
            <a:off x="6200776" y="1412875"/>
            <a:ext cx="5511800" cy="4870450"/>
          </a:xfrm>
          <a:noFill/>
        </p:spPr>
        <p:txBody>
          <a:bodyPr lIns="0" tIns="0" rIns="0" bIns="0"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3">
            <a:extLst>
              <a:ext uri="{FF2B5EF4-FFF2-40B4-BE49-F238E27FC236}">
                <a16:creationId xmlns:a16="http://schemas.microsoft.com/office/drawing/2014/main" id="{B5B7800E-C1F4-4988-9830-63D6CD965A31}"/>
              </a:ext>
            </a:extLst>
          </p:cNvPr>
          <p:cNvSpPr>
            <a:spLocks noGrp="1"/>
          </p:cNvSpPr>
          <p:nvPr>
            <p:ph type="pic" sz="quarter" idx="18" hasCustomPrompt="1"/>
          </p:nvPr>
        </p:nvSpPr>
        <p:spPr>
          <a:xfrm>
            <a:off x="0" y="0"/>
            <a:ext cx="5986463" cy="6283325"/>
          </a:xfrm>
        </p:spPr>
        <p:txBody>
          <a:bodyPr lIns="0" tIns="0" rIns="0" bIns="0" anchor="ctr" anchorCtr="0"/>
          <a:lstStyle>
            <a:lvl1pPr marL="0" indent="0" algn="ctr">
              <a:spcBef>
                <a:spcPts val="0"/>
              </a:spcBef>
              <a:buNone/>
              <a:defRPr baseline="0">
                <a:solidFill>
                  <a:schemeClr val="tx1"/>
                </a:solidFill>
              </a:defRPr>
            </a:lvl1pPr>
          </a:lstStyle>
          <a:p>
            <a:r>
              <a:rPr lang="en-US" noProof="0"/>
              <a:t>Click to insert a picture</a:t>
            </a:r>
          </a:p>
        </p:txBody>
      </p:sp>
      <p:sp>
        <p:nvSpPr>
          <p:cNvPr id="3" name="Date Placeholder 2">
            <a:extLst>
              <a:ext uri="{FF2B5EF4-FFF2-40B4-BE49-F238E27FC236}">
                <a16:creationId xmlns:a16="http://schemas.microsoft.com/office/drawing/2014/main" id="{E54AC8E3-7E26-425E-8440-6C36641BAB2B}"/>
              </a:ext>
            </a:extLst>
          </p:cNvPr>
          <p:cNvSpPr>
            <a:spLocks noGrp="1"/>
          </p:cNvSpPr>
          <p:nvPr>
            <p:ph type="dt" sz="half" idx="20"/>
          </p:nvPr>
        </p:nvSpPr>
        <p:spPr/>
        <p:txBody>
          <a:bodyPr/>
          <a:lstStyle/>
          <a:p>
            <a:fld id="{304BAA50-7E29-43A1-8A07-2DCBB4900148}" type="datetime1">
              <a:rPr lang="en-US" smtClean="0"/>
              <a:t>12/15/2025</a:t>
            </a:fld>
            <a:endParaRPr lang="en-US"/>
          </a:p>
        </p:txBody>
      </p:sp>
      <p:sp>
        <p:nvSpPr>
          <p:cNvPr id="4" name="Footer Placeholder 3">
            <a:extLst>
              <a:ext uri="{FF2B5EF4-FFF2-40B4-BE49-F238E27FC236}">
                <a16:creationId xmlns:a16="http://schemas.microsoft.com/office/drawing/2014/main" id="{B22B9DD0-AE94-45C4-ABB9-A2AE218DA704}"/>
              </a:ext>
            </a:extLst>
          </p:cNvPr>
          <p:cNvSpPr>
            <a:spLocks noGrp="1"/>
          </p:cNvSpPr>
          <p:nvPr>
            <p:ph type="ftr" sz="quarter" idx="21"/>
          </p:nvPr>
        </p:nvSpPr>
        <p:spPr/>
        <p:txBody>
          <a:bodyPr/>
          <a:lstStyle/>
          <a:p>
            <a:pPr algn="l"/>
            <a:r>
              <a:rPr lang="en-US"/>
              <a:t>COMPANY CONFIDENTIAL</a:t>
            </a:r>
          </a:p>
        </p:txBody>
      </p:sp>
      <p:sp>
        <p:nvSpPr>
          <p:cNvPr id="5" name="Slide Number Placeholder 4">
            <a:extLst>
              <a:ext uri="{FF2B5EF4-FFF2-40B4-BE49-F238E27FC236}">
                <a16:creationId xmlns:a16="http://schemas.microsoft.com/office/drawing/2014/main" id="{103D825D-904C-4C01-BE1D-29445C0E59F0}"/>
              </a:ext>
            </a:extLst>
          </p:cNvPr>
          <p:cNvSpPr>
            <a:spLocks noGrp="1"/>
          </p:cNvSpPr>
          <p:nvPr>
            <p:ph type="sldNum" sz="quarter" idx="22"/>
          </p:nvPr>
        </p:nvSpPr>
        <p:spPr/>
        <p:txBody>
          <a:bodyPr/>
          <a:lstStyle/>
          <a:p>
            <a:fld id="{6C385236-B7BA-4938-9EA6-6DEC8CA653D7}" type="slidenum">
              <a:rPr lang="en-US" smtClean="0"/>
              <a:pPr/>
              <a:t>‹#›</a:t>
            </a:fld>
            <a:endParaRPr lang="en-US"/>
          </a:p>
        </p:txBody>
      </p:sp>
      <p:sp>
        <p:nvSpPr>
          <p:cNvPr id="10" name="Text Placeholder 7">
            <a:extLst>
              <a:ext uri="{FF2B5EF4-FFF2-40B4-BE49-F238E27FC236}">
                <a16:creationId xmlns:a16="http://schemas.microsoft.com/office/drawing/2014/main" id="{D08A57AA-70F0-446E-8A3A-71C82A9FED97}"/>
              </a:ext>
            </a:extLst>
          </p:cNvPr>
          <p:cNvSpPr>
            <a:spLocks noGrp="1"/>
          </p:cNvSpPr>
          <p:nvPr>
            <p:ph type="body" sz="quarter" idx="14" hasCustomPrompt="1"/>
          </p:nvPr>
        </p:nvSpPr>
        <p:spPr>
          <a:xfrm>
            <a:off x="6205539" y="873877"/>
            <a:ext cx="5505084"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11" name="Title Placeholder 1">
            <a:extLst>
              <a:ext uri="{FF2B5EF4-FFF2-40B4-BE49-F238E27FC236}">
                <a16:creationId xmlns:a16="http://schemas.microsoft.com/office/drawing/2014/main" id="{16E8E331-60E3-42A0-B941-83830F3205B6}"/>
              </a:ext>
            </a:extLst>
          </p:cNvPr>
          <p:cNvSpPr>
            <a:spLocks noGrp="1"/>
          </p:cNvSpPr>
          <p:nvPr>
            <p:ph type="title" hasCustomPrompt="1"/>
          </p:nvPr>
        </p:nvSpPr>
        <p:spPr>
          <a:xfrm>
            <a:off x="6208447" y="494490"/>
            <a:ext cx="5504128"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19173953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 Left">
    <p:spTree>
      <p:nvGrpSpPr>
        <p:cNvPr id="1" name=""/>
        <p:cNvGrpSpPr/>
        <p:nvPr/>
      </p:nvGrpSpPr>
      <p:grpSpPr>
        <a:xfrm>
          <a:off x="0" y="0"/>
          <a:ext cx="0" cy="0"/>
          <a:chOff x="0" y="0"/>
          <a:chExt cx="0" cy="0"/>
        </a:xfrm>
      </p:grpSpPr>
      <p:sp>
        <p:nvSpPr>
          <p:cNvPr id="10" name="Text Placeholder 18">
            <a:extLst>
              <a:ext uri="{FF2B5EF4-FFF2-40B4-BE49-F238E27FC236}">
                <a16:creationId xmlns:a16="http://schemas.microsoft.com/office/drawing/2014/main" id="{13F9A983-C937-4508-B213-1A5EC060D737}"/>
              </a:ext>
            </a:extLst>
          </p:cNvPr>
          <p:cNvSpPr>
            <a:spLocks noGrp="1"/>
          </p:cNvSpPr>
          <p:nvPr>
            <p:ph type="body" sz="quarter" idx="15"/>
          </p:nvPr>
        </p:nvSpPr>
        <p:spPr>
          <a:xfrm>
            <a:off x="8629649" y="0"/>
            <a:ext cx="3562350" cy="6283325"/>
          </a:xfrm>
          <a:solidFill>
            <a:schemeClr val="bg2">
              <a:lumMod val="20000"/>
              <a:lumOff val="80000"/>
            </a:schemeClr>
          </a:solidFill>
        </p:spPr>
        <p:txBody>
          <a:bodyPr lIns="288000" tIns="1692000" rIns="432000" bIns="180000"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hart Placeholder 3">
            <a:extLst>
              <a:ext uri="{FF2B5EF4-FFF2-40B4-BE49-F238E27FC236}">
                <a16:creationId xmlns:a16="http://schemas.microsoft.com/office/drawing/2014/main" id="{BD4EEDF5-749A-4E0A-9F2C-5DB6EC42D113}"/>
              </a:ext>
            </a:extLst>
          </p:cNvPr>
          <p:cNvSpPr>
            <a:spLocks noGrp="1"/>
          </p:cNvSpPr>
          <p:nvPr>
            <p:ph type="chart" sz="quarter" idx="17"/>
          </p:nvPr>
        </p:nvSpPr>
        <p:spPr>
          <a:xfrm>
            <a:off x="473569" y="1412875"/>
            <a:ext cx="7692236" cy="4870449"/>
          </a:xfrm>
        </p:spPr>
        <p:txBody>
          <a:bodyPr/>
          <a:lstStyle/>
          <a:p>
            <a:r>
              <a:rPr lang="en-US"/>
              <a:t>Click icon to add chart</a:t>
            </a:r>
          </a:p>
        </p:txBody>
      </p:sp>
      <p:sp>
        <p:nvSpPr>
          <p:cNvPr id="2" name="Date Placeholder 1">
            <a:extLst>
              <a:ext uri="{FF2B5EF4-FFF2-40B4-BE49-F238E27FC236}">
                <a16:creationId xmlns:a16="http://schemas.microsoft.com/office/drawing/2014/main" id="{41B3F6EE-929F-475B-BA0D-BAE5642C0B50}"/>
              </a:ext>
            </a:extLst>
          </p:cNvPr>
          <p:cNvSpPr>
            <a:spLocks noGrp="1"/>
          </p:cNvSpPr>
          <p:nvPr>
            <p:ph type="dt" sz="half" idx="18"/>
          </p:nvPr>
        </p:nvSpPr>
        <p:spPr/>
        <p:txBody>
          <a:bodyPr/>
          <a:lstStyle/>
          <a:p>
            <a:fld id="{B339EDC5-C2F6-4250-8049-0213A0C43A52}" type="datetime1">
              <a:rPr lang="en-US" smtClean="0"/>
              <a:t>12/15/2025</a:t>
            </a:fld>
            <a:endParaRPr lang="en-US"/>
          </a:p>
        </p:txBody>
      </p:sp>
      <p:sp>
        <p:nvSpPr>
          <p:cNvPr id="3" name="Footer Placeholder 2">
            <a:extLst>
              <a:ext uri="{FF2B5EF4-FFF2-40B4-BE49-F238E27FC236}">
                <a16:creationId xmlns:a16="http://schemas.microsoft.com/office/drawing/2014/main" id="{7356A101-CC96-4EEA-A848-52CCEB16DA27}"/>
              </a:ext>
            </a:extLst>
          </p:cNvPr>
          <p:cNvSpPr>
            <a:spLocks noGrp="1"/>
          </p:cNvSpPr>
          <p:nvPr>
            <p:ph type="ftr" sz="quarter" idx="19"/>
          </p:nvPr>
        </p:nvSpPr>
        <p:spPr/>
        <p:txBody>
          <a:bodyPr/>
          <a:lstStyle/>
          <a:p>
            <a:pPr algn="l"/>
            <a:r>
              <a:rPr lang="en-US"/>
              <a:t>COMPANY CONFIDENTIAL</a:t>
            </a:r>
          </a:p>
        </p:txBody>
      </p:sp>
      <p:sp>
        <p:nvSpPr>
          <p:cNvPr id="4" name="Slide Number Placeholder 3">
            <a:extLst>
              <a:ext uri="{FF2B5EF4-FFF2-40B4-BE49-F238E27FC236}">
                <a16:creationId xmlns:a16="http://schemas.microsoft.com/office/drawing/2014/main" id="{68E14E5D-3CDA-4372-B95E-72D345C3A38C}"/>
              </a:ext>
            </a:extLst>
          </p:cNvPr>
          <p:cNvSpPr>
            <a:spLocks noGrp="1"/>
          </p:cNvSpPr>
          <p:nvPr>
            <p:ph type="sldNum" sz="quarter" idx="20"/>
          </p:nvPr>
        </p:nvSpPr>
        <p:spPr/>
        <p:txBody>
          <a:bodyPr/>
          <a:lstStyle/>
          <a:p>
            <a:fld id="{6C385236-B7BA-4938-9EA6-6DEC8CA653D7}" type="slidenum">
              <a:rPr lang="en-US" smtClean="0"/>
              <a:pPr/>
              <a:t>‹#›</a:t>
            </a:fld>
            <a:endParaRPr lang="en-US"/>
          </a:p>
        </p:txBody>
      </p:sp>
      <p:sp>
        <p:nvSpPr>
          <p:cNvPr id="11" name="Text Placeholder 7">
            <a:extLst>
              <a:ext uri="{FF2B5EF4-FFF2-40B4-BE49-F238E27FC236}">
                <a16:creationId xmlns:a16="http://schemas.microsoft.com/office/drawing/2014/main" id="{3F8C0934-E3E7-4664-8099-283D222151C8}"/>
              </a:ext>
            </a:extLst>
          </p:cNvPr>
          <p:cNvSpPr>
            <a:spLocks noGrp="1"/>
          </p:cNvSpPr>
          <p:nvPr>
            <p:ph type="body" sz="quarter" idx="14" hasCustomPrompt="1"/>
          </p:nvPr>
        </p:nvSpPr>
        <p:spPr>
          <a:xfrm>
            <a:off x="475521" y="873877"/>
            <a:ext cx="7864216"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14" name="Title Placeholder 1">
            <a:extLst>
              <a:ext uri="{FF2B5EF4-FFF2-40B4-BE49-F238E27FC236}">
                <a16:creationId xmlns:a16="http://schemas.microsoft.com/office/drawing/2014/main" id="{54AC913B-9002-46E4-B468-3AFC28ABEC0B}"/>
              </a:ext>
            </a:extLst>
          </p:cNvPr>
          <p:cNvSpPr>
            <a:spLocks noGrp="1"/>
          </p:cNvSpPr>
          <p:nvPr>
            <p:ph type="title" hasCustomPrompt="1"/>
          </p:nvPr>
        </p:nvSpPr>
        <p:spPr>
          <a:xfrm>
            <a:off x="479425" y="494490"/>
            <a:ext cx="78628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240600368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08B08A26-BAAF-4968-8268-454F68923264}"/>
              </a:ext>
            </a:extLst>
          </p:cNvPr>
          <p:cNvSpPr>
            <a:spLocks noGrp="1"/>
          </p:cNvSpPr>
          <p:nvPr>
            <p:ph type="pic" sz="quarter" idx="18" hasCustomPrompt="1"/>
          </p:nvPr>
        </p:nvSpPr>
        <p:spPr>
          <a:xfrm>
            <a:off x="0" y="1"/>
            <a:ext cx="12192000" cy="6283324"/>
          </a:xfrm>
        </p:spPr>
        <p:txBody>
          <a:bodyPr lIns="72000" tIns="71974" rIns="71974" bIns="72000" anchor="b" anchorCtr="0"/>
          <a:lstStyle>
            <a:lvl1pPr marL="0" indent="0" algn="ctr">
              <a:spcBef>
                <a:spcPts val="0"/>
              </a:spcBef>
              <a:buNone/>
              <a:defRPr baseline="0">
                <a:solidFill>
                  <a:schemeClr val="tx1"/>
                </a:solidFill>
              </a:defRPr>
            </a:lvl1pPr>
          </a:lstStyle>
          <a:p>
            <a:r>
              <a:rPr lang="en-US" noProof="0"/>
              <a:t>Click to insert a picture</a:t>
            </a:r>
            <a:br>
              <a:rPr lang="en-US" noProof="0"/>
            </a:br>
            <a:br>
              <a:rPr lang="en-US" noProof="0"/>
            </a:br>
            <a:r>
              <a:rPr lang="en-US" noProof="0"/>
              <a:t>Note that the picture will be inserted on top of the text placeholder.</a:t>
            </a:r>
            <a:br>
              <a:rPr lang="en-US" noProof="0"/>
            </a:br>
            <a:r>
              <a:rPr lang="en-US" noProof="0"/>
              <a:t>Therefore, in order to insert text, right click the picture and choose "Send to back"</a:t>
            </a:r>
          </a:p>
        </p:txBody>
      </p:sp>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09278807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9" name="Date Placeholder 8">
            <a:extLst>
              <a:ext uri="{FF2B5EF4-FFF2-40B4-BE49-F238E27FC236}">
                <a16:creationId xmlns:a16="http://schemas.microsoft.com/office/drawing/2014/main" id="{2A6F7A33-E8CB-44EE-8CDF-D0B516341419}"/>
              </a:ext>
            </a:extLst>
          </p:cNvPr>
          <p:cNvSpPr>
            <a:spLocks noGrp="1"/>
          </p:cNvSpPr>
          <p:nvPr>
            <p:ph type="dt" sz="half" idx="19"/>
          </p:nvPr>
        </p:nvSpPr>
        <p:spPr/>
        <p:txBody>
          <a:bodyPr/>
          <a:lstStyle/>
          <a:p>
            <a:fld id="{078225EA-88EB-4F56-A70C-5D5DB2917551}" type="datetime1">
              <a:rPr lang="en-US" smtClean="0"/>
              <a:t>12/15/2025</a:t>
            </a:fld>
            <a:endParaRPr lang="en-US"/>
          </a:p>
        </p:txBody>
      </p:sp>
      <p:sp>
        <p:nvSpPr>
          <p:cNvPr id="13" name="Footer Placeholder 12">
            <a:extLst>
              <a:ext uri="{FF2B5EF4-FFF2-40B4-BE49-F238E27FC236}">
                <a16:creationId xmlns:a16="http://schemas.microsoft.com/office/drawing/2014/main" id="{B7AC1C34-2EEF-4748-B554-904EDB9E2B1A}"/>
              </a:ext>
            </a:extLst>
          </p:cNvPr>
          <p:cNvSpPr>
            <a:spLocks noGrp="1"/>
          </p:cNvSpPr>
          <p:nvPr>
            <p:ph type="ftr" sz="quarter" idx="20"/>
          </p:nvPr>
        </p:nvSpPr>
        <p:spPr/>
        <p:txBody>
          <a:bodyPr/>
          <a:lstStyle/>
          <a:p>
            <a:pPr algn="l"/>
            <a:r>
              <a:rPr lang="en-US"/>
              <a:t>COMPANY CONFIDENTIAL</a:t>
            </a:r>
          </a:p>
        </p:txBody>
      </p:sp>
      <p:sp>
        <p:nvSpPr>
          <p:cNvPr id="14" name="Slide Number Placeholder 13">
            <a:extLst>
              <a:ext uri="{FF2B5EF4-FFF2-40B4-BE49-F238E27FC236}">
                <a16:creationId xmlns:a16="http://schemas.microsoft.com/office/drawing/2014/main" id="{54698D3A-A577-4AD4-9616-F4D5993A770C}"/>
              </a:ext>
            </a:extLst>
          </p:cNvPr>
          <p:cNvSpPr>
            <a:spLocks noGrp="1"/>
          </p:cNvSpPr>
          <p:nvPr>
            <p:ph type="sldNum" sz="quarter" idx="21"/>
          </p:nvPr>
        </p:nvSpPr>
        <p:spPr/>
        <p:txBody>
          <a:bodyPr/>
          <a:lstStyle/>
          <a:p>
            <a:fld id="{6C385236-B7BA-4938-9EA6-6DEC8CA653D7}" type="slidenum">
              <a:rPr lang="en-US" smtClean="0"/>
              <a:pPr/>
              <a:t>‹#›</a:t>
            </a:fld>
            <a:endParaRPr lang="en-US"/>
          </a:p>
        </p:txBody>
      </p:sp>
      <p:sp>
        <p:nvSpPr>
          <p:cNvPr id="15" name="Title 3">
            <a:extLst>
              <a:ext uri="{FF2B5EF4-FFF2-40B4-BE49-F238E27FC236}">
                <a16:creationId xmlns:a16="http://schemas.microsoft.com/office/drawing/2014/main" id="{E5D4A826-2FEC-4303-893D-3DA3EF3C1E33}"/>
              </a:ext>
            </a:extLst>
          </p:cNvPr>
          <p:cNvSpPr>
            <a:spLocks noGrp="1"/>
          </p:cNvSpPr>
          <p:nvPr>
            <p:ph type="title" hasCustomPrompt="1"/>
          </p:nvPr>
        </p:nvSpPr>
        <p:spPr>
          <a:xfrm>
            <a:off x="479425" y="669851"/>
            <a:ext cx="11233150" cy="1169582"/>
          </a:xfrm>
        </p:spPr>
        <p:txBody>
          <a:bodyPr/>
          <a:lstStyle>
            <a:lvl1pPr algn="ctr">
              <a:lnSpc>
                <a:spcPts val="4000"/>
              </a:lnSpc>
              <a:defRPr sz="4000"/>
            </a:lvl1pPr>
          </a:lstStyle>
          <a:p>
            <a:r>
              <a:rPr lang="en-US"/>
              <a:t>Insert closing headline.</a:t>
            </a:r>
            <a:br>
              <a:rPr lang="en-US"/>
            </a:br>
            <a:r>
              <a:rPr lang="en-US"/>
              <a:t>Use white or dark colored text.</a:t>
            </a:r>
          </a:p>
        </p:txBody>
      </p:sp>
    </p:spTree>
    <p:extLst>
      <p:ext uri="{BB962C8B-B14F-4D97-AF65-F5344CB8AC3E}">
        <p14:creationId xmlns:p14="http://schemas.microsoft.com/office/powerpoint/2010/main" val="325102849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ps and corporate guidelines">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908D9CAA-34CE-479D-8E34-30EAE7DFFC9C}"/>
              </a:ext>
            </a:extLst>
          </p:cNvPr>
          <p:cNvSpPr/>
          <p:nvPr userDrawn="1"/>
        </p:nvSpPr>
        <p:spPr>
          <a:xfrm>
            <a:off x="6204108" y="1014232"/>
            <a:ext cx="5516547" cy="5192393"/>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6" name="Rectangle 95">
            <a:extLst>
              <a:ext uri="{FF2B5EF4-FFF2-40B4-BE49-F238E27FC236}">
                <a16:creationId xmlns:a16="http://schemas.microsoft.com/office/drawing/2014/main" id="{365DD7DB-93FC-4CE9-BB55-707FAD0F9441}"/>
              </a:ext>
            </a:extLst>
          </p:cNvPr>
          <p:cNvSpPr/>
          <p:nvPr userDrawn="1"/>
        </p:nvSpPr>
        <p:spPr>
          <a:xfrm>
            <a:off x="3574137" y="1014234"/>
            <a:ext cx="2534124" cy="3498544"/>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3" name="Rectangle 42">
            <a:extLst>
              <a:ext uri="{FF2B5EF4-FFF2-40B4-BE49-F238E27FC236}">
                <a16:creationId xmlns:a16="http://schemas.microsoft.com/office/drawing/2014/main" id="{930F4D85-8103-4DAC-83B9-2EA8A555B766}"/>
              </a:ext>
            </a:extLst>
          </p:cNvPr>
          <p:cNvSpPr/>
          <p:nvPr userDrawn="1"/>
        </p:nvSpPr>
        <p:spPr>
          <a:xfrm>
            <a:off x="479425" y="1014232"/>
            <a:ext cx="2999687" cy="34985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42" name="Picture 41">
            <a:extLst>
              <a:ext uri="{FF2B5EF4-FFF2-40B4-BE49-F238E27FC236}">
                <a16:creationId xmlns:a16="http://schemas.microsoft.com/office/drawing/2014/main" id="{C8352981-5F56-444D-A675-E830B4DDC1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69662" y="1607847"/>
            <a:ext cx="1229752" cy="1373815"/>
          </a:xfrm>
          <a:prstGeom prst="rect">
            <a:avLst/>
          </a:prstGeom>
          <a:ln w="3175">
            <a:solidFill>
              <a:schemeClr val="bg2"/>
            </a:solidFill>
          </a:ln>
        </p:spPr>
      </p:pic>
      <p:sp>
        <p:nvSpPr>
          <p:cNvPr id="11" name="TextBox 10"/>
          <p:cNvSpPr txBox="1"/>
          <p:nvPr userDrawn="1"/>
        </p:nvSpPr>
        <p:spPr>
          <a:xfrm>
            <a:off x="2068307" y="1599603"/>
            <a:ext cx="1420105" cy="123111"/>
          </a:xfrm>
          <a:prstGeom prst="rect">
            <a:avLst/>
          </a:prstGeom>
          <a:noFill/>
        </p:spPr>
        <p:txBody>
          <a:bodyPr wrap="square" lIns="0" tIns="0" rIns="0" bIns="0" rtlCol="0" anchor="b">
            <a:spAutoFit/>
          </a:bodyPr>
          <a:lstStyle/>
          <a:p>
            <a:pPr defTabSz="914400"/>
            <a:r>
              <a:rPr lang="en-US" sz="800">
                <a:solidFill>
                  <a:schemeClr val="tx1"/>
                </a:solidFill>
                <a:latin typeface="+mj-lt"/>
                <a:cs typeface="Arial" pitchFamily="34" charset="0"/>
              </a:rPr>
              <a:t>SELECT SLIDE LAYOUTS</a:t>
            </a:r>
          </a:p>
        </p:txBody>
      </p:sp>
      <p:sp>
        <p:nvSpPr>
          <p:cNvPr id="12" name="TextBox 11"/>
          <p:cNvSpPr txBox="1"/>
          <p:nvPr userDrawn="1"/>
        </p:nvSpPr>
        <p:spPr>
          <a:xfrm>
            <a:off x="2068308" y="1767283"/>
            <a:ext cx="1366324" cy="369332"/>
          </a:xfrm>
          <a:prstGeom prst="rect">
            <a:avLst/>
          </a:prstGeom>
          <a:noFill/>
        </p:spPr>
        <p:txBody>
          <a:bodyPr wrap="square" lIns="0" tIns="0" rIns="0" bIns="0" rtlCol="0">
            <a:spAutoFit/>
          </a:bodyPr>
          <a:lstStyle/>
          <a:p>
            <a:pPr defTabSz="914400"/>
            <a:r>
              <a:rPr lang="en-US" sz="800">
                <a:solidFill>
                  <a:schemeClr val="tx1"/>
                </a:solidFill>
                <a:cs typeface="Arial" pitchFamily="34" charset="0"/>
              </a:rPr>
              <a:t>Find title, agendas, section header, plain content and picture layouts:</a:t>
            </a:r>
          </a:p>
        </p:txBody>
      </p:sp>
      <p:sp>
        <p:nvSpPr>
          <p:cNvPr id="13" name="TextBox 12"/>
          <p:cNvSpPr txBox="1"/>
          <p:nvPr userDrawn="1"/>
        </p:nvSpPr>
        <p:spPr>
          <a:xfrm>
            <a:off x="2068309" y="2268336"/>
            <a:ext cx="1357023" cy="492443"/>
          </a:xfrm>
          <a:prstGeom prst="rect">
            <a:avLst/>
          </a:prstGeom>
          <a:noFill/>
        </p:spPr>
        <p:txBody>
          <a:bodyPr wrap="square" lIns="0" tIns="0" rIns="0" bIns="0" rtlCol="0">
            <a:spAutoFit/>
          </a:bodyPr>
          <a:lstStyle/>
          <a:p>
            <a:pPr defTabSz="914400"/>
            <a:r>
              <a:rPr lang="en-US" sz="800" b="0">
                <a:solidFill>
                  <a:schemeClr val="tx1"/>
                </a:solidFill>
                <a:latin typeface="+mj-lt"/>
                <a:cs typeface="Arial" pitchFamily="34" charset="0"/>
              </a:rPr>
              <a:t>Home </a:t>
            </a:r>
            <a:r>
              <a:rPr lang="en-US" sz="800" b="0">
                <a:solidFill>
                  <a:schemeClr val="tx1"/>
                </a:solidFill>
                <a:latin typeface="+mj-lt"/>
                <a:cs typeface="Arial" pitchFamily="34" charset="0"/>
                <a:sym typeface="Wingdings 3"/>
              </a:rPr>
              <a:t> </a:t>
            </a:r>
            <a:r>
              <a:rPr lang="en-US" sz="800" b="0">
                <a:solidFill>
                  <a:schemeClr val="tx1"/>
                </a:solidFill>
                <a:latin typeface="+mj-lt"/>
                <a:cs typeface="Arial" pitchFamily="34" charset="0"/>
              </a:rPr>
              <a:t>New Slide</a:t>
            </a:r>
          </a:p>
          <a:p>
            <a:pPr defTabSz="914400"/>
            <a:endParaRPr lang="en-US" sz="800" b="0">
              <a:solidFill>
                <a:schemeClr val="tx1"/>
              </a:solidFill>
              <a:latin typeface="+mj-lt"/>
              <a:cs typeface="Arial" pitchFamily="34" charset="0"/>
            </a:endParaRPr>
          </a:p>
          <a:p>
            <a:pPr defTabSz="914400"/>
            <a:r>
              <a:rPr lang="en-US" sz="800" b="0">
                <a:solidFill>
                  <a:schemeClr val="tx1"/>
                </a:solidFill>
                <a:latin typeface="+mj-lt"/>
                <a:cs typeface="Arial" pitchFamily="34" charset="0"/>
              </a:rPr>
              <a:t>Home </a:t>
            </a:r>
            <a:r>
              <a:rPr lang="en-US" sz="800" b="0">
                <a:solidFill>
                  <a:schemeClr val="tx1"/>
                </a:solidFill>
                <a:latin typeface="+mj-lt"/>
                <a:cs typeface="Arial" pitchFamily="34" charset="0"/>
                <a:sym typeface="Wingdings 3"/>
              </a:rPr>
              <a:t> </a:t>
            </a:r>
            <a:r>
              <a:rPr lang="en-US" sz="800" b="0">
                <a:solidFill>
                  <a:schemeClr val="tx1"/>
                </a:solidFill>
                <a:latin typeface="+mj-lt"/>
                <a:cs typeface="Arial" pitchFamily="34" charset="0"/>
              </a:rPr>
              <a:t>Layout </a:t>
            </a:r>
            <a:r>
              <a:rPr lang="en-US" sz="800" b="0">
                <a:solidFill>
                  <a:schemeClr val="tx1"/>
                </a:solidFill>
                <a:latin typeface="+mn-lt"/>
                <a:cs typeface="Arial" pitchFamily="34" charset="0"/>
              </a:rPr>
              <a:t>(to change existing layout)</a:t>
            </a:r>
          </a:p>
        </p:txBody>
      </p:sp>
      <p:sp>
        <p:nvSpPr>
          <p:cNvPr id="14" name="TextBox 13"/>
          <p:cNvSpPr txBox="1"/>
          <p:nvPr userDrawn="1"/>
        </p:nvSpPr>
        <p:spPr>
          <a:xfrm>
            <a:off x="6359209" y="1177891"/>
            <a:ext cx="5628870" cy="266400"/>
          </a:xfrm>
          <a:prstGeom prst="rect">
            <a:avLst/>
          </a:prstGeom>
          <a:noFill/>
        </p:spPr>
        <p:txBody>
          <a:bodyPr wrap="none" lIns="108000" tIns="36000" rIns="36000" bIns="36000" rtlCol="0" anchor="ctr">
            <a:noAutofit/>
          </a:bodyPr>
          <a:lstStyle/>
          <a:p>
            <a:pPr defTabSz="914400"/>
            <a:r>
              <a:rPr lang="en-US" sz="1100" spc="30" baseline="0">
                <a:solidFill>
                  <a:schemeClr val="tx1"/>
                </a:solidFill>
                <a:latin typeface="+mj-lt"/>
                <a:cs typeface="Arial" pitchFamily="34" charset="0"/>
              </a:rPr>
              <a:t>COLORS AND EFFECTS</a:t>
            </a:r>
          </a:p>
        </p:txBody>
      </p:sp>
      <p:sp>
        <p:nvSpPr>
          <p:cNvPr id="17" name="TextBox 16"/>
          <p:cNvSpPr txBox="1"/>
          <p:nvPr userDrawn="1"/>
        </p:nvSpPr>
        <p:spPr>
          <a:xfrm>
            <a:off x="576969" y="1178254"/>
            <a:ext cx="2987868" cy="265460"/>
          </a:xfrm>
          <a:prstGeom prst="rect">
            <a:avLst/>
          </a:prstGeom>
          <a:noFill/>
        </p:spPr>
        <p:txBody>
          <a:bodyPr wrap="none" lIns="108000" tIns="36000" rIns="36000" bIns="36000" rtlCol="0" anchor="ctr">
            <a:noAutofit/>
          </a:bodyPr>
          <a:lstStyle/>
          <a:p>
            <a:pPr defTabSz="914400"/>
            <a:r>
              <a:rPr lang="en-US" sz="1100" spc="30" baseline="0">
                <a:solidFill>
                  <a:schemeClr val="tx1"/>
                </a:solidFill>
                <a:latin typeface="+mj-lt"/>
                <a:cs typeface="Arial" pitchFamily="34" charset="0"/>
              </a:rPr>
              <a:t>HOW TO...</a:t>
            </a:r>
          </a:p>
        </p:txBody>
      </p:sp>
      <p:sp>
        <p:nvSpPr>
          <p:cNvPr id="19" name="TextBox 18"/>
          <p:cNvSpPr txBox="1"/>
          <p:nvPr userDrawn="1"/>
        </p:nvSpPr>
        <p:spPr>
          <a:xfrm>
            <a:off x="6486246" y="3549534"/>
            <a:ext cx="2164800" cy="123111"/>
          </a:xfrm>
          <a:prstGeom prst="rect">
            <a:avLst/>
          </a:prstGeom>
          <a:noFill/>
        </p:spPr>
        <p:txBody>
          <a:bodyPr wrap="square" lIns="0" tIns="0" rIns="0" bIns="0" rtlCol="0" anchor="b">
            <a:spAutoFit/>
          </a:bodyPr>
          <a:lstStyle/>
          <a:p>
            <a:pPr defTabSz="914400"/>
            <a:r>
              <a:rPr lang="en-US" sz="800">
                <a:solidFill>
                  <a:schemeClr val="tx1"/>
                </a:solidFill>
                <a:latin typeface="+mj-lt"/>
                <a:cs typeface="Arial" pitchFamily="34" charset="0"/>
              </a:rPr>
              <a:t>CHARTS  </a:t>
            </a:r>
            <a:r>
              <a:rPr lang="en-US" sz="800">
                <a:solidFill>
                  <a:schemeClr val="tx1"/>
                </a:solidFill>
                <a:latin typeface="+mn-lt"/>
                <a:cs typeface="Arial" pitchFamily="34" charset="0"/>
              </a:rPr>
              <a:t>– DESIGN AND EFFECTS</a:t>
            </a:r>
          </a:p>
        </p:txBody>
      </p:sp>
      <p:grpSp>
        <p:nvGrpSpPr>
          <p:cNvPr id="27" name="Group 26"/>
          <p:cNvGrpSpPr/>
          <p:nvPr userDrawn="1"/>
        </p:nvGrpSpPr>
        <p:grpSpPr>
          <a:xfrm>
            <a:off x="6443768" y="2745123"/>
            <a:ext cx="1255646" cy="190805"/>
            <a:chOff x="2834640" y="3855720"/>
            <a:chExt cx="708660" cy="228600"/>
          </a:xfrm>
        </p:grpSpPr>
        <p:cxnSp>
          <p:nvCxnSpPr>
            <p:cNvPr id="28" name="Straight Connector 27"/>
            <p:cNvCxnSpPr/>
            <p:nvPr/>
          </p:nvCxnSpPr>
          <p:spPr>
            <a:xfrm>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userDrawn="1"/>
        </p:nvSpPr>
        <p:spPr>
          <a:xfrm>
            <a:off x="3678523" y="1177891"/>
            <a:ext cx="2287064" cy="266400"/>
          </a:xfrm>
          <a:prstGeom prst="rect">
            <a:avLst/>
          </a:prstGeom>
          <a:noFill/>
        </p:spPr>
        <p:txBody>
          <a:bodyPr wrap="none" lIns="108000" tIns="36000" rIns="36000" bIns="36000" rtlCol="0" anchor="ctr">
            <a:noAutofit/>
          </a:bodyPr>
          <a:lstStyle/>
          <a:p>
            <a:pPr defTabSz="914400"/>
            <a:r>
              <a:rPr lang="en-US" sz="1100" spc="30" baseline="0">
                <a:solidFill>
                  <a:schemeClr val="tx1"/>
                </a:solidFill>
                <a:latin typeface="+mj-lt"/>
                <a:cs typeface="Arial" pitchFamily="34" charset="0"/>
              </a:rPr>
              <a:t>TEXT</a:t>
            </a:r>
          </a:p>
        </p:txBody>
      </p:sp>
      <p:sp>
        <p:nvSpPr>
          <p:cNvPr id="37" name="TextBox 36"/>
          <p:cNvSpPr txBox="1"/>
          <p:nvPr userDrawn="1"/>
        </p:nvSpPr>
        <p:spPr>
          <a:xfrm>
            <a:off x="3802777" y="1599603"/>
            <a:ext cx="1924081" cy="123111"/>
          </a:xfrm>
          <a:prstGeom prst="rect">
            <a:avLst/>
          </a:prstGeom>
          <a:noFill/>
        </p:spPr>
        <p:txBody>
          <a:bodyPr wrap="square" lIns="0" tIns="0" rIns="0" bIns="0" rtlCol="0" anchor="b">
            <a:spAutoFit/>
          </a:bodyPr>
          <a:lstStyle/>
          <a:p>
            <a:pPr defTabSz="914400"/>
            <a:r>
              <a:rPr lang="en-US" sz="800" b="0" kern="1200">
                <a:solidFill>
                  <a:srgbClr val="000000"/>
                </a:solidFill>
                <a:latin typeface="+mj-lt"/>
                <a:ea typeface="+mn-ea"/>
                <a:cs typeface="Arial" pitchFamily="34" charset="0"/>
              </a:rPr>
              <a:t>FONT</a:t>
            </a:r>
          </a:p>
        </p:txBody>
      </p:sp>
      <p:sp>
        <p:nvSpPr>
          <p:cNvPr id="38" name="TextBox 37"/>
          <p:cNvSpPr txBox="1"/>
          <p:nvPr userDrawn="1"/>
        </p:nvSpPr>
        <p:spPr>
          <a:xfrm>
            <a:off x="3802541" y="1760575"/>
            <a:ext cx="2270378" cy="123111"/>
          </a:xfrm>
          <a:prstGeom prst="rect">
            <a:avLst/>
          </a:prstGeom>
          <a:noFill/>
        </p:spPr>
        <p:txBody>
          <a:bodyPr wrap="square" lIns="0" tIns="0" rIns="0" bIns="0" rtlCol="0">
            <a:spAutoFit/>
          </a:bodyPr>
          <a:lstStyle/>
          <a:p>
            <a:pPr defTabSz="914400"/>
            <a:r>
              <a:rPr lang="en-US" sz="800">
                <a:solidFill>
                  <a:srgbClr val="000000"/>
                </a:solidFill>
                <a:cs typeface="Arial" pitchFamily="34" charset="0"/>
              </a:rPr>
              <a:t>Roboto is used for all text</a:t>
            </a:r>
          </a:p>
        </p:txBody>
      </p:sp>
      <p:sp>
        <p:nvSpPr>
          <p:cNvPr id="39" name="TextBox 38"/>
          <p:cNvSpPr txBox="1"/>
          <p:nvPr userDrawn="1"/>
        </p:nvSpPr>
        <p:spPr>
          <a:xfrm>
            <a:off x="3802541" y="2073987"/>
            <a:ext cx="1924081" cy="123111"/>
          </a:xfrm>
          <a:prstGeom prst="rect">
            <a:avLst/>
          </a:prstGeom>
          <a:noFill/>
        </p:spPr>
        <p:txBody>
          <a:bodyPr wrap="square" lIns="0" tIns="0" rIns="0" bIns="0" rtlCol="0" anchor="b">
            <a:spAutoFit/>
          </a:bodyPr>
          <a:lstStyle/>
          <a:p>
            <a:pPr marL="0" algn="l" defTabSz="914400" rtl="0" eaLnBrk="1" latinLnBrk="0" hangingPunct="1"/>
            <a:r>
              <a:rPr lang="en-US" sz="800" b="0" kern="1200">
                <a:solidFill>
                  <a:srgbClr val="000000"/>
                </a:solidFill>
                <a:latin typeface="+mj-lt"/>
                <a:ea typeface="+mn-ea"/>
                <a:cs typeface="Arial" pitchFamily="34" charset="0"/>
              </a:rPr>
              <a:t>STYLE AND SIZES</a:t>
            </a:r>
          </a:p>
        </p:txBody>
      </p:sp>
      <p:sp>
        <p:nvSpPr>
          <p:cNvPr id="40" name="TextBox 39"/>
          <p:cNvSpPr txBox="1"/>
          <p:nvPr userDrawn="1"/>
        </p:nvSpPr>
        <p:spPr>
          <a:xfrm>
            <a:off x="3802541" y="2250050"/>
            <a:ext cx="1922209" cy="471924"/>
          </a:xfrm>
          <a:prstGeom prst="rect">
            <a:avLst/>
          </a:prstGeom>
          <a:noFill/>
        </p:spPr>
        <p:txBody>
          <a:bodyPr wrap="square" lIns="0" tIns="0" rIns="0" bIns="0" rtlCol="0">
            <a:spAutoFit/>
          </a:bodyPr>
          <a:lstStyle/>
          <a:p>
            <a:pPr defTabSz="914400">
              <a:spcAft>
                <a:spcPts val="400"/>
              </a:spcAft>
            </a:pPr>
            <a:r>
              <a:rPr lang="en-US" sz="800">
                <a:solidFill>
                  <a:srgbClr val="000000"/>
                </a:solidFill>
                <a:cs typeface="Arial" pitchFamily="34" charset="0"/>
              </a:rPr>
              <a:t>Headline: Roboto Bold, size 34</a:t>
            </a:r>
          </a:p>
          <a:p>
            <a:pPr defTabSz="914400">
              <a:spcAft>
                <a:spcPts val="400"/>
              </a:spcAft>
            </a:pPr>
            <a:r>
              <a:rPr lang="en-US" sz="800">
                <a:solidFill>
                  <a:srgbClr val="000000"/>
                </a:solidFill>
                <a:cs typeface="Arial" pitchFamily="34" charset="0"/>
              </a:rPr>
              <a:t>Sub-headline: Roboto Light, size 20</a:t>
            </a:r>
          </a:p>
          <a:p>
            <a:pPr defTabSz="914400">
              <a:spcAft>
                <a:spcPts val="400"/>
              </a:spcAft>
            </a:pPr>
            <a:r>
              <a:rPr lang="en-US" sz="800">
                <a:solidFill>
                  <a:srgbClr val="000000"/>
                </a:solidFill>
                <a:cs typeface="Arial" pitchFamily="34" charset="0"/>
              </a:rPr>
              <a:t>Body text: Roboto Light, size 14</a:t>
            </a:r>
          </a:p>
        </p:txBody>
      </p:sp>
      <p:sp>
        <p:nvSpPr>
          <p:cNvPr id="44" name="TextBox 43"/>
          <p:cNvSpPr txBox="1"/>
          <p:nvPr userDrawn="1"/>
        </p:nvSpPr>
        <p:spPr>
          <a:xfrm>
            <a:off x="2062808" y="3216109"/>
            <a:ext cx="1362524" cy="123111"/>
          </a:xfrm>
          <a:prstGeom prst="rect">
            <a:avLst/>
          </a:prstGeom>
          <a:noFill/>
        </p:spPr>
        <p:txBody>
          <a:bodyPr wrap="square" lIns="0" tIns="0" rIns="0" bIns="0" rtlCol="0" anchor="b">
            <a:spAutoFit/>
          </a:bodyPr>
          <a:lstStyle/>
          <a:p>
            <a:pPr defTabSz="914400"/>
            <a:r>
              <a:rPr lang="en-US" sz="800">
                <a:solidFill>
                  <a:schemeClr val="tx1"/>
                </a:solidFill>
                <a:latin typeface="+mj-lt"/>
                <a:cs typeface="Arial" pitchFamily="34" charset="0"/>
              </a:rPr>
              <a:t>DISPLAY GUIDES </a:t>
            </a:r>
          </a:p>
        </p:txBody>
      </p:sp>
      <p:sp>
        <p:nvSpPr>
          <p:cNvPr id="45" name="TextBox 44"/>
          <p:cNvSpPr txBox="1"/>
          <p:nvPr userDrawn="1"/>
        </p:nvSpPr>
        <p:spPr>
          <a:xfrm>
            <a:off x="2062810" y="3445206"/>
            <a:ext cx="1302435" cy="492443"/>
          </a:xfrm>
          <a:prstGeom prst="rect">
            <a:avLst/>
          </a:prstGeom>
          <a:noFill/>
        </p:spPr>
        <p:txBody>
          <a:bodyPr wrap="square" lIns="0" tIns="0" rIns="0" bIns="0" rtlCol="0">
            <a:spAutoFit/>
          </a:bodyPr>
          <a:lstStyle/>
          <a:p>
            <a:pPr defTabSz="914400"/>
            <a:r>
              <a:rPr lang="en-US" sz="800">
                <a:solidFill>
                  <a:schemeClr val="tx1"/>
                </a:solidFill>
                <a:cs typeface="Arial" pitchFamily="34" charset="0"/>
              </a:rPr>
              <a:t>Display guides on the screen to view the content area. All content should be inside the red guides.</a:t>
            </a:r>
          </a:p>
        </p:txBody>
      </p:sp>
      <p:sp>
        <p:nvSpPr>
          <p:cNvPr id="46" name="TextBox 45"/>
          <p:cNvSpPr txBox="1"/>
          <p:nvPr userDrawn="1"/>
        </p:nvSpPr>
        <p:spPr>
          <a:xfrm>
            <a:off x="2062809" y="3997816"/>
            <a:ext cx="1285966" cy="123111"/>
          </a:xfrm>
          <a:prstGeom prst="rect">
            <a:avLst/>
          </a:prstGeom>
          <a:noFill/>
        </p:spPr>
        <p:txBody>
          <a:bodyPr wrap="square" lIns="0" tIns="0" rIns="0" bIns="0" rtlCol="0">
            <a:spAutoFit/>
          </a:bodyPr>
          <a:lstStyle/>
          <a:p>
            <a:pPr defTabSz="914400"/>
            <a:r>
              <a:rPr lang="en-US" sz="800" b="0">
                <a:solidFill>
                  <a:schemeClr val="tx1"/>
                </a:solidFill>
                <a:latin typeface="+mj-lt"/>
                <a:cs typeface="Arial" pitchFamily="34" charset="0"/>
              </a:rPr>
              <a:t>View  </a:t>
            </a:r>
            <a:r>
              <a:rPr lang="en-US" sz="800" b="0">
                <a:solidFill>
                  <a:schemeClr val="tx1"/>
                </a:solidFill>
                <a:latin typeface="+mj-lt"/>
                <a:cs typeface="Arial" pitchFamily="34" charset="0"/>
                <a:sym typeface="Wingdings 3"/>
              </a:rPr>
              <a:t> Guides</a:t>
            </a:r>
            <a:endParaRPr lang="en-US" sz="800" b="0">
              <a:solidFill>
                <a:schemeClr val="tx1"/>
              </a:solidFill>
              <a:latin typeface="+mj-lt"/>
              <a:cs typeface="Arial" pitchFamily="34" charset="0"/>
            </a:endParaRPr>
          </a:p>
        </p:txBody>
      </p:sp>
      <p:sp>
        <p:nvSpPr>
          <p:cNvPr id="47" name="TextBox 46"/>
          <p:cNvSpPr txBox="1"/>
          <p:nvPr userDrawn="1"/>
        </p:nvSpPr>
        <p:spPr>
          <a:xfrm>
            <a:off x="8258296" y="1599603"/>
            <a:ext cx="1488000" cy="123111"/>
          </a:xfrm>
          <a:prstGeom prst="rect">
            <a:avLst/>
          </a:prstGeom>
          <a:noFill/>
        </p:spPr>
        <p:txBody>
          <a:bodyPr wrap="square" lIns="0" tIns="0" rIns="0" bIns="0" rtlCol="0" anchor="b">
            <a:spAutoFit/>
          </a:bodyPr>
          <a:lstStyle/>
          <a:p>
            <a:pPr defTabSz="914400"/>
            <a:r>
              <a:rPr lang="en-US" sz="800" b="0">
                <a:solidFill>
                  <a:srgbClr val="000000"/>
                </a:solidFill>
                <a:latin typeface="+mj-lt"/>
                <a:cs typeface="Arial" pitchFamily="34" charset="0"/>
              </a:rPr>
              <a:t>PRIMARY COLORS</a:t>
            </a:r>
          </a:p>
        </p:txBody>
      </p:sp>
      <p:sp>
        <p:nvSpPr>
          <p:cNvPr id="48" name="TextBox 47"/>
          <p:cNvSpPr txBox="1"/>
          <p:nvPr userDrawn="1"/>
        </p:nvSpPr>
        <p:spPr>
          <a:xfrm>
            <a:off x="9849330" y="1602000"/>
            <a:ext cx="1584000" cy="246221"/>
          </a:xfrm>
          <a:prstGeom prst="rect">
            <a:avLst/>
          </a:prstGeom>
          <a:noFill/>
        </p:spPr>
        <p:txBody>
          <a:bodyPr wrap="square" lIns="0" tIns="0" rIns="0" bIns="0" rtlCol="0" anchor="b">
            <a:spAutoFit/>
          </a:bodyPr>
          <a:lstStyle/>
          <a:p>
            <a:pPr defTabSz="914400"/>
            <a:r>
              <a:rPr lang="en-US" sz="800" b="0">
                <a:solidFill>
                  <a:srgbClr val="000000"/>
                </a:solidFill>
                <a:latin typeface="+mj-lt"/>
                <a:cs typeface="Arial" pitchFamily="34" charset="0"/>
              </a:rPr>
              <a:t>SECONDARY COLORS FOR CHARTS &amp; DIAGRAMS</a:t>
            </a:r>
          </a:p>
        </p:txBody>
      </p:sp>
      <p:sp>
        <p:nvSpPr>
          <p:cNvPr id="50" name="TextBox 49"/>
          <p:cNvSpPr txBox="1"/>
          <p:nvPr/>
        </p:nvSpPr>
        <p:spPr>
          <a:xfrm>
            <a:off x="8582916" y="1826363"/>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Nilfisk Dark</a:t>
            </a:r>
          </a:p>
        </p:txBody>
      </p:sp>
      <p:sp>
        <p:nvSpPr>
          <p:cNvPr id="51" name="Rektangel 11"/>
          <p:cNvSpPr>
            <a:spLocks noChangeAspect="1"/>
          </p:cNvSpPr>
          <p:nvPr/>
        </p:nvSpPr>
        <p:spPr bwMode="auto">
          <a:xfrm>
            <a:off x="9849332" y="1921624"/>
            <a:ext cx="244800" cy="183600"/>
          </a:xfrm>
          <a:prstGeom prst="rect">
            <a:avLst/>
          </a:prstGeom>
          <a:solidFill>
            <a:schemeClr val="accent1"/>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52" name="TextBox 51"/>
          <p:cNvSpPr txBox="1"/>
          <p:nvPr/>
        </p:nvSpPr>
        <p:spPr>
          <a:xfrm>
            <a:off x="10168721" y="1951870"/>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Accent 1: Grey/Blue</a:t>
            </a:r>
          </a:p>
        </p:txBody>
      </p:sp>
      <p:sp>
        <p:nvSpPr>
          <p:cNvPr id="53" name="Rektangel 18"/>
          <p:cNvSpPr/>
          <p:nvPr/>
        </p:nvSpPr>
        <p:spPr bwMode="auto">
          <a:xfrm>
            <a:off x="8258297" y="1796117"/>
            <a:ext cx="244800" cy="183600"/>
          </a:xfrm>
          <a:prstGeom prst="rect">
            <a:avLst/>
          </a:prstGeom>
          <a:solidFill>
            <a:schemeClr val="tx1"/>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55" name="TextBox 54"/>
          <p:cNvSpPr txBox="1"/>
          <p:nvPr/>
        </p:nvSpPr>
        <p:spPr>
          <a:xfrm>
            <a:off x="8582916" y="2063363"/>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Nilfisk Blue</a:t>
            </a:r>
          </a:p>
        </p:txBody>
      </p:sp>
      <p:sp>
        <p:nvSpPr>
          <p:cNvPr id="56" name="Rektangel 7"/>
          <p:cNvSpPr>
            <a:spLocks noChangeAspect="1"/>
          </p:cNvSpPr>
          <p:nvPr/>
        </p:nvSpPr>
        <p:spPr bwMode="auto">
          <a:xfrm>
            <a:off x="9849332" y="2158624"/>
            <a:ext cx="244800" cy="183600"/>
          </a:xfrm>
          <a:prstGeom prst="rect">
            <a:avLst/>
          </a:prstGeom>
          <a:solidFill>
            <a:schemeClr val="accent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57" name="TextBox 56"/>
          <p:cNvSpPr txBox="1"/>
          <p:nvPr/>
        </p:nvSpPr>
        <p:spPr>
          <a:xfrm>
            <a:off x="10168721" y="2188870"/>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Accent 2: Dark blue</a:t>
            </a:r>
          </a:p>
        </p:txBody>
      </p:sp>
      <p:sp>
        <p:nvSpPr>
          <p:cNvPr id="58" name="Rektangel 18"/>
          <p:cNvSpPr/>
          <p:nvPr/>
        </p:nvSpPr>
        <p:spPr bwMode="auto">
          <a:xfrm>
            <a:off x="8258297" y="2033117"/>
            <a:ext cx="244800" cy="183600"/>
          </a:xfrm>
          <a:prstGeom prst="rect">
            <a:avLst/>
          </a:prstGeom>
          <a:solidFill>
            <a:schemeClr val="accent3"/>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63" name="Rektangel 18"/>
          <p:cNvSpPr/>
          <p:nvPr/>
        </p:nvSpPr>
        <p:spPr bwMode="auto">
          <a:xfrm>
            <a:off x="3802541" y="3117398"/>
            <a:ext cx="325435" cy="264226"/>
          </a:xfrm>
          <a:prstGeom prst="rect">
            <a:avLst/>
          </a:prstGeom>
          <a:solidFill>
            <a:schemeClr val="tx1"/>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chemeClr val="tx1"/>
              </a:solidFill>
            </a:endParaRPr>
          </a:p>
        </p:txBody>
      </p:sp>
      <p:sp>
        <p:nvSpPr>
          <p:cNvPr id="64" name="TextBox 63"/>
          <p:cNvSpPr txBox="1"/>
          <p:nvPr/>
        </p:nvSpPr>
        <p:spPr>
          <a:xfrm>
            <a:off x="4235215" y="3145852"/>
            <a:ext cx="1454281" cy="24622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Nilfisk Dark is the default color for headlines and body text. </a:t>
            </a:r>
          </a:p>
        </p:txBody>
      </p:sp>
      <p:grpSp>
        <p:nvGrpSpPr>
          <p:cNvPr id="118" name="Group 117">
            <a:extLst>
              <a:ext uri="{FF2B5EF4-FFF2-40B4-BE49-F238E27FC236}">
                <a16:creationId xmlns:a16="http://schemas.microsoft.com/office/drawing/2014/main" id="{5E6F26DC-ED06-4AE5-BB8F-0CC90D2A969E}"/>
              </a:ext>
            </a:extLst>
          </p:cNvPr>
          <p:cNvGrpSpPr/>
          <p:nvPr userDrawn="1"/>
        </p:nvGrpSpPr>
        <p:grpSpPr>
          <a:xfrm>
            <a:off x="3796272" y="3597708"/>
            <a:ext cx="584370" cy="366154"/>
            <a:chOff x="3776319" y="3799737"/>
            <a:chExt cx="642807" cy="402769"/>
          </a:xfrm>
        </p:grpSpPr>
        <p:sp>
          <p:nvSpPr>
            <p:cNvPr id="68" name="Rektangel 22"/>
            <p:cNvSpPr/>
            <p:nvPr/>
          </p:nvSpPr>
          <p:spPr bwMode="auto">
            <a:xfrm>
              <a:off x="3776319" y="3799737"/>
              <a:ext cx="342913" cy="257185"/>
            </a:xfrm>
            <a:prstGeom prst="rect">
              <a:avLst/>
            </a:prstGeom>
            <a:solidFill>
              <a:schemeClr val="accent3"/>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69" name="Rektangel 11"/>
            <p:cNvSpPr>
              <a:spLocks noChangeAspect="1"/>
            </p:cNvSpPr>
            <p:nvPr/>
          </p:nvSpPr>
          <p:spPr bwMode="auto">
            <a:xfrm>
              <a:off x="3876284" y="3848265"/>
              <a:ext cx="342913" cy="257185"/>
            </a:xfrm>
            <a:prstGeom prst="rect">
              <a:avLst/>
            </a:prstGeom>
            <a:solidFill>
              <a:schemeClr val="bg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0" name="Rektangel 7"/>
            <p:cNvSpPr>
              <a:spLocks noChangeAspect="1"/>
            </p:cNvSpPr>
            <p:nvPr/>
          </p:nvSpPr>
          <p:spPr bwMode="auto">
            <a:xfrm>
              <a:off x="3976249" y="3896792"/>
              <a:ext cx="342913" cy="257185"/>
            </a:xfrm>
            <a:prstGeom prst="rect">
              <a:avLst/>
            </a:prstGeom>
            <a:solidFill>
              <a:schemeClr val="tx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1" name="Rektangel 9"/>
            <p:cNvSpPr>
              <a:spLocks noChangeAspect="1"/>
            </p:cNvSpPr>
            <p:nvPr/>
          </p:nvSpPr>
          <p:spPr bwMode="auto">
            <a:xfrm>
              <a:off x="4076213" y="3945321"/>
              <a:ext cx="342913" cy="257185"/>
            </a:xfrm>
            <a:prstGeom prst="rect">
              <a:avLst/>
            </a:prstGeom>
            <a:solidFill>
              <a:schemeClr val="bg1"/>
            </a:solidFill>
            <a:ln w="3175" cap="flat" cmpd="sng" algn="ctr">
              <a:solidFill>
                <a:schemeClr val="bg2"/>
              </a:solid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grpSp>
      <p:sp>
        <p:nvSpPr>
          <p:cNvPr id="72" name="TextBox 71"/>
          <p:cNvSpPr txBox="1"/>
          <p:nvPr userDrawn="1"/>
        </p:nvSpPr>
        <p:spPr>
          <a:xfrm>
            <a:off x="4539038" y="3521694"/>
            <a:ext cx="1426550" cy="738664"/>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Feel free to change the body text color to white or one of the other primary colors in order to create emphasis, highlight or better contrast between text and background.</a:t>
            </a:r>
          </a:p>
        </p:txBody>
      </p:sp>
      <p:sp>
        <p:nvSpPr>
          <p:cNvPr id="73" name="Rektangel 22"/>
          <p:cNvSpPr/>
          <p:nvPr userDrawn="1"/>
        </p:nvSpPr>
        <p:spPr bwMode="auto">
          <a:xfrm>
            <a:off x="8258296" y="2270116"/>
            <a:ext cx="244800" cy="183600"/>
          </a:xfrm>
          <a:prstGeom prst="rect">
            <a:avLst/>
          </a:prstGeom>
          <a:solidFill>
            <a:schemeClr val="bg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4" name="TextBox 73"/>
          <p:cNvSpPr txBox="1"/>
          <p:nvPr userDrawn="1"/>
        </p:nvSpPr>
        <p:spPr>
          <a:xfrm>
            <a:off x="8582915" y="2300363"/>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Nilfisk Accent 1</a:t>
            </a:r>
          </a:p>
        </p:txBody>
      </p:sp>
      <p:sp>
        <p:nvSpPr>
          <p:cNvPr id="75" name="Rektangel 9"/>
          <p:cNvSpPr>
            <a:spLocks noChangeAspect="1"/>
          </p:cNvSpPr>
          <p:nvPr userDrawn="1"/>
        </p:nvSpPr>
        <p:spPr bwMode="auto">
          <a:xfrm>
            <a:off x="9849330" y="2395623"/>
            <a:ext cx="244800" cy="183600"/>
          </a:xfrm>
          <a:prstGeom prst="rect">
            <a:avLst/>
          </a:prstGeom>
          <a:solidFill>
            <a:schemeClr val="accent4"/>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6" name="TextBox 75"/>
          <p:cNvSpPr txBox="1"/>
          <p:nvPr userDrawn="1"/>
        </p:nvSpPr>
        <p:spPr>
          <a:xfrm>
            <a:off x="10168720" y="2425871"/>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Accent 4: Ocean blue</a:t>
            </a:r>
          </a:p>
        </p:txBody>
      </p:sp>
      <p:sp>
        <p:nvSpPr>
          <p:cNvPr id="81" name="Content Placeholder 5"/>
          <p:cNvSpPr txBox="1">
            <a:spLocks/>
          </p:cNvSpPr>
          <p:nvPr userDrawn="1"/>
        </p:nvSpPr>
        <p:spPr>
          <a:xfrm>
            <a:off x="6474281" y="3081964"/>
            <a:ext cx="1436029" cy="123111"/>
          </a:xfrm>
          <a:prstGeom prst="rect">
            <a:avLst/>
          </a:prstGeom>
        </p:spPr>
        <p:txBody>
          <a:bodyPr wrap="square" lIns="0" tIns="0" rIns="0" bIns="0">
            <a:spAutoFit/>
          </a:bodyPr>
          <a:lstStyle>
            <a:lvl1pPr marL="199105" indent="-199105" algn="l" defTabSz="102396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None/>
            </a:pPr>
            <a:r>
              <a:rPr lang="en-US" sz="800">
                <a:solidFill>
                  <a:schemeClr val="tx1"/>
                </a:solidFill>
              </a:rPr>
              <a:t>Never use the Standard Colors</a:t>
            </a:r>
          </a:p>
        </p:txBody>
      </p:sp>
      <p:cxnSp>
        <p:nvCxnSpPr>
          <p:cNvPr id="82" name="Straight Connector 81"/>
          <p:cNvCxnSpPr>
            <a:cxnSpLocks/>
          </p:cNvCxnSpPr>
          <p:nvPr userDrawn="1"/>
        </p:nvCxnSpPr>
        <p:spPr>
          <a:xfrm>
            <a:off x="6474281" y="3361226"/>
            <a:ext cx="495904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6" name="Title 1"/>
          <p:cNvSpPr txBox="1">
            <a:spLocks/>
          </p:cNvSpPr>
          <p:nvPr userDrawn="1"/>
        </p:nvSpPr>
        <p:spPr>
          <a:xfrm>
            <a:off x="558868" y="885750"/>
            <a:ext cx="11171767" cy="689910"/>
          </a:xfrm>
          <a:prstGeom prst="rect">
            <a:avLst/>
          </a:prstGeom>
        </p:spPr>
        <p:txBody>
          <a:bodyPr vert="horz" lIns="0" tIns="0" rIns="0" bIns="0" rtlCol="0" anchor="t">
            <a:noAutofit/>
          </a:bodyPr>
          <a:lstStyle>
            <a:lvl1pPr algn="l" defTabSz="1023967" rtl="0" eaLnBrk="1" latinLnBrk="0" hangingPunct="1">
              <a:spcBef>
                <a:spcPct val="0"/>
              </a:spcBef>
              <a:buNone/>
              <a:defRPr sz="2400" b="1" kern="1200">
                <a:solidFill>
                  <a:schemeClr val="tx2"/>
                </a:solidFill>
                <a:latin typeface="+mj-lt"/>
                <a:ea typeface="+mj-ea"/>
                <a:cs typeface="+mj-cs"/>
              </a:defRPr>
            </a:lvl1pPr>
          </a:lstStyle>
          <a:p>
            <a:endParaRPr lang="en-US" sz="2800" b="1" kern="1200">
              <a:solidFill>
                <a:schemeClr val="tx1"/>
              </a:solidFill>
              <a:latin typeface="+mj-lt"/>
              <a:ea typeface="+mj-ea"/>
              <a:cs typeface="+mj-cs"/>
            </a:endParaRPr>
          </a:p>
        </p:txBody>
      </p:sp>
      <p:sp>
        <p:nvSpPr>
          <p:cNvPr id="83" name="Date Placeholder 8">
            <a:extLst>
              <a:ext uri="{FF2B5EF4-FFF2-40B4-BE49-F238E27FC236}">
                <a16:creationId xmlns:a16="http://schemas.microsoft.com/office/drawing/2014/main" id="{FE12C273-601D-40AF-BD56-6F1846451924}"/>
              </a:ext>
            </a:extLst>
          </p:cNvPr>
          <p:cNvSpPr>
            <a:spLocks noGrp="1"/>
          </p:cNvSpPr>
          <p:nvPr userDrawn="1">
            <p:ph type="dt" sz="half" idx="19"/>
          </p:nvPr>
        </p:nvSpPr>
        <p:spPr>
          <a:xfrm>
            <a:off x="3008551" y="6529068"/>
            <a:ext cx="759950" cy="153888"/>
          </a:xfrm>
        </p:spPr>
        <p:txBody>
          <a:bodyPr/>
          <a:lstStyle/>
          <a:p>
            <a:fld id="{7ACAEB0D-2036-45C7-A59F-DDE428EC325F}" type="datetime1">
              <a:rPr lang="en-US" smtClean="0"/>
              <a:t>12/15/2025</a:t>
            </a:fld>
            <a:endParaRPr lang="en-US"/>
          </a:p>
        </p:txBody>
      </p:sp>
      <p:sp>
        <p:nvSpPr>
          <p:cNvPr id="84" name="Footer Placeholder 12">
            <a:extLst>
              <a:ext uri="{FF2B5EF4-FFF2-40B4-BE49-F238E27FC236}">
                <a16:creationId xmlns:a16="http://schemas.microsoft.com/office/drawing/2014/main" id="{5E3596F1-2045-40CC-A80E-499FCE019B3A}"/>
              </a:ext>
            </a:extLst>
          </p:cNvPr>
          <p:cNvSpPr>
            <a:spLocks noGrp="1"/>
          </p:cNvSpPr>
          <p:nvPr userDrawn="1">
            <p:ph type="ftr" sz="quarter" idx="20"/>
          </p:nvPr>
        </p:nvSpPr>
        <p:spPr>
          <a:xfrm>
            <a:off x="920896" y="6529068"/>
            <a:ext cx="2087655" cy="153888"/>
          </a:xfrm>
        </p:spPr>
        <p:txBody>
          <a:bodyPr/>
          <a:lstStyle/>
          <a:p>
            <a:pPr algn="l"/>
            <a:r>
              <a:rPr lang="en-US"/>
              <a:t>COMPANY CONFIDENTIAL</a:t>
            </a:r>
          </a:p>
        </p:txBody>
      </p:sp>
      <p:sp>
        <p:nvSpPr>
          <p:cNvPr id="85" name="Slide Number Placeholder 13">
            <a:extLst>
              <a:ext uri="{FF2B5EF4-FFF2-40B4-BE49-F238E27FC236}">
                <a16:creationId xmlns:a16="http://schemas.microsoft.com/office/drawing/2014/main" id="{6A79043F-E70A-4446-8650-0C2A2B7B0881}"/>
              </a:ext>
            </a:extLst>
          </p:cNvPr>
          <p:cNvSpPr>
            <a:spLocks noGrp="1"/>
          </p:cNvSpPr>
          <p:nvPr userDrawn="1">
            <p:ph type="sldNum" sz="quarter" idx="21"/>
          </p:nvPr>
        </p:nvSpPr>
        <p:spPr>
          <a:xfrm>
            <a:off x="479426" y="6529068"/>
            <a:ext cx="270170" cy="153888"/>
          </a:xfrm>
        </p:spPr>
        <p:txBody>
          <a:bodyPr/>
          <a:lstStyle/>
          <a:p>
            <a:fld id="{6C385236-B7BA-4938-9EA6-6DEC8CA653D7}" type="slidenum">
              <a:rPr lang="en-US" smtClean="0"/>
              <a:pPr/>
              <a:t>‹#›</a:t>
            </a:fld>
            <a:endParaRPr lang="en-US"/>
          </a:p>
        </p:txBody>
      </p:sp>
      <p:sp>
        <p:nvSpPr>
          <p:cNvPr id="87" name="Rektangel 22">
            <a:extLst>
              <a:ext uri="{FF2B5EF4-FFF2-40B4-BE49-F238E27FC236}">
                <a16:creationId xmlns:a16="http://schemas.microsoft.com/office/drawing/2014/main" id="{94B553FC-3AAD-430C-8BBF-3DF9335D0629}"/>
              </a:ext>
            </a:extLst>
          </p:cNvPr>
          <p:cNvSpPr/>
          <p:nvPr userDrawn="1"/>
        </p:nvSpPr>
        <p:spPr bwMode="auto">
          <a:xfrm>
            <a:off x="8258296" y="2511626"/>
            <a:ext cx="244800" cy="183600"/>
          </a:xfrm>
          <a:prstGeom prst="rect">
            <a:avLst/>
          </a:prstGeom>
          <a:solidFill>
            <a:schemeClr val="tx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90" name="TextBox 89">
            <a:extLst>
              <a:ext uri="{FF2B5EF4-FFF2-40B4-BE49-F238E27FC236}">
                <a16:creationId xmlns:a16="http://schemas.microsoft.com/office/drawing/2014/main" id="{52ECF2D3-E70D-444B-A194-20FBB4EF8314}"/>
              </a:ext>
            </a:extLst>
          </p:cNvPr>
          <p:cNvSpPr txBox="1"/>
          <p:nvPr userDrawn="1"/>
        </p:nvSpPr>
        <p:spPr>
          <a:xfrm>
            <a:off x="8582915" y="2541873"/>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Nilfisk Accent 2</a:t>
            </a:r>
          </a:p>
        </p:txBody>
      </p:sp>
      <p:sp>
        <p:nvSpPr>
          <p:cNvPr id="92" name="Rektangel 9">
            <a:extLst>
              <a:ext uri="{FF2B5EF4-FFF2-40B4-BE49-F238E27FC236}">
                <a16:creationId xmlns:a16="http://schemas.microsoft.com/office/drawing/2014/main" id="{C6A9245E-199C-439D-8F58-D6A26180CCF2}"/>
              </a:ext>
            </a:extLst>
          </p:cNvPr>
          <p:cNvSpPr>
            <a:spLocks noChangeAspect="1"/>
          </p:cNvSpPr>
          <p:nvPr userDrawn="1"/>
        </p:nvSpPr>
        <p:spPr bwMode="auto">
          <a:xfrm>
            <a:off x="9849330" y="2629249"/>
            <a:ext cx="244800" cy="183600"/>
          </a:xfrm>
          <a:prstGeom prst="rect">
            <a:avLst/>
          </a:prstGeom>
          <a:solidFill>
            <a:schemeClr val="accent5"/>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93" name="TextBox 92">
            <a:extLst>
              <a:ext uri="{FF2B5EF4-FFF2-40B4-BE49-F238E27FC236}">
                <a16:creationId xmlns:a16="http://schemas.microsoft.com/office/drawing/2014/main" id="{A25B0928-DFF1-4B6F-8C9F-7FE6579D5FCC}"/>
              </a:ext>
            </a:extLst>
          </p:cNvPr>
          <p:cNvSpPr txBox="1"/>
          <p:nvPr userDrawn="1"/>
        </p:nvSpPr>
        <p:spPr>
          <a:xfrm>
            <a:off x="10168720" y="2659497"/>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Accent 5: Green</a:t>
            </a:r>
          </a:p>
        </p:txBody>
      </p:sp>
      <p:sp>
        <p:nvSpPr>
          <p:cNvPr id="94" name="Rektangel 9">
            <a:extLst>
              <a:ext uri="{FF2B5EF4-FFF2-40B4-BE49-F238E27FC236}">
                <a16:creationId xmlns:a16="http://schemas.microsoft.com/office/drawing/2014/main" id="{37D8958A-387C-45BD-83D0-DBC3BB0017DA}"/>
              </a:ext>
            </a:extLst>
          </p:cNvPr>
          <p:cNvSpPr>
            <a:spLocks noChangeAspect="1"/>
          </p:cNvSpPr>
          <p:nvPr userDrawn="1"/>
        </p:nvSpPr>
        <p:spPr bwMode="auto">
          <a:xfrm>
            <a:off x="9849330" y="2853321"/>
            <a:ext cx="244800" cy="183600"/>
          </a:xfrm>
          <a:prstGeom prst="rect">
            <a:avLst/>
          </a:prstGeom>
          <a:solidFill>
            <a:schemeClr val="accent6"/>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95" name="TextBox 94">
            <a:extLst>
              <a:ext uri="{FF2B5EF4-FFF2-40B4-BE49-F238E27FC236}">
                <a16:creationId xmlns:a16="http://schemas.microsoft.com/office/drawing/2014/main" id="{F2D3E017-96F6-423B-9145-008DB23FF524}"/>
              </a:ext>
            </a:extLst>
          </p:cNvPr>
          <p:cNvSpPr txBox="1"/>
          <p:nvPr userDrawn="1"/>
        </p:nvSpPr>
        <p:spPr>
          <a:xfrm>
            <a:off x="10168720" y="2883569"/>
            <a:ext cx="1392000"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Accent 6: Red Alert</a:t>
            </a:r>
          </a:p>
        </p:txBody>
      </p:sp>
      <p:pic>
        <p:nvPicPr>
          <p:cNvPr id="102" name="Picture 101">
            <a:extLst>
              <a:ext uri="{FF2B5EF4-FFF2-40B4-BE49-F238E27FC236}">
                <a16:creationId xmlns:a16="http://schemas.microsoft.com/office/drawing/2014/main" id="{1ABD7990-89CC-49DB-AA0A-0AC2D5EF72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86246" y="3852045"/>
            <a:ext cx="1815300" cy="1222363"/>
          </a:xfrm>
          <a:prstGeom prst="rect">
            <a:avLst/>
          </a:prstGeom>
        </p:spPr>
      </p:pic>
      <p:pic>
        <p:nvPicPr>
          <p:cNvPr id="103" name="Picture 102">
            <a:extLst>
              <a:ext uri="{FF2B5EF4-FFF2-40B4-BE49-F238E27FC236}">
                <a16:creationId xmlns:a16="http://schemas.microsoft.com/office/drawing/2014/main" id="{6546A0DA-94D1-4668-A757-FF579938F67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03096" y="3878959"/>
            <a:ext cx="1797056" cy="1215521"/>
          </a:xfrm>
          <a:prstGeom prst="rect">
            <a:avLst/>
          </a:prstGeom>
        </p:spPr>
      </p:pic>
      <p:sp>
        <p:nvSpPr>
          <p:cNvPr id="18" name="TextBox 17"/>
          <p:cNvSpPr txBox="1"/>
          <p:nvPr userDrawn="1"/>
        </p:nvSpPr>
        <p:spPr>
          <a:xfrm>
            <a:off x="6463409" y="5337962"/>
            <a:ext cx="2680591" cy="123111"/>
          </a:xfrm>
          <a:prstGeom prst="rect">
            <a:avLst/>
          </a:prstGeom>
          <a:noFill/>
        </p:spPr>
        <p:txBody>
          <a:bodyPr wrap="square" lIns="0" tIns="0" rIns="0" bIns="0" rtlCol="0" anchor="b">
            <a:spAutoFit/>
          </a:bodyPr>
          <a:lstStyle/>
          <a:p>
            <a:pPr defTabSz="914400"/>
            <a:r>
              <a:rPr lang="en-US" sz="800">
                <a:solidFill>
                  <a:schemeClr val="tx1"/>
                </a:solidFill>
                <a:latin typeface="+mj-lt"/>
                <a:cs typeface="Arial" pitchFamily="34" charset="0"/>
              </a:rPr>
              <a:t>SMARTART </a:t>
            </a:r>
            <a:r>
              <a:rPr lang="en-US" sz="800">
                <a:solidFill>
                  <a:schemeClr val="tx1"/>
                </a:solidFill>
                <a:latin typeface="+mn-lt"/>
                <a:cs typeface="Arial" pitchFamily="34" charset="0"/>
              </a:rPr>
              <a:t>– DESIGN AND EFFECTS</a:t>
            </a:r>
          </a:p>
        </p:txBody>
      </p:sp>
      <p:grpSp>
        <p:nvGrpSpPr>
          <p:cNvPr id="105" name="Group 104">
            <a:extLst>
              <a:ext uri="{FF2B5EF4-FFF2-40B4-BE49-F238E27FC236}">
                <a16:creationId xmlns:a16="http://schemas.microsoft.com/office/drawing/2014/main" id="{03585E07-6B11-4B4F-AE56-460E3215EDE8}"/>
              </a:ext>
            </a:extLst>
          </p:cNvPr>
          <p:cNvGrpSpPr/>
          <p:nvPr userDrawn="1"/>
        </p:nvGrpSpPr>
        <p:grpSpPr>
          <a:xfrm>
            <a:off x="8513102" y="4099093"/>
            <a:ext cx="1730876" cy="944549"/>
            <a:chOff x="2834640" y="3855720"/>
            <a:chExt cx="708660" cy="228600"/>
          </a:xfrm>
        </p:grpSpPr>
        <p:cxnSp>
          <p:nvCxnSpPr>
            <p:cNvPr id="106" name="Straight Connector 105">
              <a:extLst>
                <a:ext uri="{FF2B5EF4-FFF2-40B4-BE49-F238E27FC236}">
                  <a16:creationId xmlns:a16="http://schemas.microsoft.com/office/drawing/2014/main" id="{9809A7F2-F48F-4F60-957B-2DB7F7B34D5A}"/>
                </a:ext>
              </a:extLst>
            </p:cNvPr>
            <p:cNvCxnSpPr/>
            <p:nvPr/>
          </p:nvCxnSpPr>
          <p:spPr>
            <a:xfrm>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614DE27-4BEA-4798-AF7D-67C66CD04692}"/>
                </a:ext>
              </a:extLst>
            </p:cNvPr>
            <p:cNvCxnSpPr/>
            <p:nvPr/>
          </p:nvCxnSpPr>
          <p:spPr>
            <a:xfrm flipH="1">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109" name="Picture 108">
            <a:extLst>
              <a:ext uri="{FF2B5EF4-FFF2-40B4-BE49-F238E27FC236}">
                <a16:creationId xmlns:a16="http://schemas.microsoft.com/office/drawing/2014/main" id="{0B27BA4E-0BF4-4C02-940E-C2B8347325A4}"/>
              </a:ext>
            </a:extLst>
          </p:cNvPr>
          <p:cNvPicPr>
            <a:picLocks noChangeAspect="1"/>
          </p:cNvPicPr>
          <p:nvPr userDrawn="1"/>
        </p:nvPicPr>
        <p:blipFill>
          <a:blip r:embed="rId5"/>
          <a:stretch>
            <a:fillRect/>
          </a:stretch>
        </p:blipFill>
        <p:spPr>
          <a:xfrm>
            <a:off x="6463409" y="5577357"/>
            <a:ext cx="4969921" cy="443263"/>
          </a:xfrm>
          <a:prstGeom prst="rect">
            <a:avLst/>
          </a:prstGeom>
        </p:spPr>
      </p:pic>
      <p:grpSp>
        <p:nvGrpSpPr>
          <p:cNvPr id="111" name="Group 110">
            <a:extLst>
              <a:ext uri="{FF2B5EF4-FFF2-40B4-BE49-F238E27FC236}">
                <a16:creationId xmlns:a16="http://schemas.microsoft.com/office/drawing/2014/main" id="{94A9BDE5-F054-4AD6-B204-D8056D976AEC}"/>
              </a:ext>
            </a:extLst>
          </p:cNvPr>
          <p:cNvGrpSpPr/>
          <p:nvPr userDrawn="1"/>
        </p:nvGrpSpPr>
        <p:grpSpPr>
          <a:xfrm>
            <a:off x="7019925" y="5670940"/>
            <a:ext cx="4375305" cy="217835"/>
            <a:chOff x="2834640" y="3855720"/>
            <a:chExt cx="708660" cy="228600"/>
          </a:xfrm>
        </p:grpSpPr>
        <p:cxnSp>
          <p:nvCxnSpPr>
            <p:cNvPr id="112" name="Straight Connector 111">
              <a:extLst>
                <a:ext uri="{FF2B5EF4-FFF2-40B4-BE49-F238E27FC236}">
                  <a16:creationId xmlns:a16="http://schemas.microsoft.com/office/drawing/2014/main" id="{F45128B7-C518-458F-B497-DBD7A8897B75}"/>
                </a:ext>
              </a:extLst>
            </p:cNvPr>
            <p:cNvCxnSpPr/>
            <p:nvPr/>
          </p:nvCxnSpPr>
          <p:spPr>
            <a:xfrm>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1651C43-F09B-4205-ABB2-EAC554A231A2}"/>
                </a:ext>
              </a:extLst>
            </p:cNvPr>
            <p:cNvCxnSpPr/>
            <p:nvPr/>
          </p:nvCxnSpPr>
          <p:spPr>
            <a:xfrm flipH="1">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4" name="TextBox 113">
            <a:extLst>
              <a:ext uri="{FF2B5EF4-FFF2-40B4-BE49-F238E27FC236}">
                <a16:creationId xmlns:a16="http://schemas.microsoft.com/office/drawing/2014/main" id="{39575785-35B6-49AB-9E5B-A44383234BA4}"/>
              </a:ext>
            </a:extLst>
          </p:cNvPr>
          <p:cNvSpPr txBox="1"/>
          <p:nvPr userDrawn="1"/>
        </p:nvSpPr>
        <p:spPr>
          <a:xfrm>
            <a:off x="10495883" y="3991118"/>
            <a:ext cx="1064838" cy="738664"/>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Keep charts and SmartArt simple and minimalistic. </a:t>
            </a:r>
            <a:br>
              <a:rPr lang="en-US" sz="800">
                <a:solidFill>
                  <a:schemeClr val="tx1"/>
                </a:solidFill>
                <a:cs typeface="Arial" pitchFamily="34" charset="0"/>
              </a:rPr>
            </a:br>
            <a:endParaRPr lang="en-US" sz="800">
              <a:solidFill>
                <a:schemeClr val="tx1"/>
              </a:solidFill>
              <a:cs typeface="Arial" pitchFamily="34" charset="0"/>
            </a:endParaRPr>
          </a:p>
          <a:p>
            <a:pPr defTabSz="914400"/>
            <a:r>
              <a:rPr lang="en-US" sz="800">
                <a:solidFill>
                  <a:schemeClr val="tx1"/>
                </a:solidFill>
                <a:cs typeface="Arial" pitchFamily="34" charset="0"/>
              </a:rPr>
              <a:t>Avoid bevel, emboss and 3D effects.</a:t>
            </a:r>
          </a:p>
        </p:txBody>
      </p:sp>
      <p:sp>
        <p:nvSpPr>
          <p:cNvPr id="115" name="Rectangle 114">
            <a:extLst>
              <a:ext uri="{FF2B5EF4-FFF2-40B4-BE49-F238E27FC236}">
                <a16:creationId xmlns:a16="http://schemas.microsoft.com/office/drawing/2014/main" id="{2B4EC30E-B7CE-4A68-8E8B-D5254BC914CC}"/>
              </a:ext>
            </a:extLst>
          </p:cNvPr>
          <p:cNvSpPr/>
          <p:nvPr userDrawn="1"/>
        </p:nvSpPr>
        <p:spPr>
          <a:xfrm>
            <a:off x="479425" y="4611253"/>
            <a:ext cx="5628836" cy="1588341"/>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16" name="TextBox 115">
            <a:extLst>
              <a:ext uri="{FF2B5EF4-FFF2-40B4-BE49-F238E27FC236}">
                <a16:creationId xmlns:a16="http://schemas.microsoft.com/office/drawing/2014/main" id="{FD99C6E9-148D-4428-B5D8-6AD43505DA41}"/>
              </a:ext>
            </a:extLst>
          </p:cNvPr>
          <p:cNvSpPr txBox="1"/>
          <p:nvPr userDrawn="1"/>
        </p:nvSpPr>
        <p:spPr>
          <a:xfrm>
            <a:off x="558868" y="4773728"/>
            <a:ext cx="2287064" cy="266400"/>
          </a:xfrm>
          <a:prstGeom prst="rect">
            <a:avLst/>
          </a:prstGeom>
          <a:noFill/>
        </p:spPr>
        <p:txBody>
          <a:bodyPr wrap="none" lIns="108000" tIns="36000" rIns="36000" bIns="36000" rtlCol="0" anchor="ctr">
            <a:noAutofit/>
          </a:bodyPr>
          <a:lstStyle/>
          <a:p>
            <a:pPr defTabSz="914400"/>
            <a:r>
              <a:rPr lang="en-US" sz="1100" spc="30" baseline="0">
                <a:solidFill>
                  <a:schemeClr val="tx1"/>
                </a:solidFill>
                <a:latin typeface="+mj-lt"/>
                <a:cs typeface="Arial" pitchFamily="34" charset="0"/>
              </a:rPr>
              <a:t>CALL OUTS</a:t>
            </a:r>
          </a:p>
        </p:txBody>
      </p:sp>
      <p:sp>
        <p:nvSpPr>
          <p:cNvPr id="117" name="TextBox 116">
            <a:extLst>
              <a:ext uri="{FF2B5EF4-FFF2-40B4-BE49-F238E27FC236}">
                <a16:creationId xmlns:a16="http://schemas.microsoft.com/office/drawing/2014/main" id="{C1335B58-8355-4223-9A0F-3FB094B7984A}"/>
              </a:ext>
            </a:extLst>
          </p:cNvPr>
          <p:cNvSpPr txBox="1"/>
          <p:nvPr userDrawn="1"/>
        </p:nvSpPr>
        <p:spPr>
          <a:xfrm>
            <a:off x="3802541" y="2920536"/>
            <a:ext cx="1924081" cy="123111"/>
          </a:xfrm>
          <a:prstGeom prst="rect">
            <a:avLst/>
          </a:prstGeom>
          <a:noFill/>
        </p:spPr>
        <p:txBody>
          <a:bodyPr wrap="square" lIns="0" tIns="0" rIns="0" bIns="0" rtlCol="0" anchor="b">
            <a:spAutoFit/>
          </a:bodyPr>
          <a:lstStyle/>
          <a:p>
            <a:pPr marL="0" algn="l" defTabSz="914400" rtl="0" eaLnBrk="1" latinLnBrk="0" hangingPunct="1"/>
            <a:r>
              <a:rPr lang="en-US" sz="800" b="0" kern="1200">
                <a:solidFill>
                  <a:srgbClr val="000000"/>
                </a:solidFill>
                <a:latin typeface="+mj-lt"/>
                <a:ea typeface="+mn-ea"/>
                <a:cs typeface="Arial" pitchFamily="34" charset="0"/>
              </a:rPr>
              <a:t>TEXT COLOR</a:t>
            </a:r>
          </a:p>
        </p:txBody>
      </p:sp>
      <p:pic>
        <p:nvPicPr>
          <p:cNvPr id="120" name="Picture 119">
            <a:extLst>
              <a:ext uri="{FF2B5EF4-FFF2-40B4-BE49-F238E27FC236}">
                <a16:creationId xmlns:a16="http://schemas.microsoft.com/office/drawing/2014/main" id="{EA7DB651-0930-424D-8AAB-494794615B2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4112" y="1513060"/>
            <a:ext cx="1225191" cy="1407314"/>
          </a:xfrm>
          <a:prstGeom prst="rect">
            <a:avLst/>
          </a:prstGeom>
        </p:spPr>
      </p:pic>
      <p:sp>
        <p:nvSpPr>
          <p:cNvPr id="124" name="Oval 123">
            <a:extLst>
              <a:ext uri="{FF2B5EF4-FFF2-40B4-BE49-F238E27FC236}">
                <a16:creationId xmlns:a16="http://schemas.microsoft.com/office/drawing/2014/main" id="{F7AB58B9-3487-4503-98A3-261B6871E0AB}"/>
              </a:ext>
            </a:extLst>
          </p:cNvPr>
          <p:cNvSpPr/>
          <p:nvPr userDrawn="1"/>
        </p:nvSpPr>
        <p:spPr>
          <a:xfrm>
            <a:off x="3076416" y="4919253"/>
            <a:ext cx="951609" cy="95160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a:solidFill>
                  <a:schemeClr val="bg1"/>
                </a:solidFill>
              </a:rPr>
              <a:t>Call-out text here</a:t>
            </a:r>
          </a:p>
        </p:txBody>
      </p:sp>
      <p:sp>
        <p:nvSpPr>
          <p:cNvPr id="127" name="Rectangle: Rounded Corners 126">
            <a:extLst>
              <a:ext uri="{FF2B5EF4-FFF2-40B4-BE49-F238E27FC236}">
                <a16:creationId xmlns:a16="http://schemas.microsoft.com/office/drawing/2014/main" id="{B6CD54A2-4412-4A84-AF5A-DACAD97CBE74}"/>
              </a:ext>
            </a:extLst>
          </p:cNvPr>
          <p:cNvSpPr/>
          <p:nvPr userDrawn="1"/>
        </p:nvSpPr>
        <p:spPr>
          <a:xfrm>
            <a:off x="4222590" y="5306886"/>
            <a:ext cx="1667164" cy="323268"/>
          </a:xfrm>
          <a:prstGeom prst="roundRect">
            <a:avLst>
              <a:gd name="adj" fmla="val 50000"/>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Call out text here</a:t>
            </a:r>
          </a:p>
        </p:txBody>
      </p:sp>
      <p:sp>
        <p:nvSpPr>
          <p:cNvPr id="128" name="TextBox 127">
            <a:extLst>
              <a:ext uri="{FF2B5EF4-FFF2-40B4-BE49-F238E27FC236}">
                <a16:creationId xmlns:a16="http://schemas.microsoft.com/office/drawing/2014/main" id="{5C803F96-D305-4337-A4A7-EF0BCC606DD0}"/>
              </a:ext>
            </a:extLst>
          </p:cNvPr>
          <p:cNvSpPr txBox="1"/>
          <p:nvPr userDrawn="1"/>
        </p:nvSpPr>
        <p:spPr>
          <a:xfrm>
            <a:off x="688006" y="5335884"/>
            <a:ext cx="2120985" cy="12311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Circles and race-track shapes are preferred</a:t>
            </a:r>
          </a:p>
        </p:txBody>
      </p:sp>
      <p:sp>
        <p:nvSpPr>
          <p:cNvPr id="129" name="TextBox 128">
            <a:extLst>
              <a:ext uri="{FF2B5EF4-FFF2-40B4-BE49-F238E27FC236}">
                <a16:creationId xmlns:a16="http://schemas.microsoft.com/office/drawing/2014/main" id="{26944829-53C6-4832-B927-4DF77768AF22}"/>
              </a:ext>
            </a:extLst>
          </p:cNvPr>
          <p:cNvSpPr txBox="1"/>
          <p:nvPr userDrawn="1"/>
        </p:nvSpPr>
        <p:spPr>
          <a:xfrm>
            <a:off x="686640" y="5170041"/>
            <a:ext cx="1362524" cy="123111"/>
          </a:xfrm>
          <a:prstGeom prst="rect">
            <a:avLst/>
          </a:prstGeom>
          <a:noFill/>
        </p:spPr>
        <p:txBody>
          <a:bodyPr wrap="square" lIns="0" tIns="0" rIns="0" bIns="0" rtlCol="0" anchor="b">
            <a:spAutoFit/>
          </a:bodyPr>
          <a:lstStyle/>
          <a:p>
            <a:pPr defTabSz="914400"/>
            <a:r>
              <a:rPr lang="en-US" sz="800">
                <a:solidFill>
                  <a:schemeClr val="tx1"/>
                </a:solidFill>
                <a:latin typeface="+mj-lt"/>
                <a:cs typeface="Arial" pitchFamily="34" charset="0"/>
              </a:rPr>
              <a:t>SHAPES</a:t>
            </a:r>
          </a:p>
        </p:txBody>
      </p:sp>
      <p:sp>
        <p:nvSpPr>
          <p:cNvPr id="130" name="TextBox 129">
            <a:extLst>
              <a:ext uri="{FF2B5EF4-FFF2-40B4-BE49-F238E27FC236}">
                <a16:creationId xmlns:a16="http://schemas.microsoft.com/office/drawing/2014/main" id="{501F335D-AC9C-4F79-BE6D-7BFEDF74FE27}"/>
              </a:ext>
            </a:extLst>
          </p:cNvPr>
          <p:cNvSpPr txBox="1"/>
          <p:nvPr userDrawn="1"/>
        </p:nvSpPr>
        <p:spPr>
          <a:xfrm>
            <a:off x="688007" y="5769347"/>
            <a:ext cx="2193844" cy="246221"/>
          </a:xfrm>
          <a:prstGeom prst="rect">
            <a:avLst/>
          </a:prstGeom>
          <a:noFill/>
        </p:spPr>
        <p:txBody>
          <a:bodyPr wrap="square" lIns="0" tIns="0" rIns="0" bIns="0" rtlCol="0" anchor="ctr">
            <a:spAutoFit/>
          </a:bodyPr>
          <a:lstStyle/>
          <a:p>
            <a:pPr defTabSz="914400"/>
            <a:r>
              <a:rPr lang="en-US" sz="800">
                <a:solidFill>
                  <a:schemeClr val="tx1"/>
                </a:solidFill>
                <a:cs typeface="Arial" pitchFamily="34" charset="0"/>
              </a:rPr>
              <a:t>Use a bright color as Nilfisk Blue, if an alert call out is needed then use the Red Alert color</a:t>
            </a:r>
          </a:p>
        </p:txBody>
      </p:sp>
      <p:sp>
        <p:nvSpPr>
          <p:cNvPr id="131" name="TextBox 130">
            <a:extLst>
              <a:ext uri="{FF2B5EF4-FFF2-40B4-BE49-F238E27FC236}">
                <a16:creationId xmlns:a16="http://schemas.microsoft.com/office/drawing/2014/main" id="{9E6CBA77-60E5-4B50-BBFC-943B830A4FB8}"/>
              </a:ext>
            </a:extLst>
          </p:cNvPr>
          <p:cNvSpPr txBox="1"/>
          <p:nvPr userDrawn="1"/>
        </p:nvSpPr>
        <p:spPr>
          <a:xfrm>
            <a:off x="686640" y="5597590"/>
            <a:ext cx="1362524" cy="123111"/>
          </a:xfrm>
          <a:prstGeom prst="rect">
            <a:avLst/>
          </a:prstGeom>
          <a:noFill/>
        </p:spPr>
        <p:txBody>
          <a:bodyPr wrap="square" lIns="0" tIns="0" rIns="0" bIns="0" rtlCol="0" anchor="b">
            <a:spAutoFit/>
          </a:bodyPr>
          <a:lstStyle/>
          <a:p>
            <a:pPr defTabSz="914400"/>
            <a:r>
              <a:rPr lang="en-US" sz="800">
                <a:solidFill>
                  <a:schemeClr val="tx1"/>
                </a:solidFill>
                <a:latin typeface="+mj-lt"/>
                <a:cs typeface="Arial" pitchFamily="34" charset="0"/>
              </a:rPr>
              <a:t>COLORS</a:t>
            </a:r>
          </a:p>
        </p:txBody>
      </p:sp>
      <p:pic>
        <p:nvPicPr>
          <p:cNvPr id="133" name="Picture 132">
            <a:extLst>
              <a:ext uri="{FF2B5EF4-FFF2-40B4-BE49-F238E27FC236}">
                <a16:creationId xmlns:a16="http://schemas.microsoft.com/office/drawing/2014/main" id="{DBC42F93-7A2E-45E5-BF9E-672AE70AF54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86641" y="3203941"/>
            <a:ext cx="1205207" cy="951982"/>
          </a:xfrm>
          <a:prstGeom prst="rect">
            <a:avLst/>
          </a:prstGeom>
        </p:spPr>
      </p:pic>
      <p:sp>
        <p:nvSpPr>
          <p:cNvPr id="89" name="TextBox 88">
            <a:extLst>
              <a:ext uri="{FF2B5EF4-FFF2-40B4-BE49-F238E27FC236}">
                <a16:creationId xmlns:a16="http://schemas.microsoft.com/office/drawing/2014/main" id="{FB05DA62-B4C6-45AC-9BFB-A0E475FE9E84}"/>
              </a:ext>
            </a:extLst>
          </p:cNvPr>
          <p:cNvSpPr txBox="1"/>
          <p:nvPr userDrawn="1"/>
        </p:nvSpPr>
        <p:spPr>
          <a:xfrm>
            <a:off x="484566" y="420116"/>
            <a:ext cx="7304039" cy="523220"/>
          </a:xfrm>
          <a:prstGeom prst="rect">
            <a:avLst/>
          </a:prstGeom>
          <a:noFill/>
        </p:spPr>
        <p:txBody>
          <a:bodyPr wrap="square" lIns="0">
            <a:spAutoFit/>
          </a:bodyPr>
          <a:lstStyle/>
          <a:p>
            <a:r>
              <a:rPr lang="en-US" sz="2800" noProof="0">
                <a:latin typeface="+mj-lt"/>
              </a:rPr>
              <a:t>Nilfisk presentation guidelines and tips</a:t>
            </a:r>
            <a:endParaRPr lang="en-US" sz="2800">
              <a:latin typeface="+mj-lt"/>
            </a:endParaRPr>
          </a:p>
        </p:txBody>
      </p:sp>
    </p:spTree>
    <p:extLst>
      <p:ext uri="{BB962C8B-B14F-4D97-AF65-F5344CB8AC3E}">
        <p14:creationId xmlns:p14="http://schemas.microsoft.com/office/powerpoint/2010/main" val="349016345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ylko tytuł">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0488875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1C9D9593-6010-4D84-B698-3916B996FA30}"/>
              </a:ext>
            </a:extLst>
          </p:cNvPr>
          <p:cNvSpPr>
            <a:spLocks noGrp="1"/>
          </p:cNvSpPr>
          <p:nvPr>
            <p:ph type="dt" sz="half" idx="18"/>
          </p:nvPr>
        </p:nvSpPr>
        <p:spPr/>
        <p:txBody>
          <a:bodyPr/>
          <a:lstStyle/>
          <a:p>
            <a:fld id="{4EE9D1F6-326C-46F7-954F-7CC15E75FFBC}" type="datetime1">
              <a:rPr lang="en-US" smtClean="0"/>
              <a:t>12/15/2025</a:t>
            </a:fld>
            <a:endParaRPr lang="en-US"/>
          </a:p>
        </p:txBody>
      </p:sp>
      <p:sp>
        <p:nvSpPr>
          <p:cNvPr id="4" name="Footer Placeholder 3">
            <a:extLst>
              <a:ext uri="{FF2B5EF4-FFF2-40B4-BE49-F238E27FC236}">
                <a16:creationId xmlns:a16="http://schemas.microsoft.com/office/drawing/2014/main" id="{68C73727-0AEF-4180-9A25-9D9E4AA4CDE0}"/>
              </a:ext>
            </a:extLst>
          </p:cNvPr>
          <p:cNvSpPr>
            <a:spLocks noGrp="1"/>
          </p:cNvSpPr>
          <p:nvPr>
            <p:ph type="ftr" sz="quarter" idx="19"/>
          </p:nvPr>
        </p:nvSpPr>
        <p:spPr/>
        <p:txBody>
          <a:bodyPr/>
          <a:lstStyle/>
          <a:p>
            <a:pPr algn="l"/>
            <a:r>
              <a:rPr lang="en-US"/>
              <a:t>COMPANY CONFIDENTIAL</a:t>
            </a:r>
          </a:p>
        </p:txBody>
      </p:sp>
      <p:sp>
        <p:nvSpPr>
          <p:cNvPr id="5" name="Slide Number Placeholder 4">
            <a:extLst>
              <a:ext uri="{FF2B5EF4-FFF2-40B4-BE49-F238E27FC236}">
                <a16:creationId xmlns:a16="http://schemas.microsoft.com/office/drawing/2014/main" id="{40140819-2DD2-4C6A-B2BA-661DD2B0CB85}"/>
              </a:ext>
            </a:extLst>
          </p:cNvPr>
          <p:cNvSpPr>
            <a:spLocks noGrp="1"/>
          </p:cNvSpPr>
          <p:nvPr>
            <p:ph type="sldNum" sz="quarter" idx="20"/>
          </p:nvPr>
        </p:nvSpPr>
        <p:spPr/>
        <p:txBody>
          <a:bodyPr/>
          <a:lstStyle/>
          <a:p>
            <a:fld id="{6C385236-B7BA-4938-9EA6-6DEC8CA653D7}" type="slidenum">
              <a:rPr lang="en-US" smtClean="0"/>
              <a:pPr/>
              <a:t>‹#›</a:t>
            </a:fld>
            <a:endParaRPr lang="en-US"/>
          </a:p>
        </p:txBody>
      </p:sp>
      <p:sp>
        <p:nvSpPr>
          <p:cNvPr id="8" name="Text Placeholder 7">
            <a:extLst>
              <a:ext uri="{FF2B5EF4-FFF2-40B4-BE49-F238E27FC236}">
                <a16:creationId xmlns:a16="http://schemas.microsoft.com/office/drawing/2014/main" id="{59F31923-D926-4EC1-927C-8708EF07DF2D}"/>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9" name="Title Placeholder 1">
            <a:extLst>
              <a:ext uri="{FF2B5EF4-FFF2-40B4-BE49-F238E27FC236}">
                <a16:creationId xmlns:a16="http://schemas.microsoft.com/office/drawing/2014/main" id="{9B7F5197-BFC0-474F-8B91-9B266F1A87C4}"/>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85203047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94490"/>
            <a:ext cx="6199282" cy="451808"/>
          </a:xfrm>
        </p:spPr>
        <p:txBody>
          <a:bodyPr/>
          <a:lstStyle>
            <a:lvl1pPr>
              <a:defRPr/>
            </a:lvl1pPr>
          </a:lstStyle>
          <a:p>
            <a:r>
              <a:rPr lang="en-US" noProof="0"/>
              <a:t>Add agenda title</a:t>
            </a:r>
          </a:p>
        </p:txBody>
      </p:sp>
      <p:sp>
        <p:nvSpPr>
          <p:cNvPr id="7" name="Text Placeholder 6"/>
          <p:cNvSpPr>
            <a:spLocks noGrp="1"/>
          </p:cNvSpPr>
          <p:nvPr>
            <p:ph type="body" sz="quarter" idx="37" hasCustomPrompt="1"/>
          </p:nvPr>
        </p:nvSpPr>
        <p:spPr>
          <a:xfrm>
            <a:off x="1968167" y="1381125"/>
            <a:ext cx="471054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20" name="Text Placeholder 6"/>
          <p:cNvSpPr>
            <a:spLocks noGrp="1"/>
          </p:cNvSpPr>
          <p:nvPr>
            <p:ph type="body" sz="quarter" idx="38" hasCustomPrompt="1"/>
          </p:nvPr>
        </p:nvSpPr>
        <p:spPr>
          <a:xfrm>
            <a:off x="1968167" y="2222844"/>
            <a:ext cx="471054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21" name="Text Placeholder 6"/>
          <p:cNvSpPr>
            <a:spLocks noGrp="1"/>
          </p:cNvSpPr>
          <p:nvPr>
            <p:ph type="body" sz="quarter" idx="39" hasCustomPrompt="1"/>
          </p:nvPr>
        </p:nvSpPr>
        <p:spPr>
          <a:xfrm>
            <a:off x="1968167" y="3064563"/>
            <a:ext cx="471054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22" name="Text Placeholder 6"/>
          <p:cNvSpPr>
            <a:spLocks noGrp="1"/>
          </p:cNvSpPr>
          <p:nvPr>
            <p:ph type="body" sz="quarter" idx="40" hasCustomPrompt="1"/>
          </p:nvPr>
        </p:nvSpPr>
        <p:spPr>
          <a:xfrm>
            <a:off x="1968167" y="3906282"/>
            <a:ext cx="471054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23" name="Text Placeholder 6"/>
          <p:cNvSpPr>
            <a:spLocks noGrp="1"/>
          </p:cNvSpPr>
          <p:nvPr>
            <p:ph type="body" sz="quarter" idx="41" hasCustomPrompt="1"/>
          </p:nvPr>
        </p:nvSpPr>
        <p:spPr>
          <a:xfrm>
            <a:off x="1968167" y="4748001"/>
            <a:ext cx="471054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24" name="Text Placeholder 6"/>
          <p:cNvSpPr>
            <a:spLocks noGrp="1"/>
          </p:cNvSpPr>
          <p:nvPr>
            <p:ph type="body" sz="quarter" idx="42" hasCustomPrompt="1"/>
          </p:nvPr>
        </p:nvSpPr>
        <p:spPr>
          <a:xfrm>
            <a:off x="1968167" y="5589718"/>
            <a:ext cx="471054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25" name="Text Placeholder 6"/>
          <p:cNvSpPr>
            <a:spLocks noGrp="1"/>
          </p:cNvSpPr>
          <p:nvPr>
            <p:ph type="body" sz="quarter" idx="43" hasCustomPrompt="1"/>
          </p:nvPr>
        </p:nvSpPr>
        <p:spPr>
          <a:xfrm>
            <a:off x="1117600" y="1381125"/>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26" name="Text Placeholder 6"/>
          <p:cNvSpPr>
            <a:spLocks noGrp="1"/>
          </p:cNvSpPr>
          <p:nvPr>
            <p:ph type="body" sz="quarter" idx="44" hasCustomPrompt="1"/>
          </p:nvPr>
        </p:nvSpPr>
        <p:spPr>
          <a:xfrm>
            <a:off x="1117600" y="2222844"/>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27" name="Text Placeholder 6"/>
          <p:cNvSpPr>
            <a:spLocks noGrp="1"/>
          </p:cNvSpPr>
          <p:nvPr>
            <p:ph type="body" sz="quarter" idx="45" hasCustomPrompt="1"/>
          </p:nvPr>
        </p:nvSpPr>
        <p:spPr>
          <a:xfrm>
            <a:off x="1117600" y="3064563"/>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28" name="Text Placeholder 6"/>
          <p:cNvSpPr>
            <a:spLocks noGrp="1"/>
          </p:cNvSpPr>
          <p:nvPr>
            <p:ph type="body" sz="quarter" idx="46" hasCustomPrompt="1"/>
          </p:nvPr>
        </p:nvSpPr>
        <p:spPr>
          <a:xfrm>
            <a:off x="1117600" y="3906282"/>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29" name="Text Placeholder 6"/>
          <p:cNvSpPr>
            <a:spLocks noGrp="1"/>
          </p:cNvSpPr>
          <p:nvPr>
            <p:ph type="body" sz="quarter" idx="47" hasCustomPrompt="1"/>
          </p:nvPr>
        </p:nvSpPr>
        <p:spPr>
          <a:xfrm>
            <a:off x="1117600" y="4748001"/>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30" name="Text Placeholder 6"/>
          <p:cNvSpPr>
            <a:spLocks noGrp="1"/>
          </p:cNvSpPr>
          <p:nvPr>
            <p:ph type="body" sz="quarter" idx="48" hasCustomPrompt="1"/>
          </p:nvPr>
        </p:nvSpPr>
        <p:spPr>
          <a:xfrm>
            <a:off x="1117600" y="5589718"/>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18" name="Picture Placeholder 3">
            <a:extLst>
              <a:ext uri="{FF2B5EF4-FFF2-40B4-BE49-F238E27FC236}">
                <a16:creationId xmlns:a16="http://schemas.microsoft.com/office/drawing/2014/main" id="{92633BA2-668C-4362-AF86-6885DEF6DFDD}"/>
              </a:ext>
            </a:extLst>
          </p:cNvPr>
          <p:cNvSpPr>
            <a:spLocks noGrp="1"/>
          </p:cNvSpPr>
          <p:nvPr>
            <p:ph type="pic" sz="quarter" idx="17" hasCustomPrompt="1"/>
          </p:nvPr>
        </p:nvSpPr>
        <p:spPr>
          <a:xfrm>
            <a:off x="6929718" y="0"/>
            <a:ext cx="5262281" cy="6273800"/>
          </a:xfrm>
        </p:spPr>
        <p:txBody>
          <a:bodyPr lIns="60458" tIns="60458" rIns="60458" bIns="61200" anchor="ctr" anchorCtr="0"/>
          <a:lstStyle>
            <a:lvl1pPr marL="0" indent="0" algn="ctr">
              <a:spcBef>
                <a:spcPts val="0"/>
              </a:spcBef>
              <a:buNone/>
              <a:defRPr baseline="0">
                <a:solidFill>
                  <a:schemeClr val="tx1"/>
                </a:solidFill>
              </a:defRPr>
            </a:lvl1pPr>
          </a:lstStyle>
          <a:p>
            <a:r>
              <a:rPr lang="en-US" noProof="0"/>
              <a:t>Click to insert a picture</a:t>
            </a:r>
          </a:p>
        </p:txBody>
      </p:sp>
      <p:sp>
        <p:nvSpPr>
          <p:cNvPr id="3" name="Date Placeholder 2">
            <a:extLst>
              <a:ext uri="{FF2B5EF4-FFF2-40B4-BE49-F238E27FC236}">
                <a16:creationId xmlns:a16="http://schemas.microsoft.com/office/drawing/2014/main" id="{2AB7C68E-A9DB-482D-8573-A1E734D89C45}"/>
              </a:ext>
            </a:extLst>
          </p:cNvPr>
          <p:cNvSpPr>
            <a:spLocks noGrp="1"/>
          </p:cNvSpPr>
          <p:nvPr>
            <p:ph type="dt" sz="half" idx="49"/>
          </p:nvPr>
        </p:nvSpPr>
        <p:spPr/>
        <p:txBody>
          <a:bodyPr/>
          <a:lstStyle/>
          <a:p>
            <a:fld id="{760C5F6F-0ACF-41D5-9FB0-CEB4A45A0FAA}" type="datetime1">
              <a:rPr lang="en-US" smtClean="0"/>
              <a:t>12/15/2025</a:t>
            </a:fld>
            <a:endParaRPr lang="en-US"/>
          </a:p>
        </p:txBody>
      </p:sp>
      <p:sp>
        <p:nvSpPr>
          <p:cNvPr id="8" name="Footer Placeholder 7">
            <a:extLst>
              <a:ext uri="{FF2B5EF4-FFF2-40B4-BE49-F238E27FC236}">
                <a16:creationId xmlns:a16="http://schemas.microsoft.com/office/drawing/2014/main" id="{7A036050-6042-4828-AEF7-BEF88D457057}"/>
              </a:ext>
            </a:extLst>
          </p:cNvPr>
          <p:cNvSpPr>
            <a:spLocks noGrp="1"/>
          </p:cNvSpPr>
          <p:nvPr>
            <p:ph type="ftr" sz="quarter" idx="50"/>
          </p:nvPr>
        </p:nvSpPr>
        <p:spPr/>
        <p:txBody>
          <a:bodyPr/>
          <a:lstStyle/>
          <a:p>
            <a:pPr algn="l"/>
            <a:r>
              <a:rPr lang="en-US"/>
              <a:t>COMPANY CONFIDENTIAL</a:t>
            </a:r>
          </a:p>
        </p:txBody>
      </p:sp>
      <p:sp>
        <p:nvSpPr>
          <p:cNvPr id="9" name="Slide Number Placeholder 8">
            <a:extLst>
              <a:ext uri="{FF2B5EF4-FFF2-40B4-BE49-F238E27FC236}">
                <a16:creationId xmlns:a16="http://schemas.microsoft.com/office/drawing/2014/main" id="{4B648AB8-957A-40F5-BE6A-A1A7B5839E37}"/>
              </a:ext>
            </a:extLst>
          </p:cNvPr>
          <p:cNvSpPr>
            <a:spLocks noGrp="1"/>
          </p:cNvSpPr>
          <p:nvPr>
            <p:ph type="sldNum" sz="quarter" idx="51"/>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34243031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6" name="Date Placeholder 5"/>
          <p:cNvSpPr>
            <a:spLocks noGrp="1"/>
          </p:cNvSpPr>
          <p:nvPr>
            <p:ph type="dt" sz="half" idx="10"/>
          </p:nvPr>
        </p:nvSpPr>
        <p:spPr/>
        <p:txBody>
          <a:bodyPr/>
          <a:lstStyle/>
          <a:p>
            <a:fld id="{70ECDCE3-C70A-438C-B081-BFDC1020B508}" type="datetime1">
              <a:rPr lang="en-US" smtClean="0">
                <a:solidFill>
                  <a:srgbClr val="000000">
                    <a:tint val="75000"/>
                  </a:srgbClr>
                </a:solidFill>
              </a:rPr>
              <a:t>12/15/2025</a:t>
            </a:fld>
            <a:endParaRPr lang="en-US" dirty="0">
              <a:solidFill>
                <a:srgbClr val="000000">
                  <a:tint val="75000"/>
                </a:srgbClr>
              </a:solidFill>
            </a:endParaRPr>
          </a:p>
        </p:txBody>
      </p:sp>
      <p:sp>
        <p:nvSpPr>
          <p:cNvPr id="7" name="Footer Placeholder 6"/>
          <p:cNvSpPr>
            <a:spLocks noGrp="1"/>
          </p:cNvSpPr>
          <p:nvPr>
            <p:ph type="ftr" sz="quarter" idx="11"/>
          </p:nvPr>
        </p:nvSpPr>
        <p:spPr/>
        <p:txBody>
          <a:bodyPr/>
          <a:lstStyle/>
          <a:p>
            <a:r>
              <a:rPr lang="en-US" dirty="0">
                <a:solidFill>
                  <a:srgbClr val="000000">
                    <a:tint val="75000"/>
                  </a:srgbClr>
                </a:solidFill>
              </a:rPr>
              <a:t>COMPANY CONFIDENTIAL</a:t>
            </a:r>
          </a:p>
        </p:txBody>
      </p:sp>
      <p:sp>
        <p:nvSpPr>
          <p:cNvPr id="8" name="Slide Number Placeholder 7"/>
          <p:cNvSpPr>
            <a:spLocks noGrp="1"/>
          </p:cNvSpPr>
          <p:nvPr>
            <p:ph type="sldNum" sz="quarter" idx="12"/>
          </p:nvPr>
        </p:nvSpPr>
        <p:spPr>
          <a:xfrm>
            <a:off x="479426" y="6452124"/>
            <a:ext cx="270170" cy="307777"/>
          </a:xfrm>
        </p:spPr>
        <p:txBody>
          <a:bodyPr/>
          <a:lstStyle/>
          <a:p>
            <a:r>
              <a:rPr lang="en-US" dirty="0">
                <a:solidFill>
                  <a:srgbClr val="000000">
                    <a:tint val="75000"/>
                  </a:srgbClr>
                </a:solidFill>
              </a:rPr>
              <a:t>Page </a:t>
            </a:r>
            <a:fld id="{D1CE7045-5CDA-4635-8EEB-5A0FFD577EE8}"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45488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F4660B-6E72-3E47-185A-BA477829B172}"/>
              </a:ext>
            </a:extLst>
          </p:cNvPr>
          <p:cNvSpPr/>
          <p:nvPr userDrawn="1"/>
        </p:nvSpPr>
        <p:spPr>
          <a:xfrm>
            <a:off x="0" y="1"/>
            <a:ext cx="12192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8313F"/>
              </a:solidFill>
              <a:effectLst/>
              <a:uLnTx/>
              <a:uFillTx/>
              <a:latin typeface="Roboto Light"/>
              <a:ea typeface="+mn-ea"/>
              <a:cs typeface="+mn-cs"/>
            </a:endParaRPr>
          </a:p>
        </p:txBody>
      </p:sp>
      <p:pic>
        <p:nvPicPr>
          <p:cNvPr id="7" name="Picture 6" descr="Text, logo&#10;&#10;Description automatically generated">
            <a:extLst>
              <a:ext uri="{FF2B5EF4-FFF2-40B4-BE49-F238E27FC236}">
                <a16:creationId xmlns:a16="http://schemas.microsoft.com/office/drawing/2014/main" id="{BEA4AD1F-8FF5-D34F-F60E-1039EFBC95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6812" y="2619513"/>
            <a:ext cx="4758375" cy="1618974"/>
          </a:xfrm>
          <a:prstGeom prst="rect">
            <a:avLst/>
          </a:prstGeom>
        </p:spPr>
      </p:pic>
    </p:spTree>
    <p:extLst>
      <p:ext uri="{BB962C8B-B14F-4D97-AF65-F5344CB8AC3E}">
        <p14:creationId xmlns:p14="http://schemas.microsoft.com/office/powerpoint/2010/main" val="282056220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3 /  List">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5EC2438A-E891-4FFF-BA92-718E67D50BD4}"/>
              </a:ext>
            </a:extLst>
          </p:cNvPr>
          <p:cNvSpPr>
            <a:spLocks noGrp="1"/>
          </p:cNvSpPr>
          <p:nvPr>
            <p:ph type="title" hasCustomPrompt="1"/>
          </p:nvPr>
        </p:nvSpPr>
        <p:spPr>
          <a:xfrm>
            <a:off x="479425" y="494490"/>
            <a:ext cx="6199282" cy="451808"/>
          </a:xfrm>
        </p:spPr>
        <p:txBody>
          <a:bodyPr/>
          <a:lstStyle>
            <a:lvl1pPr>
              <a:defRPr/>
            </a:lvl1pPr>
          </a:lstStyle>
          <a:p>
            <a:r>
              <a:rPr lang="en-US" noProof="0"/>
              <a:t>Add agenda title</a:t>
            </a:r>
          </a:p>
        </p:txBody>
      </p:sp>
      <p:sp>
        <p:nvSpPr>
          <p:cNvPr id="32" name="Text Placeholder 6">
            <a:extLst>
              <a:ext uri="{FF2B5EF4-FFF2-40B4-BE49-F238E27FC236}">
                <a16:creationId xmlns:a16="http://schemas.microsoft.com/office/drawing/2014/main" id="{351349A8-F4AD-481C-B833-2018086AEB1D}"/>
              </a:ext>
            </a:extLst>
          </p:cNvPr>
          <p:cNvSpPr>
            <a:spLocks noGrp="1"/>
          </p:cNvSpPr>
          <p:nvPr>
            <p:ph type="body" sz="quarter" idx="37" hasCustomPrompt="1"/>
          </p:nvPr>
        </p:nvSpPr>
        <p:spPr>
          <a:xfrm>
            <a:off x="1968167" y="1381125"/>
            <a:ext cx="3961046" cy="698238"/>
          </a:xfrm>
          <a:ln>
            <a:noFill/>
          </a:ln>
        </p:spPr>
        <p:txBody>
          <a:bodyPr lIns="72000" tIns="72000" rIns="72000" bIns="72000" anchor="ctr"/>
          <a:lstStyle>
            <a:lvl1pPr marL="0" indent="0">
              <a:buNone/>
              <a:defRPr/>
            </a:lvl1pPr>
          </a:lstStyle>
          <a:p>
            <a:pPr lvl="0"/>
            <a:r>
              <a:rPr lang="en-US" noProof="0"/>
              <a:t>Insert agenda topic here</a:t>
            </a:r>
          </a:p>
        </p:txBody>
      </p:sp>
      <p:sp>
        <p:nvSpPr>
          <p:cNvPr id="33" name="Text Placeholder 6">
            <a:extLst>
              <a:ext uri="{FF2B5EF4-FFF2-40B4-BE49-F238E27FC236}">
                <a16:creationId xmlns:a16="http://schemas.microsoft.com/office/drawing/2014/main" id="{BCB23696-A8EE-4D7D-9CF8-BFE08B462CA1}"/>
              </a:ext>
            </a:extLst>
          </p:cNvPr>
          <p:cNvSpPr>
            <a:spLocks noGrp="1"/>
          </p:cNvSpPr>
          <p:nvPr>
            <p:ph type="body" sz="quarter" idx="38" hasCustomPrompt="1"/>
          </p:nvPr>
        </p:nvSpPr>
        <p:spPr>
          <a:xfrm>
            <a:off x="1968167" y="2222844"/>
            <a:ext cx="3961046" cy="698238"/>
          </a:xfrm>
          <a:ln>
            <a:noFill/>
          </a:ln>
        </p:spPr>
        <p:txBody>
          <a:bodyPr lIns="72000" tIns="72000" rIns="72000" bIns="72000" anchor="ctr"/>
          <a:lstStyle>
            <a:lvl1pPr marL="0" indent="0">
              <a:buNone/>
              <a:defRPr/>
            </a:lvl1pPr>
          </a:lstStyle>
          <a:p>
            <a:pPr lvl="0"/>
            <a:r>
              <a:rPr lang="en-US" noProof="0"/>
              <a:t>Insert agenda topic here</a:t>
            </a:r>
          </a:p>
        </p:txBody>
      </p:sp>
      <p:sp>
        <p:nvSpPr>
          <p:cNvPr id="34" name="Text Placeholder 6">
            <a:extLst>
              <a:ext uri="{FF2B5EF4-FFF2-40B4-BE49-F238E27FC236}">
                <a16:creationId xmlns:a16="http://schemas.microsoft.com/office/drawing/2014/main" id="{E3258258-BD87-4BF7-A9C9-7E4A20BC8D3D}"/>
              </a:ext>
            </a:extLst>
          </p:cNvPr>
          <p:cNvSpPr>
            <a:spLocks noGrp="1"/>
          </p:cNvSpPr>
          <p:nvPr>
            <p:ph type="body" sz="quarter" idx="39" hasCustomPrompt="1"/>
          </p:nvPr>
        </p:nvSpPr>
        <p:spPr>
          <a:xfrm>
            <a:off x="1968167" y="3064563"/>
            <a:ext cx="3961046" cy="698238"/>
          </a:xfrm>
          <a:ln>
            <a:noFill/>
          </a:ln>
        </p:spPr>
        <p:txBody>
          <a:bodyPr lIns="72000" tIns="72000" rIns="72000" bIns="72000" anchor="ctr"/>
          <a:lstStyle>
            <a:lvl1pPr marL="0" indent="0">
              <a:buNone/>
              <a:defRPr/>
            </a:lvl1pPr>
          </a:lstStyle>
          <a:p>
            <a:pPr lvl="0"/>
            <a:r>
              <a:rPr lang="en-US" noProof="0"/>
              <a:t>Insert agenda topic here</a:t>
            </a:r>
          </a:p>
        </p:txBody>
      </p:sp>
      <p:sp>
        <p:nvSpPr>
          <p:cNvPr id="35" name="Text Placeholder 6">
            <a:extLst>
              <a:ext uri="{FF2B5EF4-FFF2-40B4-BE49-F238E27FC236}">
                <a16:creationId xmlns:a16="http://schemas.microsoft.com/office/drawing/2014/main" id="{F0CC60F9-E018-493B-A231-1CF8D7DF68AD}"/>
              </a:ext>
            </a:extLst>
          </p:cNvPr>
          <p:cNvSpPr>
            <a:spLocks noGrp="1"/>
          </p:cNvSpPr>
          <p:nvPr>
            <p:ph type="body" sz="quarter" idx="40" hasCustomPrompt="1"/>
          </p:nvPr>
        </p:nvSpPr>
        <p:spPr>
          <a:xfrm>
            <a:off x="1968167" y="3906282"/>
            <a:ext cx="3961046" cy="698238"/>
          </a:xfrm>
          <a:ln>
            <a:noFill/>
          </a:ln>
        </p:spPr>
        <p:txBody>
          <a:bodyPr lIns="72000" tIns="72000" rIns="72000" bIns="72000" anchor="ctr"/>
          <a:lstStyle>
            <a:lvl1pPr marL="0" indent="0">
              <a:buNone/>
              <a:defRPr/>
            </a:lvl1pPr>
          </a:lstStyle>
          <a:p>
            <a:pPr lvl="0"/>
            <a:r>
              <a:rPr lang="en-US" noProof="0"/>
              <a:t>Insert agenda topic here</a:t>
            </a:r>
          </a:p>
        </p:txBody>
      </p:sp>
      <p:sp>
        <p:nvSpPr>
          <p:cNvPr id="36" name="Text Placeholder 6">
            <a:extLst>
              <a:ext uri="{FF2B5EF4-FFF2-40B4-BE49-F238E27FC236}">
                <a16:creationId xmlns:a16="http://schemas.microsoft.com/office/drawing/2014/main" id="{70697D3F-4B19-4E9B-B001-70DCCED5AAEE}"/>
              </a:ext>
            </a:extLst>
          </p:cNvPr>
          <p:cNvSpPr>
            <a:spLocks noGrp="1"/>
          </p:cNvSpPr>
          <p:nvPr>
            <p:ph type="body" sz="quarter" idx="41" hasCustomPrompt="1"/>
          </p:nvPr>
        </p:nvSpPr>
        <p:spPr>
          <a:xfrm>
            <a:off x="1968167" y="4748001"/>
            <a:ext cx="3961046" cy="698238"/>
          </a:xfrm>
          <a:ln>
            <a:noFill/>
          </a:ln>
        </p:spPr>
        <p:txBody>
          <a:bodyPr lIns="72000" tIns="72000" rIns="72000" bIns="72000" anchor="ctr"/>
          <a:lstStyle>
            <a:lvl1pPr marL="0" indent="0">
              <a:buNone/>
              <a:defRPr/>
            </a:lvl1pPr>
          </a:lstStyle>
          <a:p>
            <a:pPr lvl="0"/>
            <a:r>
              <a:rPr lang="en-US" noProof="0"/>
              <a:t>Insert agenda topic here</a:t>
            </a:r>
          </a:p>
        </p:txBody>
      </p:sp>
      <p:sp>
        <p:nvSpPr>
          <p:cNvPr id="37" name="Text Placeholder 6">
            <a:extLst>
              <a:ext uri="{FF2B5EF4-FFF2-40B4-BE49-F238E27FC236}">
                <a16:creationId xmlns:a16="http://schemas.microsoft.com/office/drawing/2014/main" id="{87D41523-EEDC-4E02-B090-DC27D43D682D}"/>
              </a:ext>
            </a:extLst>
          </p:cNvPr>
          <p:cNvSpPr>
            <a:spLocks noGrp="1"/>
          </p:cNvSpPr>
          <p:nvPr>
            <p:ph type="body" sz="quarter" idx="42" hasCustomPrompt="1"/>
          </p:nvPr>
        </p:nvSpPr>
        <p:spPr>
          <a:xfrm>
            <a:off x="1968167" y="5589718"/>
            <a:ext cx="3961046" cy="698238"/>
          </a:xfrm>
          <a:ln>
            <a:noFill/>
          </a:ln>
        </p:spPr>
        <p:txBody>
          <a:bodyPr lIns="72000" tIns="72000" rIns="72000" bIns="72000" anchor="ctr"/>
          <a:lstStyle>
            <a:lvl1pPr marL="0" indent="0">
              <a:buNone/>
              <a:defRPr/>
            </a:lvl1pPr>
          </a:lstStyle>
          <a:p>
            <a:pPr lvl="0"/>
            <a:r>
              <a:rPr lang="en-US" noProof="0"/>
              <a:t>Insert agenda topic here</a:t>
            </a:r>
          </a:p>
        </p:txBody>
      </p:sp>
      <p:sp>
        <p:nvSpPr>
          <p:cNvPr id="38" name="Text Placeholder 6">
            <a:extLst>
              <a:ext uri="{FF2B5EF4-FFF2-40B4-BE49-F238E27FC236}">
                <a16:creationId xmlns:a16="http://schemas.microsoft.com/office/drawing/2014/main" id="{8E766D98-EE19-481A-A53E-6807A968ABAD}"/>
              </a:ext>
            </a:extLst>
          </p:cNvPr>
          <p:cNvSpPr>
            <a:spLocks noGrp="1"/>
          </p:cNvSpPr>
          <p:nvPr>
            <p:ph type="body" sz="quarter" idx="43" hasCustomPrompt="1"/>
          </p:nvPr>
        </p:nvSpPr>
        <p:spPr>
          <a:xfrm>
            <a:off x="1117600" y="1381125"/>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39" name="Text Placeholder 6">
            <a:extLst>
              <a:ext uri="{FF2B5EF4-FFF2-40B4-BE49-F238E27FC236}">
                <a16:creationId xmlns:a16="http://schemas.microsoft.com/office/drawing/2014/main" id="{B2146F9C-B635-4DAF-B173-D1BB2897C7A2}"/>
              </a:ext>
            </a:extLst>
          </p:cNvPr>
          <p:cNvSpPr>
            <a:spLocks noGrp="1"/>
          </p:cNvSpPr>
          <p:nvPr>
            <p:ph type="body" sz="quarter" idx="44" hasCustomPrompt="1"/>
          </p:nvPr>
        </p:nvSpPr>
        <p:spPr>
          <a:xfrm>
            <a:off x="1117600" y="2222844"/>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40" name="Text Placeholder 6">
            <a:extLst>
              <a:ext uri="{FF2B5EF4-FFF2-40B4-BE49-F238E27FC236}">
                <a16:creationId xmlns:a16="http://schemas.microsoft.com/office/drawing/2014/main" id="{4F56AAD3-4EAB-4030-838D-7F5893CBAAFE}"/>
              </a:ext>
            </a:extLst>
          </p:cNvPr>
          <p:cNvSpPr>
            <a:spLocks noGrp="1"/>
          </p:cNvSpPr>
          <p:nvPr>
            <p:ph type="body" sz="quarter" idx="45" hasCustomPrompt="1"/>
          </p:nvPr>
        </p:nvSpPr>
        <p:spPr>
          <a:xfrm>
            <a:off x="1117600" y="3064563"/>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41" name="Text Placeholder 6">
            <a:extLst>
              <a:ext uri="{FF2B5EF4-FFF2-40B4-BE49-F238E27FC236}">
                <a16:creationId xmlns:a16="http://schemas.microsoft.com/office/drawing/2014/main" id="{5C907538-E1C5-4754-89E9-C3EB0BA8E6DF}"/>
              </a:ext>
            </a:extLst>
          </p:cNvPr>
          <p:cNvSpPr>
            <a:spLocks noGrp="1"/>
          </p:cNvSpPr>
          <p:nvPr>
            <p:ph type="body" sz="quarter" idx="46" hasCustomPrompt="1"/>
          </p:nvPr>
        </p:nvSpPr>
        <p:spPr>
          <a:xfrm>
            <a:off x="1117600" y="3906282"/>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42" name="Text Placeholder 6">
            <a:extLst>
              <a:ext uri="{FF2B5EF4-FFF2-40B4-BE49-F238E27FC236}">
                <a16:creationId xmlns:a16="http://schemas.microsoft.com/office/drawing/2014/main" id="{F15BB5B4-070C-45C6-8263-A39458E6957D}"/>
              </a:ext>
            </a:extLst>
          </p:cNvPr>
          <p:cNvSpPr>
            <a:spLocks noGrp="1"/>
          </p:cNvSpPr>
          <p:nvPr>
            <p:ph type="body" sz="quarter" idx="47" hasCustomPrompt="1"/>
          </p:nvPr>
        </p:nvSpPr>
        <p:spPr>
          <a:xfrm>
            <a:off x="1117600" y="4748001"/>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43" name="Text Placeholder 6">
            <a:extLst>
              <a:ext uri="{FF2B5EF4-FFF2-40B4-BE49-F238E27FC236}">
                <a16:creationId xmlns:a16="http://schemas.microsoft.com/office/drawing/2014/main" id="{4794B6D5-516E-4598-95CB-8FACBE449A19}"/>
              </a:ext>
            </a:extLst>
          </p:cNvPr>
          <p:cNvSpPr>
            <a:spLocks noGrp="1"/>
          </p:cNvSpPr>
          <p:nvPr>
            <p:ph type="body" sz="quarter" idx="48" hasCustomPrompt="1"/>
          </p:nvPr>
        </p:nvSpPr>
        <p:spPr>
          <a:xfrm>
            <a:off x="1117600" y="5589718"/>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44" name="Text Placeholder 6">
            <a:extLst>
              <a:ext uri="{FF2B5EF4-FFF2-40B4-BE49-F238E27FC236}">
                <a16:creationId xmlns:a16="http://schemas.microsoft.com/office/drawing/2014/main" id="{2375903A-F4B6-40A4-9007-A4446B00364B}"/>
              </a:ext>
            </a:extLst>
          </p:cNvPr>
          <p:cNvSpPr>
            <a:spLocks noGrp="1"/>
          </p:cNvSpPr>
          <p:nvPr>
            <p:ph type="body" sz="quarter" idx="49" hasCustomPrompt="1"/>
          </p:nvPr>
        </p:nvSpPr>
        <p:spPr>
          <a:xfrm>
            <a:off x="7113355" y="1381125"/>
            <a:ext cx="459922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45" name="Text Placeholder 6">
            <a:extLst>
              <a:ext uri="{FF2B5EF4-FFF2-40B4-BE49-F238E27FC236}">
                <a16:creationId xmlns:a16="http://schemas.microsoft.com/office/drawing/2014/main" id="{2597909E-9336-428B-BD7D-97A3705EE7B6}"/>
              </a:ext>
            </a:extLst>
          </p:cNvPr>
          <p:cNvSpPr>
            <a:spLocks noGrp="1"/>
          </p:cNvSpPr>
          <p:nvPr>
            <p:ph type="body" sz="quarter" idx="50" hasCustomPrompt="1"/>
          </p:nvPr>
        </p:nvSpPr>
        <p:spPr>
          <a:xfrm>
            <a:off x="7113355" y="2222844"/>
            <a:ext cx="459922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46" name="Text Placeholder 6">
            <a:extLst>
              <a:ext uri="{FF2B5EF4-FFF2-40B4-BE49-F238E27FC236}">
                <a16:creationId xmlns:a16="http://schemas.microsoft.com/office/drawing/2014/main" id="{17599A58-0AE1-48B2-8DB7-C4041E1E2284}"/>
              </a:ext>
            </a:extLst>
          </p:cNvPr>
          <p:cNvSpPr>
            <a:spLocks noGrp="1"/>
          </p:cNvSpPr>
          <p:nvPr>
            <p:ph type="body" sz="quarter" idx="51" hasCustomPrompt="1"/>
          </p:nvPr>
        </p:nvSpPr>
        <p:spPr>
          <a:xfrm>
            <a:off x="7113355" y="3064563"/>
            <a:ext cx="459922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47" name="Text Placeholder 6">
            <a:extLst>
              <a:ext uri="{FF2B5EF4-FFF2-40B4-BE49-F238E27FC236}">
                <a16:creationId xmlns:a16="http://schemas.microsoft.com/office/drawing/2014/main" id="{75E0B5C7-0542-41B5-83BD-F4877256F024}"/>
              </a:ext>
            </a:extLst>
          </p:cNvPr>
          <p:cNvSpPr>
            <a:spLocks noGrp="1"/>
          </p:cNvSpPr>
          <p:nvPr>
            <p:ph type="body" sz="quarter" idx="52" hasCustomPrompt="1"/>
          </p:nvPr>
        </p:nvSpPr>
        <p:spPr>
          <a:xfrm>
            <a:off x="7113355" y="3906282"/>
            <a:ext cx="459922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48" name="Text Placeholder 6">
            <a:extLst>
              <a:ext uri="{FF2B5EF4-FFF2-40B4-BE49-F238E27FC236}">
                <a16:creationId xmlns:a16="http://schemas.microsoft.com/office/drawing/2014/main" id="{13407488-E31A-4BD6-BA18-CEE59220234C}"/>
              </a:ext>
            </a:extLst>
          </p:cNvPr>
          <p:cNvSpPr>
            <a:spLocks noGrp="1"/>
          </p:cNvSpPr>
          <p:nvPr>
            <p:ph type="body" sz="quarter" idx="53" hasCustomPrompt="1"/>
          </p:nvPr>
        </p:nvSpPr>
        <p:spPr>
          <a:xfrm>
            <a:off x="7113355" y="4748001"/>
            <a:ext cx="459922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49" name="Text Placeholder 6">
            <a:extLst>
              <a:ext uri="{FF2B5EF4-FFF2-40B4-BE49-F238E27FC236}">
                <a16:creationId xmlns:a16="http://schemas.microsoft.com/office/drawing/2014/main" id="{473C5B7A-5DE6-4EE7-A616-36152F429213}"/>
              </a:ext>
            </a:extLst>
          </p:cNvPr>
          <p:cNvSpPr>
            <a:spLocks noGrp="1"/>
          </p:cNvSpPr>
          <p:nvPr>
            <p:ph type="body" sz="quarter" idx="54" hasCustomPrompt="1"/>
          </p:nvPr>
        </p:nvSpPr>
        <p:spPr>
          <a:xfrm>
            <a:off x="7113355" y="5589718"/>
            <a:ext cx="4599220" cy="698238"/>
          </a:xfrm>
          <a:ln>
            <a:noFill/>
          </a:ln>
        </p:spPr>
        <p:txBody>
          <a:bodyPr lIns="72000" tIns="72000" rIns="72000" bIns="72000" anchor="ctr"/>
          <a:lstStyle>
            <a:lvl1pPr marL="0" indent="0">
              <a:buNone/>
              <a:defRPr/>
            </a:lvl1pPr>
          </a:lstStyle>
          <a:p>
            <a:pPr lvl="0"/>
            <a:r>
              <a:rPr lang="en-US" noProof="0"/>
              <a:t>Insert agenda topic here</a:t>
            </a:r>
          </a:p>
        </p:txBody>
      </p:sp>
      <p:sp>
        <p:nvSpPr>
          <p:cNvPr id="50" name="Text Placeholder 6">
            <a:extLst>
              <a:ext uri="{FF2B5EF4-FFF2-40B4-BE49-F238E27FC236}">
                <a16:creationId xmlns:a16="http://schemas.microsoft.com/office/drawing/2014/main" id="{D32C3EDB-5591-4579-9FE5-7193CC5A5C10}"/>
              </a:ext>
            </a:extLst>
          </p:cNvPr>
          <p:cNvSpPr>
            <a:spLocks noGrp="1"/>
          </p:cNvSpPr>
          <p:nvPr>
            <p:ph type="body" sz="quarter" idx="55" hasCustomPrompt="1"/>
          </p:nvPr>
        </p:nvSpPr>
        <p:spPr>
          <a:xfrm>
            <a:off x="6262788" y="1381125"/>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51" name="Text Placeholder 6">
            <a:extLst>
              <a:ext uri="{FF2B5EF4-FFF2-40B4-BE49-F238E27FC236}">
                <a16:creationId xmlns:a16="http://schemas.microsoft.com/office/drawing/2014/main" id="{57A219F9-4663-4810-9DB6-6EA406D3B6CE}"/>
              </a:ext>
            </a:extLst>
          </p:cNvPr>
          <p:cNvSpPr>
            <a:spLocks noGrp="1"/>
          </p:cNvSpPr>
          <p:nvPr>
            <p:ph type="body" sz="quarter" idx="56" hasCustomPrompt="1"/>
          </p:nvPr>
        </p:nvSpPr>
        <p:spPr>
          <a:xfrm>
            <a:off x="6262788" y="2222844"/>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52" name="Text Placeholder 6">
            <a:extLst>
              <a:ext uri="{FF2B5EF4-FFF2-40B4-BE49-F238E27FC236}">
                <a16:creationId xmlns:a16="http://schemas.microsoft.com/office/drawing/2014/main" id="{BDC7CE9C-FBC7-4161-BD88-75178F21B731}"/>
              </a:ext>
            </a:extLst>
          </p:cNvPr>
          <p:cNvSpPr>
            <a:spLocks noGrp="1"/>
          </p:cNvSpPr>
          <p:nvPr>
            <p:ph type="body" sz="quarter" idx="57" hasCustomPrompt="1"/>
          </p:nvPr>
        </p:nvSpPr>
        <p:spPr>
          <a:xfrm>
            <a:off x="6262788" y="3064563"/>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53" name="Text Placeholder 6">
            <a:extLst>
              <a:ext uri="{FF2B5EF4-FFF2-40B4-BE49-F238E27FC236}">
                <a16:creationId xmlns:a16="http://schemas.microsoft.com/office/drawing/2014/main" id="{11ACFE30-978D-4A7F-97D7-D7AC99268D5A}"/>
              </a:ext>
            </a:extLst>
          </p:cNvPr>
          <p:cNvSpPr>
            <a:spLocks noGrp="1"/>
          </p:cNvSpPr>
          <p:nvPr>
            <p:ph type="body" sz="quarter" idx="58" hasCustomPrompt="1"/>
          </p:nvPr>
        </p:nvSpPr>
        <p:spPr>
          <a:xfrm>
            <a:off x="6262788" y="3906282"/>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54" name="Text Placeholder 6">
            <a:extLst>
              <a:ext uri="{FF2B5EF4-FFF2-40B4-BE49-F238E27FC236}">
                <a16:creationId xmlns:a16="http://schemas.microsoft.com/office/drawing/2014/main" id="{CCC62BDF-1677-4A73-8312-A8E0954470A0}"/>
              </a:ext>
            </a:extLst>
          </p:cNvPr>
          <p:cNvSpPr>
            <a:spLocks noGrp="1"/>
          </p:cNvSpPr>
          <p:nvPr>
            <p:ph type="body" sz="quarter" idx="59" hasCustomPrompt="1"/>
          </p:nvPr>
        </p:nvSpPr>
        <p:spPr>
          <a:xfrm>
            <a:off x="6262788" y="4748001"/>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55" name="Text Placeholder 6">
            <a:extLst>
              <a:ext uri="{FF2B5EF4-FFF2-40B4-BE49-F238E27FC236}">
                <a16:creationId xmlns:a16="http://schemas.microsoft.com/office/drawing/2014/main" id="{9646ABFE-34F3-4E34-8A80-DF3F4164BB5C}"/>
              </a:ext>
            </a:extLst>
          </p:cNvPr>
          <p:cNvSpPr>
            <a:spLocks noGrp="1"/>
          </p:cNvSpPr>
          <p:nvPr>
            <p:ph type="body" sz="quarter" idx="60" hasCustomPrompt="1"/>
          </p:nvPr>
        </p:nvSpPr>
        <p:spPr>
          <a:xfrm>
            <a:off x="6262788" y="5589718"/>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a:t>X</a:t>
            </a:r>
          </a:p>
        </p:txBody>
      </p:sp>
      <p:sp>
        <p:nvSpPr>
          <p:cNvPr id="2" name="Date Placeholder 1">
            <a:extLst>
              <a:ext uri="{FF2B5EF4-FFF2-40B4-BE49-F238E27FC236}">
                <a16:creationId xmlns:a16="http://schemas.microsoft.com/office/drawing/2014/main" id="{33AEA049-3D98-4D27-BBB6-7363FCAE05E4}"/>
              </a:ext>
            </a:extLst>
          </p:cNvPr>
          <p:cNvSpPr>
            <a:spLocks noGrp="1"/>
          </p:cNvSpPr>
          <p:nvPr>
            <p:ph type="dt" sz="half" idx="61"/>
          </p:nvPr>
        </p:nvSpPr>
        <p:spPr/>
        <p:txBody>
          <a:bodyPr/>
          <a:lstStyle/>
          <a:p>
            <a:fld id="{B04FEF9F-2738-4C46-8C71-EE6EA6A9E99C}" type="datetime1">
              <a:rPr lang="en-US" smtClean="0"/>
              <a:t>12/15/2025</a:t>
            </a:fld>
            <a:endParaRPr lang="en-US"/>
          </a:p>
        </p:txBody>
      </p:sp>
      <p:sp>
        <p:nvSpPr>
          <p:cNvPr id="3" name="Footer Placeholder 2">
            <a:extLst>
              <a:ext uri="{FF2B5EF4-FFF2-40B4-BE49-F238E27FC236}">
                <a16:creationId xmlns:a16="http://schemas.microsoft.com/office/drawing/2014/main" id="{CE6CB17F-ACF8-494F-935E-30DE3EDF065F}"/>
              </a:ext>
            </a:extLst>
          </p:cNvPr>
          <p:cNvSpPr>
            <a:spLocks noGrp="1"/>
          </p:cNvSpPr>
          <p:nvPr>
            <p:ph type="ftr" sz="quarter" idx="62"/>
          </p:nvPr>
        </p:nvSpPr>
        <p:spPr/>
        <p:txBody>
          <a:bodyPr/>
          <a:lstStyle/>
          <a:p>
            <a:pPr algn="l"/>
            <a:r>
              <a:rPr lang="en-US"/>
              <a:t>COMPANY CONFIDENTIAL</a:t>
            </a:r>
          </a:p>
        </p:txBody>
      </p:sp>
      <p:sp>
        <p:nvSpPr>
          <p:cNvPr id="7" name="Slide Number Placeholder 6">
            <a:extLst>
              <a:ext uri="{FF2B5EF4-FFF2-40B4-BE49-F238E27FC236}">
                <a16:creationId xmlns:a16="http://schemas.microsoft.com/office/drawing/2014/main" id="{E8133BF0-8957-4E9B-BE04-D45722805AD4}"/>
              </a:ext>
            </a:extLst>
          </p:cNvPr>
          <p:cNvSpPr>
            <a:spLocks noGrp="1"/>
          </p:cNvSpPr>
          <p:nvPr>
            <p:ph type="sldNum" sz="quarter" idx="63"/>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360840405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2 / time slo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Add agenda title</a:t>
            </a:r>
          </a:p>
        </p:txBody>
      </p:sp>
      <p:sp>
        <p:nvSpPr>
          <p:cNvPr id="41" name="Text Placeholder 6"/>
          <p:cNvSpPr>
            <a:spLocks noGrp="1"/>
          </p:cNvSpPr>
          <p:nvPr>
            <p:ph type="body" sz="quarter" idx="61" hasCustomPrompt="1"/>
          </p:nvPr>
        </p:nvSpPr>
        <p:spPr>
          <a:xfrm>
            <a:off x="479425" y="1669646"/>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42" name="Text Placeholder 6"/>
          <p:cNvSpPr>
            <a:spLocks noGrp="1"/>
          </p:cNvSpPr>
          <p:nvPr>
            <p:ph type="body" sz="quarter" idx="62" hasCustomPrompt="1"/>
          </p:nvPr>
        </p:nvSpPr>
        <p:spPr>
          <a:xfrm>
            <a:off x="2305050" y="1669646"/>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43" name="Text Placeholder 6"/>
          <p:cNvSpPr>
            <a:spLocks noGrp="1"/>
          </p:cNvSpPr>
          <p:nvPr>
            <p:ph type="body" sz="quarter" idx="63" hasCustomPrompt="1"/>
          </p:nvPr>
        </p:nvSpPr>
        <p:spPr>
          <a:xfrm>
            <a:off x="8148638" y="1669646"/>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44" name="Text Placeholder 6"/>
          <p:cNvSpPr>
            <a:spLocks noGrp="1"/>
          </p:cNvSpPr>
          <p:nvPr>
            <p:ph type="body" sz="quarter" idx="64" hasCustomPrompt="1"/>
          </p:nvPr>
        </p:nvSpPr>
        <p:spPr>
          <a:xfrm>
            <a:off x="479425" y="2224867"/>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45" name="Text Placeholder 6"/>
          <p:cNvSpPr>
            <a:spLocks noGrp="1"/>
          </p:cNvSpPr>
          <p:nvPr>
            <p:ph type="body" sz="quarter" idx="65" hasCustomPrompt="1"/>
          </p:nvPr>
        </p:nvSpPr>
        <p:spPr>
          <a:xfrm>
            <a:off x="2305050" y="2224867"/>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46" name="Text Placeholder 6"/>
          <p:cNvSpPr>
            <a:spLocks noGrp="1"/>
          </p:cNvSpPr>
          <p:nvPr>
            <p:ph type="body" sz="quarter" idx="66" hasCustomPrompt="1"/>
          </p:nvPr>
        </p:nvSpPr>
        <p:spPr>
          <a:xfrm>
            <a:off x="8148638" y="2224867"/>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47" name="Text Placeholder 6"/>
          <p:cNvSpPr>
            <a:spLocks noGrp="1"/>
          </p:cNvSpPr>
          <p:nvPr>
            <p:ph type="body" sz="quarter" idx="67" hasCustomPrompt="1"/>
          </p:nvPr>
        </p:nvSpPr>
        <p:spPr>
          <a:xfrm>
            <a:off x="479425" y="2780088"/>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48" name="Text Placeholder 6"/>
          <p:cNvSpPr>
            <a:spLocks noGrp="1"/>
          </p:cNvSpPr>
          <p:nvPr>
            <p:ph type="body" sz="quarter" idx="68" hasCustomPrompt="1"/>
          </p:nvPr>
        </p:nvSpPr>
        <p:spPr>
          <a:xfrm>
            <a:off x="2305050" y="2780088"/>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49" name="Text Placeholder 6"/>
          <p:cNvSpPr>
            <a:spLocks noGrp="1"/>
          </p:cNvSpPr>
          <p:nvPr>
            <p:ph type="body" sz="quarter" idx="69" hasCustomPrompt="1"/>
          </p:nvPr>
        </p:nvSpPr>
        <p:spPr>
          <a:xfrm>
            <a:off x="8148638" y="2780088"/>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50" name="Text Placeholder 6"/>
          <p:cNvSpPr>
            <a:spLocks noGrp="1"/>
          </p:cNvSpPr>
          <p:nvPr>
            <p:ph type="body" sz="quarter" idx="70" hasCustomPrompt="1"/>
          </p:nvPr>
        </p:nvSpPr>
        <p:spPr>
          <a:xfrm>
            <a:off x="479425" y="3335309"/>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51" name="Text Placeholder 6"/>
          <p:cNvSpPr>
            <a:spLocks noGrp="1"/>
          </p:cNvSpPr>
          <p:nvPr>
            <p:ph type="body" sz="quarter" idx="71" hasCustomPrompt="1"/>
          </p:nvPr>
        </p:nvSpPr>
        <p:spPr>
          <a:xfrm>
            <a:off x="2305050" y="3335309"/>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52" name="Text Placeholder 6"/>
          <p:cNvSpPr>
            <a:spLocks noGrp="1"/>
          </p:cNvSpPr>
          <p:nvPr>
            <p:ph type="body" sz="quarter" idx="72" hasCustomPrompt="1"/>
          </p:nvPr>
        </p:nvSpPr>
        <p:spPr>
          <a:xfrm>
            <a:off x="8148638" y="3335309"/>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53" name="Text Placeholder 6"/>
          <p:cNvSpPr>
            <a:spLocks noGrp="1"/>
          </p:cNvSpPr>
          <p:nvPr>
            <p:ph type="body" sz="quarter" idx="73" hasCustomPrompt="1"/>
          </p:nvPr>
        </p:nvSpPr>
        <p:spPr>
          <a:xfrm>
            <a:off x="479425" y="3890530"/>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54" name="Text Placeholder 6"/>
          <p:cNvSpPr>
            <a:spLocks noGrp="1"/>
          </p:cNvSpPr>
          <p:nvPr>
            <p:ph type="body" sz="quarter" idx="74" hasCustomPrompt="1"/>
          </p:nvPr>
        </p:nvSpPr>
        <p:spPr>
          <a:xfrm>
            <a:off x="2305050" y="3890530"/>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55" name="Text Placeholder 6"/>
          <p:cNvSpPr>
            <a:spLocks noGrp="1"/>
          </p:cNvSpPr>
          <p:nvPr>
            <p:ph type="body" sz="quarter" idx="75" hasCustomPrompt="1"/>
          </p:nvPr>
        </p:nvSpPr>
        <p:spPr>
          <a:xfrm>
            <a:off x="8148638" y="3890530"/>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56" name="Text Placeholder 6"/>
          <p:cNvSpPr>
            <a:spLocks noGrp="1"/>
          </p:cNvSpPr>
          <p:nvPr>
            <p:ph type="body" sz="quarter" idx="76" hasCustomPrompt="1"/>
          </p:nvPr>
        </p:nvSpPr>
        <p:spPr>
          <a:xfrm>
            <a:off x="479425" y="4445751"/>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57" name="Text Placeholder 6"/>
          <p:cNvSpPr>
            <a:spLocks noGrp="1"/>
          </p:cNvSpPr>
          <p:nvPr>
            <p:ph type="body" sz="quarter" idx="77" hasCustomPrompt="1"/>
          </p:nvPr>
        </p:nvSpPr>
        <p:spPr>
          <a:xfrm>
            <a:off x="2305050" y="4445751"/>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60" name="Text Placeholder 6"/>
          <p:cNvSpPr>
            <a:spLocks noGrp="1"/>
          </p:cNvSpPr>
          <p:nvPr>
            <p:ph type="body" sz="quarter" idx="78" hasCustomPrompt="1"/>
          </p:nvPr>
        </p:nvSpPr>
        <p:spPr>
          <a:xfrm>
            <a:off x="8148638" y="4445751"/>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61" name="Text Placeholder 6"/>
          <p:cNvSpPr>
            <a:spLocks noGrp="1"/>
          </p:cNvSpPr>
          <p:nvPr>
            <p:ph type="body" sz="quarter" idx="79" hasCustomPrompt="1"/>
          </p:nvPr>
        </p:nvSpPr>
        <p:spPr>
          <a:xfrm>
            <a:off x="479425" y="5000972"/>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62" name="Text Placeholder 6"/>
          <p:cNvSpPr>
            <a:spLocks noGrp="1"/>
          </p:cNvSpPr>
          <p:nvPr>
            <p:ph type="body" sz="quarter" idx="80" hasCustomPrompt="1"/>
          </p:nvPr>
        </p:nvSpPr>
        <p:spPr>
          <a:xfrm>
            <a:off x="2305050" y="5000972"/>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87" name="Text Placeholder 6"/>
          <p:cNvSpPr>
            <a:spLocks noGrp="1"/>
          </p:cNvSpPr>
          <p:nvPr>
            <p:ph type="body" sz="quarter" idx="81" hasCustomPrompt="1"/>
          </p:nvPr>
        </p:nvSpPr>
        <p:spPr>
          <a:xfrm>
            <a:off x="8148638" y="5000972"/>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88" name="Text Placeholder 6"/>
          <p:cNvSpPr>
            <a:spLocks noGrp="1"/>
          </p:cNvSpPr>
          <p:nvPr>
            <p:ph type="body" sz="quarter" idx="82" hasCustomPrompt="1"/>
          </p:nvPr>
        </p:nvSpPr>
        <p:spPr>
          <a:xfrm>
            <a:off x="479425" y="5556195"/>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89" name="Text Placeholder 6"/>
          <p:cNvSpPr>
            <a:spLocks noGrp="1"/>
          </p:cNvSpPr>
          <p:nvPr>
            <p:ph type="body" sz="quarter" idx="83" hasCustomPrompt="1"/>
          </p:nvPr>
        </p:nvSpPr>
        <p:spPr>
          <a:xfrm>
            <a:off x="2305050" y="5556195"/>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90" name="Text Placeholder 6"/>
          <p:cNvSpPr>
            <a:spLocks noGrp="1"/>
          </p:cNvSpPr>
          <p:nvPr>
            <p:ph type="body" sz="quarter" idx="84" hasCustomPrompt="1"/>
          </p:nvPr>
        </p:nvSpPr>
        <p:spPr>
          <a:xfrm>
            <a:off x="8148638" y="5556195"/>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grpSp>
        <p:nvGrpSpPr>
          <p:cNvPr id="9" name="Group 8">
            <a:extLst>
              <a:ext uri="{FF2B5EF4-FFF2-40B4-BE49-F238E27FC236}">
                <a16:creationId xmlns:a16="http://schemas.microsoft.com/office/drawing/2014/main" id="{5AF44546-1648-451C-910B-498F6D308F00}"/>
              </a:ext>
            </a:extLst>
          </p:cNvPr>
          <p:cNvGrpSpPr/>
          <p:nvPr userDrawn="1"/>
        </p:nvGrpSpPr>
        <p:grpSpPr>
          <a:xfrm>
            <a:off x="479425" y="2147408"/>
            <a:ext cx="1611313" cy="3869217"/>
            <a:chOff x="479425" y="2414108"/>
            <a:chExt cx="1611313" cy="3869217"/>
          </a:xfrm>
        </p:grpSpPr>
        <p:cxnSp>
          <p:nvCxnSpPr>
            <p:cNvPr id="8" name="Straight Connector 7">
              <a:extLst>
                <a:ext uri="{FF2B5EF4-FFF2-40B4-BE49-F238E27FC236}">
                  <a16:creationId xmlns:a16="http://schemas.microsoft.com/office/drawing/2014/main" id="{A42555AF-E1A4-47F5-9169-374271B957B4}"/>
                </a:ext>
              </a:extLst>
            </p:cNvPr>
            <p:cNvCxnSpPr/>
            <p:nvPr userDrawn="1"/>
          </p:nvCxnSpPr>
          <p:spPr>
            <a:xfrm>
              <a:off x="479425" y="24141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555386-084F-44D3-B220-7A39E6783EB0}"/>
                </a:ext>
              </a:extLst>
            </p:cNvPr>
            <p:cNvCxnSpPr/>
            <p:nvPr userDrawn="1"/>
          </p:nvCxnSpPr>
          <p:spPr>
            <a:xfrm>
              <a:off x="479425" y="294188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C74258-649D-42DB-8F4B-05803E4E7B8D}"/>
                </a:ext>
              </a:extLst>
            </p:cNvPr>
            <p:cNvCxnSpPr/>
            <p:nvPr userDrawn="1"/>
          </p:nvCxnSpPr>
          <p:spPr>
            <a:xfrm>
              <a:off x="479425" y="349324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1A03A7E-9A9A-4333-9151-BC46EA3D27AE}"/>
                </a:ext>
              </a:extLst>
            </p:cNvPr>
            <p:cNvCxnSpPr/>
            <p:nvPr userDrawn="1"/>
          </p:nvCxnSpPr>
          <p:spPr>
            <a:xfrm>
              <a:off x="479425" y="406243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4D6B63-DD53-44E0-AA42-1B8355B27F89}"/>
                </a:ext>
              </a:extLst>
            </p:cNvPr>
            <p:cNvCxnSpPr/>
            <p:nvPr userDrawn="1"/>
          </p:nvCxnSpPr>
          <p:spPr>
            <a:xfrm>
              <a:off x="479425" y="4617660"/>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A73CE9F-97CF-4512-BA54-4F5407269A09}"/>
                </a:ext>
              </a:extLst>
            </p:cNvPr>
            <p:cNvCxnSpPr/>
            <p:nvPr userDrawn="1"/>
          </p:nvCxnSpPr>
          <p:spPr>
            <a:xfrm>
              <a:off x="479425" y="51826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9934C2C-659B-435B-A3B2-493AAA8DE686}"/>
                </a:ext>
              </a:extLst>
            </p:cNvPr>
            <p:cNvCxnSpPr/>
            <p:nvPr userDrawn="1"/>
          </p:nvCxnSpPr>
          <p:spPr>
            <a:xfrm>
              <a:off x="479425" y="572202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0207F92-367E-4524-AEC3-120A62965AEE}"/>
                </a:ext>
              </a:extLst>
            </p:cNvPr>
            <p:cNvCxnSpPr/>
            <p:nvPr userDrawn="1"/>
          </p:nvCxnSpPr>
          <p:spPr>
            <a:xfrm>
              <a:off x="479425" y="6283325"/>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4339DDD-B4E1-4358-B5FA-586443067ECA}"/>
              </a:ext>
            </a:extLst>
          </p:cNvPr>
          <p:cNvGrpSpPr/>
          <p:nvPr userDrawn="1"/>
        </p:nvGrpSpPr>
        <p:grpSpPr>
          <a:xfrm>
            <a:off x="2305050" y="2147408"/>
            <a:ext cx="5629275" cy="3869217"/>
            <a:chOff x="479425" y="2414108"/>
            <a:chExt cx="1611313" cy="3869217"/>
          </a:xfrm>
        </p:grpSpPr>
        <p:cxnSp>
          <p:nvCxnSpPr>
            <p:cNvPr id="65" name="Straight Connector 64">
              <a:extLst>
                <a:ext uri="{FF2B5EF4-FFF2-40B4-BE49-F238E27FC236}">
                  <a16:creationId xmlns:a16="http://schemas.microsoft.com/office/drawing/2014/main" id="{6EBD5BF6-E829-4F5D-A7C5-0B0025A2B99F}"/>
                </a:ext>
              </a:extLst>
            </p:cNvPr>
            <p:cNvCxnSpPr/>
            <p:nvPr userDrawn="1"/>
          </p:nvCxnSpPr>
          <p:spPr>
            <a:xfrm>
              <a:off x="479425" y="24141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595886B-5507-40D2-BF5B-5383C7AABAD4}"/>
                </a:ext>
              </a:extLst>
            </p:cNvPr>
            <p:cNvCxnSpPr/>
            <p:nvPr userDrawn="1"/>
          </p:nvCxnSpPr>
          <p:spPr>
            <a:xfrm>
              <a:off x="479425" y="294188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675BA35-8745-48FB-A3AD-4DEF70AC235D}"/>
                </a:ext>
              </a:extLst>
            </p:cNvPr>
            <p:cNvCxnSpPr/>
            <p:nvPr userDrawn="1"/>
          </p:nvCxnSpPr>
          <p:spPr>
            <a:xfrm>
              <a:off x="479425" y="349324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039D460-405B-4C89-B79D-7C5F880B0C58}"/>
                </a:ext>
              </a:extLst>
            </p:cNvPr>
            <p:cNvCxnSpPr/>
            <p:nvPr userDrawn="1"/>
          </p:nvCxnSpPr>
          <p:spPr>
            <a:xfrm>
              <a:off x="479425" y="406243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13AA718-6E4C-4272-9664-3EEC7F75FBA9}"/>
                </a:ext>
              </a:extLst>
            </p:cNvPr>
            <p:cNvCxnSpPr/>
            <p:nvPr userDrawn="1"/>
          </p:nvCxnSpPr>
          <p:spPr>
            <a:xfrm>
              <a:off x="479425" y="4617660"/>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585297A-85B5-40D8-B839-32C2284A0177}"/>
                </a:ext>
              </a:extLst>
            </p:cNvPr>
            <p:cNvCxnSpPr/>
            <p:nvPr userDrawn="1"/>
          </p:nvCxnSpPr>
          <p:spPr>
            <a:xfrm>
              <a:off x="479425" y="51826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5BDA541-7155-4EFF-9480-6AE2114A726F}"/>
                </a:ext>
              </a:extLst>
            </p:cNvPr>
            <p:cNvCxnSpPr/>
            <p:nvPr userDrawn="1"/>
          </p:nvCxnSpPr>
          <p:spPr>
            <a:xfrm>
              <a:off x="479425" y="572202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F7B504-2473-4887-8FC2-1F170BFC35C3}"/>
                </a:ext>
              </a:extLst>
            </p:cNvPr>
            <p:cNvCxnSpPr/>
            <p:nvPr userDrawn="1"/>
          </p:nvCxnSpPr>
          <p:spPr>
            <a:xfrm>
              <a:off x="479425" y="6283325"/>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B2810FF3-0234-4B54-BE32-7F32EEC9220B}"/>
              </a:ext>
            </a:extLst>
          </p:cNvPr>
          <p:cNvGrpSpPr/>
          <p:nvPr userDrawn="1"/>
        </p:nvGrpSpPr>
        <p:grpSpPr>
          <a:xfrm>
            <a:off x="8148636" y="2147408"/>
            <a:ext cx="3563937" cy="3869217"/>
            <a:chOff x="479425" y="2414108"/>
            <a:chExt cx="1611313" cy="3869217"/>
          </a:xfrm>
        </p:grpSpPr>
        <p:cxnSp>
          <p:nvCxnSpPr>
            <p:cNvPr id="74" name="Straight Connector 73">
              <a:extLst>
                <a:ext uri="{FF2B5EF4-FFF2-40B4-BE49-F238E27FC236}">
                  <a16:creationId xmlns:a16="http://schemas.microsoft.com/office/drawing/2014/main" id="{63DAC0C6-1596-44CF-8D3E-DEECCFCEB7CC}"/>
                </a:ext>
              </a:extLst>
            </p:cNvPr>
            <p:cNvCxnSpPr/>
            <p:nvPr userDrawn="1"/>
          </p:nvCxnSpPr>
          <p:spPr>
            <a:xfrm>
              <a:off x="479425" y="24141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3FFDAAC-D868-410B-A29F-658E0FAA73D7}"/>
                </a:ext>
              </a:extLst>
            </p:cNvPr>
            <p:cNvCxnSpPr/>
            <p:nvPr userDrawn="1"/>
          </p:nvCxnSpPr>
          <p:spPr>
            <a:xfrm>
              <a:off x="479425" y="294188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B109B53-EDD2-476E-80A7-AFB992AF7D43}"/>
                </a:ext>
              </a:extLst>
            </p:cNvPr>
            <p:cNvCxnSpPr/>
            <p:nvPr userDrawn="1"/>
          </p:nvCxnSpPr>
          <p:spPr>
            <a:xfrm>
              <a:off x="479425" y="349324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04AFB6E-1ED5-4909-80A7-0C41EBB886B9}"/>
                </a:ext>
              </a:extLst>
            </p:cNvPr>
            <p:cNvCxnSpPr/>
            <p:nvPr userDrawn="1"/>
          </p:nvCxnSpPr>
          <p:spPr>
            <a:xfrm>
              <a:off x="479425" y="406243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8D16148-854F-429E-9BE5-ACB42857AFC3}"/>
                </a:ext>
              </a:extLst>
            </p:cNvPr>
            <p:cNvCxnSpPr/>
            <p:nvPr userDrawn="1"/>
          </p:nvCxnSpPr>
          <p:spPr>
            <a:xfrm>
              <a:off x="479425" y="4617660"/>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D279F8E-5166-4C03-A3BF-EE2758DA71B3}"/>
                </a:ext>
              </a:extLst>
            </p:cNvPr>
            <p:cNvCxnSpPr/>
            <p:nvPr userDrawn="1"/>
          </p:nvCxnSpPr>
          <p:spPr>
            <a:xfrm>
              <a:off x="479425" y="51826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A451ACE-7DEC-41A9-A0A0-952E37DFB5A8}"/>
                </a:ext>
              </a:extLst>
            </p:cNvPr>
            <p:cNvCxnSpPr/>
            <p:nvPr userDrawn="1"/>
          </p:nvCxnSpPr>
          <p:spPr>
            <a:xfrm>
              <a:off x="479425" y="572202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4A4AEAD-0AA2-4ADE-A79A-B34BB9BAFAA2}"/>
                </a:ext>
              </a:extLst>
            </p:cNvPr>
            <p:cNvCxnSpPr/>
            <p:nvPr userDrawn="1"/>
          </p:nvCxnSpPr>
          <p:spPr>
            <a:xfrm>
              <a:off x="479425" y="6283325"/>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D1834548-5653-41F2-B56C-2C649F09CA2A}"/>
              </a:ext>
            </a:extLst>
          </p:cNvPr>
          <p:cNvSpPr>
            <a:spLocks noGrp="1"/>
          </p:cNvSpPr>
          <p:nvPr>
            <p:ph type="dt" sz="half" idx="85"/>
          </p:nvPr>
        </p:nvSpPr>
        <p:spPr/>
        <p:txBody>
          <a:bodyPr/>
          <a:lstStyle/>
          <a:p>
            <a:fld id="{90FCD31F-6A86-4C11-BF16-B8792D800B16}" type="datetime1">
              <a:rPr lang="en-US" smtClean="0"/>
              <a:t>12/15/2025</a:t>
            </a:fld>
            <a:endParaRPr lang="en-US"/>
          </a:p>
        </p:txBody>
      </p:sp>
      <p:sp>
        <p:nvSpPr>
          <p:cNvPr id="10" name="Footer Placeholder 9">
            <a:extLst>
              <a:ext uri="{FF2B5EF4-FFF2-40B4-BE49-F238E27FC236}">
                <a16:creationId xmlns:a16="http://schemas.microsoft.com/office/drawing/2014/main" id="{E97B84B0-822D-49C6-A34C-86186352F6A5}"/>
              </a:ext>
            </a:extLst>
          </p:cNvPr>
          <p:cNvSpPr>
            <a:spLocks noGrp="1"/>
          </p:cNvSpPr>
          <p:nvPr>
            <p:ph type="ftr" sz="quarter" idx="86"/>
          </p:nvPr>
        </p:nvSpPr>
        <p:spPr/>
        <p:txBody>
          <a:bodyPr/>
          <a:lstStyle/>
          <a:p>
            <a:pPr algn="l"/>
            <a:r>
              <a:rPr lang="en-US"/>
              <a:t>COMPANY CONFIDENTIAL</a:t>
            </a:r>
          </a:p>
        </p:txBody>
      </p:sp>
      <p:sp>
        <p:nvSpPr>
          <p:cNvPr id="11" name="Slide Number Placeholder 10">
            <a:extLst>
              <a:ext uri="{FF2B5EF4-FFF2-40B4-BE49-F238E27FC236}">
                <a16:creationId xmlns:a16="http://schemas.microsoft.com/office/drawing/2014/main" id="{FD0B388B-F2D2-4661-9DC9-E8C0621E3BBE}"/>
              </a:ext>
            </a:extLst>
          </p:cNvPr>
          <p:cNvSpPr>
            <a:spLocks noGrp="1"/>
          </p:cNvSpPr>
          <p:nvPr>
            <p:ph type="sldNum" sz="quarter" idx="87"/>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318845304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 y="0"/>
            <a:ext cx="12191999" cy="6283325"/>
          </a:xfrm>
          <a:solidFill>
            <a:schemeClr val="tx1"/>
          </a:solidFill>
        </p:spPr>
        <p:txBody>
          <a:bodyPr vert="horz" lIns="396000" tIns="1188000" rIns="0" bIns="0" rtlCol="0" anchor="t">
            <a:noAutofit/>
          </a:bodyPr>
          <a:lstStyle>
            <a:lvl1pPr>
              <a:defRPr lang="en-US" sz="11200">
                <a:solidFill>
                  <a:schemeClr val="bg1"/>
                </a:solidFill>
              </a:defRPr>
            </a:lvl1pPr>
          </a:lstStyle>
          <a:p>
            <a:pPr marL="0" lvl="0"/>
            <a:r>
              <a:rPr lang="en-US" noProof="0"/>
              <a:t>No.</a:t>
            </a:r>
          </a:p>
        </p:txBody>
      </p:sp>
      <p:sp>
        <p:nvSpPr>
          <p:cNvPr id="4" name="Pladsholder til tekst 3">
            <a:extLst>
              <a:ext uri="{FF2B5EF4-FFF2-40B4-BE49-F238E27FC236}">
                <a16:creationId xmlns:a16="http://schemas.microsoft.com/office/drawing/2014/main" id="{9E59AC80-2065-4B79-ABB9-E0090AED5764}"/>
              </a:ext>
            </a:extLst>
          </p:cNvPr>
          <p:cNvSpPr>
            <a:spLocks noGrp="1"/>
          </p:cNvSpPr>
          <p:nvPr>
            <p:ph type="body" sz="quarter" idx="13" hasCustomPrompt="1"/>
          </p:nvPr>
        </p:nvSpPr>
        <p:spPr>
          <a:xfrm>
            <a:off x="479425" y="1905581"/>
            <a:ext cx="4533899" cy="3355393"/>
          </a:xfrm>
        </p:spPr>
        <p:txBody>
          <a:bodyPr/>
          <a:lstStyle>
            <a:lvl1pPr marL="0" indent="0">
              <a:buNone/>
              <a:defRPr sz="2400" b="0">
                <a:solidFill>
                  <a:schemeClr val="bg1"/>
                </a:solidFill>
              </a:defRPr>
            </a:lvl1pPr>
            <a:lvl2pPr marL="199104" indent="0">
              <a:buNone/>
              <a:defRPr sz="2400" b="1">
                <a:solidFill>
                  <a:schemeClr val="bg1"/>
                </a:solidFill>
              </a:defRPr>
            </a:lvl2pPr>
            <a:lvl3pPr marL="398209" indent="0">
              <a:buNone/>
              <a:defRPr sz="2400" b="1">
                <a:solidFill>
                  <a:schemeClr val="bg1"/>
                </a:solidFill>
              </a:defRPr>
            </a:lvl3pPr>
            <a:lvl4pPr marL="597314" indent="0">
              <a:buNone/>
              <a:defRPr sz="2400" b="1">
                <a:solidFill>
                  <a:schemeClr val="bg1"/>
                </a:solidFill>
              </a:defRPr>
            </a:lvl4pPr>
            <a:lvl5pPr marL="810640" indent="0">
              <a:buNone/>
              <a:defRPr sz="2400" b="1">
                <a:solidFill>
                  <a:schemeClr val="bg1"/>
                </a:solidFill>
              </a:defRPr>
            </a:lvl5pPr>
          </a:lstStyle>
          <a:p>
            <a:pPr lvl="0"/>
            <a:r>
              <a:rPr lang="en-US" noProof="0"/>
              <a:t>Chapter description</a:t>
            </a:r>
          </a:p>
        </p:txBody>
      </p:sp>
      <p:sp>
        <p:nvSpPr>
          <p:cNvPr id="3" name="Date Placeholder 2">
            <a:extLst>
              <a:ext uri="{FF2B5EF4-FFF2-40B4-BE49-F238E27FC236}">
                <a16:creationId xmlns:a16="http://schemas.microsoft.com/office/drawing/2014/main" id="{B69CADED-E389-4A90-8695-2241B35CC4B1}"/>
              </a:ext>
            </a:extLst>
          </p:cNvPr>
          <p:cNvSpPr>
            <a:spLocks noGrp="1"/>
          </p:cNvSpPr>
          <p:nvPr>
            <p:ph type="dt" sz="half" idx="14"/>
          </p:nvPr>
        </p:nvSpPr>
        <p:spPr/>
        <p:txBody>
          <a:bodyPr/>
          <a:lstStyle/>
          <a:p>
            <a:fld id="{E096BBC3-877B-4D40-86BE-48FBDA2F7F31}" type="datetime1">
              <a:rPr lang="en-US" smtClean="0"/>
              <a:t>12/15/2025</a:t>
            </a:fld>
            <a:endParaRPr lang="en-US"/>
          </a:p>
        </p:txBody>
      </p:sp>
      <p:sp>
        <p:nvSpPr>
          <p:cNvPr id="5" name="Footer Placeholder 4">
            <a:extLst>
              <a:ext uri="{FF2B5EF4-FFF2-40B4-BE49-F238E27FC236}">
                <a16:creationId xmlns:a16="http://schemas.microsoft.com/office/drawing/2014/main" id="{6AA70BB6-25A7-4634-8894-E73E4AFD4075}"/>
              </a:ext>
            </a:extLst>
          </p:cNvPr>
          <p:cNvSpPr>
            <a:spLocks noGrp="1"/>
          </p:cNvSpPr>
          <p:nvPr>
            <p:ph type="ftr" sz="quarter" idx="15"/>
          </p:nvPr>
        </p:nvSpPr>
        <p:spPr/>
        <p:txBody>
          <a:bodyPr/>
          <a:lstStyle/>
          <a:p>
            <a:pPr algn="l"/>
            <a:r>
              <a:rPr lang="en-US"/>
              <a:t>COMPANY CONFIDENTIAL</a:t>
            </a:r>
          </a:p>
        </p:txBody>
      </p:sp>
      <p:sp>
        <p:nvSpPr>
          <p:cNvPr id="6" name="Slide Number Placeholder 5">
            <a:extLst>
              <a:ext uri="{FF2B5EF4-FFF2-40B4-BE49-F238E27FC236}">
                <a16:creationId xmlns:a16="http://schemas.microsoft.com/office/drawing/2014/main" id="{02963D1F-9BC2-4C83-B4E0-D420BF762FF2}"/>
              </a:ext>
            </a:extLst>
          </p:cNvPr>
          <p:cNvSpPr>
            <a:spLocks noGrp="1"/>
          </p:cNvSpPr>
          <p:nvPr>
            <p:ph type="sldNum" sz="quarter" idx="16"/>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406440562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4B4BFD70-DB4E-40A7-BB2B-CDCE358B2D10}"/>
              </a:ext>
            </a:extLst>
          </p:cNvPr>
          <p:cNvSpPr>
            <a:spLocks noGrp="1"/>
          </p:cNvSpPr>
          <p:nvPr>
            <p:ph type="pic" sz="quarter" idx="13" hasCustomPrompt="1"/>
          </p:nvPr>
        </p:nvSpPr>
        <p:spPr>
          <a:xfrm>
            <a:off x="0" y="0"/>
            <a:ext cx="12192000" cy="6283325"/>
          </a:xfrm>
        </p:spPr>
        <p:txBody>
          <a:bodyPr anchor="ctr"/>
          <a:lstStyle>
            <a:lvl1pPr marL="0" indent="0" algn="ctr">
              <a:buNone/>
              <a:defRPr/>
            </a:lvl1pPr>
          </a:lstStyle>
          <a:p>
            <a:r>
              <a:rPr lang="en-US" noProof="0"/>
              <a:t>Click to insert a picture</a:t>
            </a:r>
          </a:p>
        </p:txBody>
      </p:sp>
      <p:sp>
        <p:nvSpPr>
          <p:cNvPr id="2" name="Date Placeholder 1">
            <a:extLst>
              <a:ext uri="{FF2B5EF4-FFF2-40B4-BE49-F238E27FC236}">
                <a16:creationId xmlns:a16="http://schemas.microsoft.com/office/drawing/2014/main" id="{44F308AD-319A-4257-8F36-D8EC672BBAF8}"/>
              </a:ext>
            </a:extLst>
          </p:cNvPr>
          <p:cNvSpPr>
            <a:spLocks noGrp="1"/>
          </p:cNvSpPr>
          <p:nvPr>
            <p:ph type="dt" sz="half" idx="14"/>
          </p:nvPr>
        </p:nvSpPr>
        <p:spPr/>
        <p:txBody>
          <a:bodyPr/>
          <a:lstStyle/>
          <a:p>
            <a:fld id="{5B16F02B-D20D-4CFA-B809-B02AE93C1688}" type="datetime1">
              <a:rPr lang="en-US" smtClean="0"/>
              <a:t>12/15/2025</a:t>
            </a:fld>
            <a:endParaRPr lang="en-US"/>
          </a:p>
        </p:txBody>
      </p:sp>
      <p:sp>
        <p:nvSpPr>
          <p:cNvPr id="3" name="Footer Placeholder 2">
            <a:extLst>
              <a:ext uri="{FF2B5EF4-FFF2-40B4-BE49-F238E27FC236}">
                <a16:creationId xmlns:a16="http://schemas.microsoft.com/office/drawing/2014/main" id="{BE2CDDB3-FE79-401E-B3FC-2814F04A41DE}"/>
              </a:ext>
            </a:extLst>
          </p:cNvPr>
          <p:cNvSpPr>
            <a:spLocks noGrp="1"/>
          </p:cNvSpPr>
          <p:nvPr>
            <p:ph type="ftr" sz="quarter" idx="15"/>
          </p:nvPr>
        </p:nvSpPr>
        <p:spPr/>
        <p:txBody>
          <a:bodyPr/>
          <a:lstStyle/>
          <a:p>
            <a:pPr algn="l"/>
            <a:r>
              <a:rPr lang="en-US"/>
              <a:t>COMPANY CONFIDENTIAL</a:t>
            </a:r>
          </a:p>
        </p:txBody>
      </p:sp>
      <p:sp>
        <p:nvSpPr>
          <p:cNvPr id="5" name="Slide Number Placeholder 4">
            <a:extLst>
              <a:ext uri="{FF2B5EF4-FFF2-40B4-BE49-F238E27FC236}">
                <a16:creationId xmlns:a16="http://schemas.microsoft.com/office/drawing/2014/main" id="{986AB3FD-5A37-415A-B656-2C687E1EE8C3}"/>
              </a:ext>
            </a:extLst>
          </p:cNvPr>
          <p:cNvSpPr>
            <a:spLocks noGrp="1"/>
          </p:cNvSpPr>
          <p:nvPr>
            <p:ph type="sldNum" sz="quarter" idx="16"/>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101951037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4801200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663" imgH="659" progId="TCLayout.ActiveDocument.1">
                  <p:embed/>
                </p:oleObj>
              </mc:Choice>
              <mc:Fallback>
                <p:oleObj name="think-cell Slide" r:id="rId3" imgW="663" imgH="659"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Content Placeholder 11"/>
          <p:cNvSpPr>
            <a:spLocks noGrp="1"/>
          </p:cNvSpPr>
          <p:nvPr>
            <p:ph sz="quarter" idx="13"/>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FB898C72-7053-41C8-962D-E7ABA07F07D3}"/>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10" name="Title Placeholder 1">
            <a:extLst>
              <a:ext uri="{FF2B5EF4-FFF2-40B4-BE49-F238E27FC236}">
                <a16:creationId xmlns:a16="http://schemas.microsoft.com/office/drawing/2014/main" id="{DF8D286F-0631-4A74-BC0F-B8FAF09572F4}"/>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
        <p:nvSpPr>
          <p:cNvPr id="2" name="Date Placeholder 1">
            <a:extLst>
              <a:ext uri="{FF2B5EF4-FFF2-40B4-BE49-F238E27FC236}">
                <a16:creationId xmlns:a16="http://schemas.microsoft.com/office/drawing/2014/main" id="{A08CF4EB-E2D2-439D-9045-B7CD284FB983}"/>
              </a:ext>
            </a:extLst>
          </p:cNvPr>
          <p:cNvSpPr>
            <a:spLocks noGrp="1"/>
          </p:cNvSpPr>
          <p:nvPr>
            <p:ph type="dt" sz="half" idx="15"/>
          </p:nvPr>
        </p:nvSpPr>
        <p:spPr/>
        <p:txBody>
          <a:bodyPr/>
          <a:lstStyle/>
          <a:p>
            <a:fld id="{3F000C27-6A5F-4399-BA75-A4ADF25ECA62}" type="datetime1">
              <a:rPr lang="en-US" smtClean="0"/>
              <a:t>12/15/2025</a:t>
            </a:fld>
            <a:endParaRPr lang="en-US"/>
          </a:p>
        </p:txBody>
      </p:sp>
      <p:sp>
        <p:nvSpPr>
          <p:cNvPr id="7" name="Footer Placeholder 6">
            <a:extLst>
              <a:ext uri="{FF2B5EF4-FFF2-40B4-BE49-F238E27FC236}">
                <a16:creationId xmlns:a16="http://schemas.microsoft.com/office/drawing/2014/main" id="{958D13E1-3A34-43A4-9A9E-36AA97573910}"/>
              </a:ext>
            </a:extLst>
          </p:cNvPr>
          <p:cNvSpPr>
            <a:spLocks noGrp="1"/>
          </p:cNvSpPr>
          <p:nvPr>
            <p:ph type="ftr" sz="quarter" idx="16"/>
          </p:nvPr>
        </p:nvSpPr>
        <p:spPr/>
        <p:txBody>
          <a:bodyPr/>
          <a:lstStyle/>
          <a:p>
            <a:pPr algn="l"/>
            <a:r>
              <a:rPr lang="en-US"/>
              <a:t>COMPANY CONFIDENTIAL</a:t>
            </a:r>
          </a:p>
        </p:txBody>
      </p:sp>
      <p:sp>
        <p:nvSpPr>
          <p:cNvPr id="9" name="Slide Number Placeholder 8">
            <a:extLst>
              <a:ext uri="{FF2B5EF4-FFF2-40B4-BE49-F238E27FC236}">
                <a16:creationId xmlns:a16="http://schemas.microsoft.com/office/drawing/2014/main" id="{C779AEF6-0861-4BED-8DBA-F8E201DBF67A}"/>
              </a:ext>
            </a:extLst>
          </p:cNvPr>
          <p:cNvSpPr>
            <a:spLocks noGrp="1"/>
          </p:cNvSpPr>
          <p:nvPr>
            <p:ph type="sldNum" sz="quarter" idx="17"/>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272501491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6B0225-7039-48B3-98CA-F9C79F378E5B}"/>
              </a:ext>
            </a:extLst>
          </p:cNvPr>
          <p:cNvSpPr>
            <a:spLocks noGrp="1"/>
          </p:cNvSpPr>
          <p:nvPr>
            <p:ph type="dt" sz="half" idx="20"/>
          </p:nvPr>
        </p:nvSpPr>
        <p:spPr/>
        <p:txBody>
          <a:bodyPr/>
          <a:lstStyle/>
          <a:p>
            <a:fld id="{70BDBC2B-46FD-4911-BEDD-5A255393B724}" type="datetime1">
              <a:rPr lang="en-US" smtClean="0"/>
              <a:t>12/15/2025</a:t>
            </a:fld>
            <a:endParaRPr lang="en-US"/>
          </a:p>
        </p:txBody>
      </p:sp>
      <p:sp>
        <p:nvSpPr>
          <p:cNvPr id="3" name="Footer Placeholder 2">
            <a:extLst>
              <a:ext uri="{FF2B5EF4-FFF2-40B4-BE49-F238E27FC236}">
                <a16:creationId xmlns:a16="http://schemas.microsoft.com/office/drawing/2014/main" id="{782861D1-EF2F-4EB2-AEF2-E522D67DA9D4}"/>
              </a:ext>
            </a:extLst>
          </p:cNvPr>
          <p:cNvSpPr>
            <a:spLocks noGrp="1"/>
          </p:cNvSpPr>
          <p:nvPr>
            <p:ph type="ftr" sz="quarter" idx="21"/>
          </p:nvPr>
        </p:nvSpPr>
        <p:spPr/>
        <p:txBody>
          <a:bodyPr/>
          <a:lstStyle/>
          <a:p>
            <a:pPr algn="l"/>
            <a:r>
              <a:rPr lang="en-US"/>
              <a:t>COMPANY CONFIDENTIAL</a:t>
            </a:r>
          </a:p>
        </p:txBody>
      </p:sp>
      <p:sp>
        <p:nvSpPr>
          <p:cNvPr id="4" name="Slide Number Placeholder 3">
            <a:extLst>
              <a:ext uri="{FF2B5EF4-FFF2-40B4-BE49-F238E27FC236}">
                <a16:creationId xmlns:a16="http://schemas.microsoft.com/office/drawing/2014/main" id="{53C9D6DA-69E9-442F-A773-A891DDE182EB}"/>
              </a:ext>
            </a:extLst>
          </p:cNvPr>
          <p:cNvSpPr>
            <a:spLocks noGrp="1"/>
          </p:cNvSpPr>
          <p:nvPr>
            <p:ph type="sldNum" sz="quarter" idx="22"/>
          </p:nvPr>
        </p:nvSpPr>
        <p:spPr/>
        <p:txBody>
          <a:bodyPr/>
          <a:lstStyle/>
          <a:p>
            <a:fld id="{6C385236-B7BA-4938-9EA6-6DEC8CA653D7}" type="slidenum">
              <a:rPr lang="en-US" smtClean="0"/>
              <a:pPr/>
              <a:t>‹#›</a:t>
            </a:fld>
            <a:endParaRPr lang="en-US"/>
          </a:p>
        </p:txBody>
      </p:sp>
      <p:sp>
        <p:nvSpPr>
          <p:cNvPr id="14" name="Content Placeholder 15">
            <a:extLst>
              <a:ext uri="{FF2B5EF4-FFF2-40B4-BE49-F238E27FC236}">
                <a16:creationId xmlns:a16="http://schemas.microsoft.com/office/drawing/2014/main" id="{0E30B8C3-99BC-4EA8-9F51-16441ACFF127}"/>
              </a:ext>
            </a:extLst>
          </p:cNvPr>
          <p:cNvSpPr>
            <a:spLocks noGrp="1"/>
          </p:cNvSpPr>
          <p:nvPr>
            <p:ph sz="quarter" idx="18"/>
          </p:nvPr>
        </p:nvSpPr>
        <p:spPr>
          <a:xfrm>
            <a:off x="479425" y="1520455"/>
            <a:ext cx="5453230"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15">
            <a:extLst>
              <a:ext uri="{FF2B5EF4-FFF2-40B4-BE49-F238E27FC236}">
                <a16:creationId xmlns:a16="http://schemas.microsoft.com/office/drawing/2014/main" id="{75D73B26-0895-4883-BA0C-764814FBE6E2}"/>
              </a:ext>
            </a:extLst>
          </p:cNvPr>
          <p:cNvSpPr>
            <a:spLocks noGrp="1"/>
          </p:cNvSpPr>
          <p:nvPr>
            <p:ph sz="quarter" idx="23"/>
          </p:nvPr>
        </p:nvSpPr>
        <p:spPr>
          <a:xfrm>
            <a:off x="6257393" y="1520455"/>
            <a:ext cx="5453230"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7">
            <a:extLst>
              <a:ext uri="{FF2B5EF4-FFF2-40B4-BE49-F238E27FC236}">
                <a16:creationId xmlns:a16="http://schemas.microsoft.com/office/drawing/2014/main" id="{5933180D-75FE-4F14-8D5E-D9A2074AA930}"/>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10" name="Title Placeholder 1">
            <a:extLst>
              <a:ext uri="{FF2B5EF4-FFF2-40B4-BE49-F238E27FC236}">
                <a16:creationId xmlns:a16="http://schemas.microsoft.com/office/drawing/2014/main" id="{D00FB905-32CD-42E9-8258-F12B297987F6}"/>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112185494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6" name="Content Placeholder 15"/>
          <p:cNvSpPr>
            <a:spLocks noGrp="1"/>
          </p:cNvSpPr>
          <p:nvPr>
            <p:ph sz="quarter" idx="18"/>
          </p:nvPr>
        </p:nvSpPr>
        <p:spPr>
          <a:xfrm>
            <a:off x="479425" y="1520455"/>
            <a:ext cx="3559175"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15">
            <a:extLst>
              <a:ext uri="{FF2B5EF4-FFF2-40B4-BE49-F238E27FC236}">
                <a16:creationId xmlns:a16="http://schemas.microsoft.com/office/drawing/2014/main" id="{0B733BB0-DDF7-43FE-8650-14ED80168530}"/>
              </a:ext>
            </a:extLst>
          </p:cNvPr>
          <p:cNvSpPr>
            <a:spLocks noGrp="1"/>
          </p:cNvSpPr>
          <p:nvPr>
            <p:ph sz="quarter" idx="21"/>
          </p:nvPr>
        </p:nvSpPr>
        <p:spPr>
          <a:xfrm>
            <a:off x="4316412" y="1520455"/>
            <a:ext cx="3559175"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15">
            <a:extLst>
              <a:ext uri="{FF2B5EF4-FFF2-40B4-BE49-F238E27FC236}">
                <a16:creationId xmlns:a16="http://schemas.microsoft.com/office/drawing/2014/main" id="{40624097-47BA-486C-B254-5708E62FF98C}"/>
              </a:ext>
            </a:extLst>
          </p:cNvPr>
          <p:cNvSpPr>
            <a:spLocks noGrp="1"/>
          </p:cNvSpPr>
          <p:nvPr>
            <p:ph sz="quarter" idx="22"/>
          </p:nvPr>
        </p:nvSpPr>
        <p:spPr>
          <a:xfrm>
            <a:off x="8153400" y="1520455"/>
            <a:ext cx="3559175"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05A9E12F-56E6-4CE7-AC36-74FAA7DC90B1}"/>
              </a:ext>
            </a:extLst>
          </p:cNvPr>
          <p:cNvSpPr>
            <a:spLocks noGrp="1"/>
          </p:cNvSpPr>
          <p:nvPr>
            <p:ph type="dt" sz="half" idx="23"/>
          </p:nvPr>
        </p:nvSpPr>
        <p:spPr/>
        <p:txBody>
          <a:bodyPr/>
          <a:lstStyle/>
          <a:p>
            <a:fld id="{2ECD4BF9-F2F2-48B5-B183-1C92F9EF52FD}" type="datetime1">
              <a:rPr lang="en-US" smtClean="0"/>
              <a:t>12/15/2025</a:t>
            </a:fld>
            <a:endParaRPr lang="en-US"/>
          </a:p>
        </p:txBody>
      </p:sp>
      <p:sp>
        <p:nvSpPr>
          <p:cNvPr id="3" name="Footer Placeholder 2">
            <a:extLst>
              <a:ext uri="{FF2B5EF4-FFF2-40B4-BE49-F238E27FC236}">
                <a16:creationId xmlns:a16="http://schemas.microsoft.com/office/drawing/2014/main" id="{05FCB355-B74E-4957-8F6A-00F07C389E77}"/>
              </a:ext>
            </a:extLst>
          </p:cNvPr>
          <p:cNvSpPr>
            <a:spLocks noGrp="1"/>
          </p:cNvSpPr>
          <p:nvPr>
            <p:ph type="ftr" sz="quarter" idx="24"/>
          </p:nvPr>
        </p:nvSpPr>
        <p:spPr/>
        <p:txBody>
          <a:bodyPr/>
          <a:lstStyle/>
          <a:p>
            <a:pPr algn="l"/>
            <a:r>
              <a:rPr lang="en-US"/>
              <a:t>COMPANY CONFIDENTIAL</a:t>
            </a:r>
          </a:p>
        </p:txBody>
      </p:sp>
      <p:sp>
        <p:nvSpPr>
          <p:cNvPr id="4" name="Slide Number Placeholder 3">
            <a:extLst>
              <a:ext uri="{FF2B5EF4-FFF2-40B4-BE49-F238E27FC236}">
                <a16:creationId xmlns:a16="http://schemas.microsoft.com/office/drawing/2014/main" id="{2EA9B464-C3D1-4C04-9D0D-15CDD8B1CFE8}"/>
              </a:ext>
            </a:extLst>
          </p:cNvPr>
          <p:cNvSpPr>
            <a:spLocks noGrp="1"/>
          </p:cNvSpPr>
          <p:nvPr>
            <p:ph type="sldNum" sz="quarter" idx="25"/>
          </p:nvPr>
        </p:nvSpPr>
        <p:spPr/>
        <p:txBody>
          <a:bodyPr/>
          <a:lstStyle/>
          <a:p>
            <a:fld id="{6C385236-B7BA-4938-9EA6-6DEC8CA653D7}" type="slidenum">
              <a:rPr lang="en-US" smtClean="0"/>
              <a:pPr/>
              <a:t>‹#›</a:t>
            </a:fld>
            <a:endParaRPr lang="en-US"/>
          </a:p>
        </p:txBody>
      </p:sp>
      <p:sp>
        <p:nvSpPr>
          <p:cNvPr id="11" name="Text Placeholder 7">
            <a:extLst>
              <a:ext uri="{FF2B5EF4-FFF2-40B4-BE49-F238E27FC236}">
                <a16:creationId xmlns:a16="http://schemas.microsoft.com/office/drawing/2014/main" id="{3BD1A00F-254A-4998-AD1B-BC5B24CBC075}"/>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a:t>Click to insert </a:t>
            </a:r>
            <a:r>
              <a:rPr lang="en-US" err="1"/>
              <a:t>subheadline</a:t>
            </a:r>
            <a:endParaRPr lang="en-US"/>
          </a:p>
        </p:txBody>
      </p:sp>
      <p:sp>
        <p:nvSpPr>
          <p:cNvPr id="12" name="Title Placeholder 1">
            <a:extLst>
              <a:ext uri="{FF2B5EF4-FFF2-40B4-BE49-F238E27FC236}">
                <a16:creationId xmlns:a16="http://schemas.microsoft.com/office/drawing/2014/main" id="{C65BD86D-DE0C-4FF1-A7AE-72A2DA524962}"/>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a:t>Insert headline</a:t>
            </a:r>
          </a:p>
        </p:txBody>
      </p:sp>
    </p:spTree>
    <p:extLst>
      <p:ext uri="{BB962C8B-B14F-4D97-AF65-F5344CB8AC3E}">
        <p14:creationId xmlns:p14="http://schemas.microsoft.com/office/powerpoint/2010/main" val="283367035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3"/>
            </p:custDataLst>
            <p:extLst>
              <p:ext uri="{D42A27DB-BD31-4B8C-83A1-F6EECF244321}">
                <p14:modId xmlns:p14="http://schemas.microsoft.com/office/powerpoint/2010/main" val="1824387417"/>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24" imgW="270" imgH="270" progId="TCLayout.ActiveDocument.1">
                  <p:embed/>
                </p:oleObj>
              </mc:Choice>
              <mc:Fallback>
                <p:oleObj name="think-cell Slide" r:id="rId24" imgW="270" imgH="270" progId="TCLayout.ActiveDocument.1">
                  <p:embed/>
                  <p:pic>
                    <p:nvPicPr>
                      <p:cNvPr id="7" name="Object 6" hidden="1"/>
                      <p:cNvPicPr/>
                      <p:nvPr/>
                    </p:nvPicPr>
                    <p:blipFill>
                      <a:blip r:embed="rId25"/>
                      <a:stretch>
                        <a:fillRect/>
                      </a:stretch>
                    </p:blipFill>
                    <p:spPr>
                      <a:xfrm>
                        <a:off x="2119" y="2118"/>
                        <a:ext cx="2116" cy="2116"/>
                      </a:xfrm>
                      <a:prstGeom prst="rect">
                        <a:avLst/>
                      </a:prstGeom>
                    </p:spPr>
                  </p:pic>
                </p:oleObj>
              </mc:Fallback>
            </mc:AlternateContent>
          </a:graphicData>
        </a:graphic>
      </p:graphicFrame>
      <p:sp>
        <p:nvSpPr>
          <p:cNvPr id="2" name="Title Placeholder 1"/>
          <p:cNvSpPr>
            <a:spLocks noGrp="1"/>
          </p:cNvSpPr>
          <p:nvPr>
            <p:ph type="title"/>
          </p:nvPr>
        </p:nvSpPr>
        <p:spPr>
          <a:xfrm>
            <a:off x="479425" y="494490"/>
            <a:ext cx="11233150" cy="451808"/>
          </a:xfrm>
          <a:prstGeom prst="rect">
            <a:avLst/>
          </a:prstGeom>
        </p:spPr>
        <p:txBody>
          <a:bodyPr vert="horz" lIns="0" tIns="0" rIns="0" bIns="0" rtlCol="0" anchor="t">
            <a:noAutofit/>
          </a:bodyPr>
          <a:lstStyle/>
          <a:p>
            <a:r>
              <a:rPr lang="en-US" noProof="0"/>
              <a:t>Click to edit headline</a:t>
            </a:r>
          </a:p>
        </p:txBody>
      </p:sp>
      <p:sp>
        <p:nvSpPr>
          <p:cNvPr id="3" name="Text Placeholder 2"/>
          <p:cNvSpPr>
            <a:spLocks noGrp="1"/>
          </p:cNvSpPr>
          <p:nvPr>
            <p:ph type="body" idx="1"/>
          </p:nvPr>
        </p:nvSpPr>
        <p:spPr>
          <a:xfrm>
            <a:off x="479425" y="1416345"/>
            <a:ext cx="11235102" cy="486376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3008551" y="6529068"/>
            <a:ext cx="759950" cy="153888"/>
          </a:xfrm>
          <a:prstGeom prst="rect">
            <a:avLst/>
          </a:prstGeom>
        </p:spPr>
        <p:txBody>
          <a:bodyPr vert="horz" wrap="square" lIns="0" tIns="0" rIns="0" bIns="0" rtlCol="0" anchor="ctr">
            <a:spAutoFit/>
          </a:bodyPr>
          <a:lstStyle>
            <a:lvl1pPr algn="l">
              <a:defRPr sz="1000">
                <a:solidFill>
                  <a:schemeClr val="bg2"/>
                </a:solidFill>
              </a:defRPr>
            </a:lvl1pPr>
          </a:lstStyle>
          <a:p>
            <a:fld id="{A9597C8B-34B9-430B-B93F-8855F7CC53A8}" type="datetime1">
              <a:rPr lang="en-US" smtClean="0"/>
              <a:t>12/15/2025</a:t>
            </a:fld>
            <a:endParaRPr lang="en-US"/>
          </a:p>
        </p:txBody>
      </p:sp>
      <p:sp>
        <p:nvSpPr>
          <p:cNvPr id="5" name="Footer Placeholder 4"/>
          <p:cNvSpPr>
            <a:spLocks noGrp="1"/>
          </p:cNvSpPr>
          <p:nvPr>
            <p:ph type="ftr" sz="quarter" idx="3"/>
          </p:nvPr>
        </p:nvSpPr>
        <p:spPr>
          <a:xfrm>
            <a:off x="920896" y="6529068"/>
            <a:ext cx="2087655" cy="153888"/>
          </a:xfrm>
          <a:prstGeom prst="rect">
            <a:avLst/>
          </a:prstGeom>
        </p:spPr>
        <p:txBody>
          <a:bodyPr vert="horz" wrap="square" lIns="0" tIns="0" rIns="0" bIns="0" rtlCol="0" anchor="ctr">
            <a:spAutoFit/>
          </a:bodyPr>
          <a:lstStyle>
            <a:lvl1pPr algn="ctr">
              <a:defRPr sz="1000">
                <a:solidFill>
                  <a:schemeClr val="bg2"/>
                </a:solidFill>
              </a:defRPr>
            </a:lvl1pPr>
          </a:lstStyle>
          <a:p>
            <a:pPr algn="l"/>
            <a:r>
              <a:rPr lang="en-US"/>
              <a:t>COMPANY CONFIDENTIAL</a:t>
            </a:r>
          </a:p>
        </p:txBody>
      </p:sp>
      <p:sp>
        <p:nvSpPr>
          <p:cNvPr id="6" name="Slide Number Placeholder 5"/>
          <p:cNvSpPr>
            <a:spLocks noGrp="1"/>
          </p:cNvSpPr>
          <p:nvPr>
            <p:ph type="sldNum" sz="quarter" idx="4"/>
          </p:nvPr>
        </p:nvSpPr>
        <p:spPr>
          <a:xfrm>
            <a:off x="479426" y="6529068"/>
            <a:ext cx="270170" cy="153888"/>
          </a:xfrm>
          <a:prstGeom prst="rect">
            <a:avLst/>
          </a:prstGeom>
        </p:spPr>
        <p:txBody>
          <a:bodyPr vert="horz" wrap="square" lIns="0" tIns="0" rIns="0" bIns="0" rtlCol="0" anchor="ctr">
            <a:spAutoFit/>
          </a:bodyPr>
          <a:lstStyle>
            <a:lvl1pPr algn="l">
              <a:defRPr sz="1000">
                <a:solidFill>
                  <a:schemeClr val="bg2"/>
                </a:solidFill>
              </a:defRPr>
            </a:lvl1pPr>
          </a:lstStyle>
          <a:p>
            <a:fld id="{6C385236-B7BA-4938-9EA6-6DEC8CA653D7}" type="slidenum">
              <a:rPr lang="en-US" smtClean="0"/>
              <a:pPr/>
              <a:t>‹#›</a:t>
            </a:fld>
            <a:endParaRPr lang="en-US"/>
          </a:p>
        </p:txBody>
      </p:sp>
      <p:pic>
        <p:nvPicPr>
          <p:cNvPr id="60" name="Picture 59">
            <a:extLst>
              <a:ext uri="{FF2B5EF4-FFF2-40B4-BE49-F238E27FC236}">
                <a16:creationId xmlns:a16="http://schemas.microsoft.com/office/drawing/2014/main" id="{E554F899-0C42-4584-AB31-B3CB5C39A5FE}"/>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221763" y="6280109"/>
            <a:ext cx="1698923" cy="578036"/>
          </a:xfrm>
          <a:prstGeom prst="rect">
            <a:avLst/>
          </a:prstGeom>
        </p:spPr>
      </p:pic>
      <p:cxnSp>
        <p:nvCxnSpPr>
          <p:cNvPr id="9" name="Straight Connector 8">
            <a:extLst>
              <a:ext uri="{FF2B5EF4-FFF2-40B4-BE49-F238E27FC236}">
                <a16:creationId xmlns:a16="http://schemas.microsoft.com/office/drawing/2014/main" id="{79F4330D-ED58-4D57-AF19-921FEB513F99}"/>
              </a:ext>
            </a:extLst>
          </p:cNvPr>
          <p:cNvCxnSpPr/>
          <p:nvPr userDrawn="1"/>
        </p:nvCxnSpPr>
        <p:spPr>
          <a:xfrm>
            <a:off x="759891" y="6529068"/>
            <a:ext cx="0" cy="153888"/>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565658"/>
      </p:ext>
    </p:extLst>
  </p:cSld>
  <p:clrMap bg1="lt1" tx1="dk1" bg2="lt2" tx2="dk2" accent1="accent1" accent2="accent2" accent3="accent3" accent4="accent4" accent5="accent5" accent6="accent6" hlink="hlink" folHlink="folHlink"/>
  <p:sldLayoutIdLst>
    <p:sldLayoutId id="2147483649" r:id="rId1"/>
    <p:sldLayoutId id="2147483697" r:id="rId2"/>
    <p:sldLayoutId id="2147483735" r:id="rId3"/>
    <p:sldLayoutId id="2147483698" r:id="rId4"/>
    <p:sldLayoutId id="2147483660" r:id="rId5"/>
    <p:sldLayoutId id="2147483725" r:id="rId6"/>
    <p:sldLayoutId id="2147483650" r:id="rId7"/>
    <p:sldLayoutId id="2147483652" r:id="rId8"/>
    <p:sldLayoutId id="2147483721" r:id="rId9"/>
    <p:sldLayoutId id="2147483724" r:id="rId10"/>
    <p:sldLayoutId id="2147483653" r:id="rId11"/>
    <p:sldLayoutId id="2147483723" r:id="rId12"/>
    <p:sldLayoutId id="2147483654" r:id="rId13"/>
    <p:sldLayoutId id="2147483732" r:id="rId14"/>
    <p:sldLayoutId id="2147483731" r:id="rId15"/>
    <p:sldLayoutId id="2147483728" r:id="rId16"/>
    <p:sldLayoutId id="2147483736" r:id="rId17"/>
    <p:sldLayoutId id="2147483720" r:id="rId18"/>
    <p:sldLayoutId id="2147483737" r:id="rId19"/>
    <p:sldLayoutId id="2147483738" r:id="rId20"/>
    <p:sldLayoutId id="2147483739" r:id="rId21"/>
  </p:sldLayoutIdLst>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hf hdr="0" dt="0"/>
  <p:txStyles>
    <p:titleStyle>
      <a:lvl1pPr algn="l" defTabSz="1023967" rtl="0" eaLnBrk="1" latinLnBrk="0" hangingPunct="1">
        <a:lnSpc>
          <a:spcPts val="3100"/>
        </a:lnSpc>
        <a:spcBef>
          <a:spcPct val="0"/>
        </a:spcBef>
        <a:spcAft>
          <a:spcPts val="400"/>
        </a:spcAft>
        <a:buNone/>
        <a:tabLst>
          <a:tab pos="989013" algn="l"/>
        </a:tabLst>
        <a:defRPr sz="2800" b="1" kern="1200">
          <a:solidFill>
            <a:schemeClr val="tx1"/>
          </a:solidFill>
          <a:latin typeface="+mj-lt"/>
          <a:ea typeface="+mj-ea"/>
          <a:cs typeface="+mj-cs"/>
        </a:defRPr>
      </a:lvl1pPr>
    </p:titleStyle>
    <p:body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23967" rtl="0" eaLnBrk="1" latinLnBrk="0" hangingPunct="1">
        <a:defRPr sz="2000" kern="1200">
          <a:solidFill>
            <a:schemeClr val="tx1"/>
          </a:solidFill>
          <a:latin typeface="+mn-lt"/>
          <a:ea typeface="+mn-ea"/>
          <a:cs typeface="+mn-cs"/>
        </a:defRPr>
      </a:lvl1pPr>
      <a:lvl2pPr marL="511984" algn="l" defTabSz="1023967" rtl="0" eaLnBrk="1" latinLnBrk="0" hangingPunct="1">
        <a:defRPr sz="2000" kern="1200">
          <a:solidFill>
            <a:schemeClr val="tx1"/>
          </a:solidFill>
          <a:latin typeface="+mn-lt"/>
          <a:ea typeface="+mn-ea"/>
          <a:cs typeface="+mn-cs"/>
        </a:defRPr>
      </a:lvl2pPr>
      <a:lvl3pPr marL="1023967" algn="l" defTabSz="1023967" rtl="0" eaLnBrk="1" latinLnBrk="0" hangingPunct="1">
        <a:defRPr sz="2000" kern="1200">
          <a:solidFill>
            <a:schemeClr val="tx1"/>
          </a:solidFill>
          <a:latin typeface="+mn-lt"/>
          <a:ea typeface="+mn-ea"/>
          <a:cs typeface="+mn-cs"/>
        </a:defRPr>
      </a:lvl3pPr>
      <a:lvl4pPr marL="1535951" algn="l" defTabSz="1023967" rtl="0" eaLnBrk="1" latinLnBrk="0" hangingPunct="1">
        <a:defRPr sz="2000" kern="1200">
          <a:solidFill>
            <a:schemeClr val="tx1"/>
          </a:solidFill>
          <a:latin typeface="+mn-lt"/>
          <a:ea typeface="+mn-ea"/>
          <a:cs typeface="+mn-cs"/>
        </a:defRPr>
      </a:lvl4pPr>
      <a:lvl5pPr marL="2047934" algn="l" defTabSz="1023967" rtl="0" eaLnBrk="1" latinLnBrk="0" hangingPunct="1">
        <a:defRPr sz="2000" kern="1200">
          <a:solidFill>
            <a:schemeClr val="tx1"/>
          </a:solidFill>
          <a:latin typeface="+mn-lt"/>
          <a:ea typeface="+mn-ea"/>
          <a:cs typeface="+mn-cs"/>
        </a:defRPr>
      </a:lvl5pPr>
      <a:lvl6pPr marL="2559918" algn="l" defTabSz="1023967" rtl="0" eaLnBrk="1" latinLnBrk="0" hangingPunct="1">
        <a:defRPr sz="2000" kern="1200">
          <a:solidFill>
            <a:schemeClr val="tx1"/>
          </a:solidFill>
          <a:latin typeface="+mn-lt"/>
          <a:ea typeface="+mn-ea"/>
          <a:cs typeface="+mn-cs"/>
        </a:defRPr>
      </a:lvl6pPr>
      <a:lvl7pPr marL="3071901" algn="l" defTabSz="1023967" rtl="0" eaLnBrk="1" latinLnBrk="0" hangingPunct="1">
        <a:defRPr sz="2000" kern="1200">
          <a:solidFill>
            <a:schemeClr val="tx1"/>
          </a:solidFill>
          <a:latin typeface="+mn-lt"/>
          <a:ea typeface="+mn-ea"/>
          <a:cs typeface="+mn-cs"/>
        </a:defRPr>
      </a:lvl7pPr>
      <a:lvl8pPr marL="3583884" algn="l" defTabSz="1023967" rtl="0" eaLnBrk="1" latinLnBrk="0" hangingPunct="1">
        <a:defRPr sz="2000" kern="1200">
          <a:solidFill>
            <a:schemeClr val="tx1"/>
          </a:solidFill>
          <a:latin typeface="+mn-lt"/>
          <a:ea typeface="+mn-ea"/>
          <a:cs typeface="+mn-cs"/>
        </a:defRPr>
      </a:lvl8pPr>
      <a:lvl9pPr marL="4095868" algn="l" defTabSz="1023967"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302" userDrawn="1">
          <p15:clr>
            <a:srgbClr val="F26B43"/>
          </p15:clr>
        </p15:guide>
        <p15:guide id="4" orient="horz" pos="3952" userDrawn="1">
          <p15:clr>
            <a:srgbClr val="F26B43"/>
          </p15:clr>
        </p15:guide>
        <p15:guide id="5" pos="7378" userDrawn="1">
          <p15:clr>
            <a:srgbClr val="F26B43"/>
          </p15:clr>
        </p15:guide>
        <p15:guide id="10" orient="horz" pos="890" userDrawn="1">
          <p15:clr>
            <a:srgbClr val="F26B43"/>
          </p15:clr>
        </p15:guide>
        <p15:guide id="18" pos="1317" userDrawn="1">
          <p15:clr>
            <a:srgbClr val="A4A3A4"/>
          </p15:clr>
        </p15:guide>
        <p15:guide id="19" pos="1452" userDrawn="1">
          <p15:clr>
            <a:srgbClr val="A4A3A4"/>
          </p15:clr>
        </p15:guide>
        <p15:guide id="22" pos="2544" userDrawn="1">
          <p15:clr>
            <a:srgbClr val="A4A3A4"/>
          </p15:clr>
        </p15:guide>
        <p15:guide id="23" pos="2679" userDrawn="1">
          <p15:clr>
            <a:srgbClr val="A4A3A4"/>
          </p15:clr>
        </p15:guide>
        <p15:guide id="26" pos="3771" userDrawn="1">
          <p15:clr>
            <a:srgbClr val="A4A3A4"/>
          </p15:clr>
        </p15:guide>
        <p15:guide id="27" pos="3906" userDrawn="1">
          <p15:clr>
            <a:srgbClr val="A4A3A4"/>
          </p15:clr>
        </p15:guide>
        <p15:guide id="30" pos="4998" userDrawn="1">
          <p15:clr>
            <a:srgbClr val="A4A3A4"/>
          </p15:clr>
        </p15:guide>
        <p15:guide id="31" pos="5133" userDrawn="1">
          <p15:clr>
            <a:srgbClr val="A4A3A4"/>
          </p15:clr>
        </p15:guide>
        <p15:guide id="34" pos="6225" userDrawn="1">
          <p15:clr>
            <a:srgbClr val="A4A3A4"/>
          </p15:clr>
        </p15:guide>
        <p15:guide id="35" pos="636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17.xml"/><Relationship Id="rId6" Type="http://schemas.openxmlformats.org/officeDocument/2006/relationships/image" Target="../media/image54.jpeg"/><Relationship Id="rId5" Type="http://schemas.openxmlformats.org/officeDocument/2006/relationships/image" Target="../media/image53.emf"/><Relationship Id="rId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4.xml"/><Relationship Id="rId7"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56.png"/><Relationship Id="rId5" Type="http://schemas.openxmlformats.org/officeDocument/2006/relationships/image" Target="../media/image5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19.xml"/><Relationship Id="rId6" Type="http://schemas.openxmlformats.org/officeDocument/2006/relationships/image" Target="../media/image59.emf"/><Relationship Id="rId5" Type="http://schemas.openxmlformats.org/officeDocument/2006/relationships/oleObject" Target="../embeddings/oleObject17.bin"/><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5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53.emf"/><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53.emf"/><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9.xml"/><Relationship Id="rId1" Type="http://schemas.openxmlformats.org/officeDocument/2006/relationships/tags" Target="../tags/tag23.x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notesSlide" Target="../notesSlides/notesSlide9.xml"/><Relationship Id="rId7" Type="http://schemas.openxmlformats.org/officeDocument/2006/relationships/image" Target="../media/image62.png"/><Relationship Id="rId2" Type="http://schemas.openxmlformats.org/officeDocument/2006/relationships/slideLayout" Target="../slideLayouts/slideLayout8.xml"/><Relationship Id="rId1" Type="http://schemas.openxmlformats.org/officeDocument/2006/relationships/tags" Target="../tags/tag24.xml"/><Relationship Id="rId6" Type="http://schemas.openxmlformats.org/officeDocument/2006/relationships/image" Target="../media/image14.png"/><Relationship Id="rId5" Type="http://schemas.openxmlformats.org/officeDocument/2006/relationships/image" Target="../media/image53.emf"/><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notesSlide" Target="../notesSlides/notesSlide10.xml"/><Relationship Id="rId7" Type="http://schemas.openxmlformats.org/officeDocument/2006/relationships/image" Target="../media/image64.png"/><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image" Target="../media/image53.emf"/><Relationship Id="rId5" Type="http://schemas.openxmlformats.org/officeDocument/2006/relationships/oleObject" Target="../embeddings/oleObject20.bin"/><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11.xml"/><Relationship Id="rId7" Type="http://schemas.microsoft.com/office/2007/relationships/hdphoto" Target="../media/hdphoto1.wdp"/><Relationship Id="rId2" Type="http://schemas.openxmlformats.org/officeDocument/2006/relationships/slideLayout" Target="../slideLayouts/slideLayout8.xml"/><Relationship Id="rId1" Type="http://schemas.openxmlformats.org/officeDocument/2006/relationships/tags" Target="../tags/tag26.xml"/><Relationship Id="rId6" Type="http://schemas.openxmlformats.org/officeDocument/2006/relationships/image" Target="../media/image66.png"/><Relationship Id="rId5" Type="http://schemas.openxmlformats.org/officeDocument/2006/relationships/image" Target="../media/image53.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12.xml"/><Relationship Id="rId7"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56.png"/><Relationship Id="rId5" Type="http://schemas.openxmlformats.org/officeDocument/2006/relationships/image" Target="../media/image53.e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13.xml"/><Relationship Id="rId7"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19.emf"/><Relationship Id="rId5" Type="http://schemas.openxmlformats.org/officeDocument/2006/relationships/oleObject" Target="../embeddings/oleObject22.bin"/><Relationship Id="rId4" Type="http://schemas.openxmlformats.org/officeDocument/2006/relationships/image" Target="../media/image69.tif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29.xml"/><Relationship Id="rId6" Type="http://schemas.openxmlformats.org/officeDocument/2006/relationships/image" Target="../media/image59.emf"/><Relationship Id="rId5" Type="http://schemas.openxmlformats.org/officeDocument/2006/relationships/oleObject" Target="../embeddings/oleObject23.bin"/><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slideLayout" Target="../slideLayouts/slideLayout16.xml"/><Relationship Id="rId7" Type="http://schemas.openxmlformats.org/officeDocument/2006/relationships/image" Target="../media/image59.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24.bin"/><Relationship Id="rId5" Type="http://schemas.openxmlformats.org/officeDocument/2006/relationships/image" Target="../media/image73.png"/><Relationship Id="rId4"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4.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15.png"/><Relationship Id="rId2" Type="http://schemas.openxmlformats.org/officeDocument/2006/relationships/slideLayout" Target="../slideLayouts/slideLayout16.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32.sv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notesSlide" Target="../notesSlides/notesSlide2.xml"/><Relationship Id="rId21" Type="http://schemas.openxmlformats.org/officeDocument/2006/relationships/image" Target="../media/image40.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5" Type="http://schemas.openxmlformats.org/officeDocument/2006/relationships/image" Target="../media/image44.svg"/><Relationship Id="rId33" Type="http://schemas.openxmlformats.org/officeDocument/2006/relationships/image" Target="../media/image52.svg"/><Relationship Id="rId2" Type="http://schemas.openxmlformats.org/officeDocument/2006/relationships/slideLayout" Target="../slideLayouts/slideLayout7.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svg"/><Relationship Id="rId1" Type="http://schemas.openxmlformats.org/officeDocument/2006/relationships/tags" Target="../tags/tag16.xml"/><Relationship Id="rId6" Type="http://schemas.openxmlformats.org/officeDocument/2006/relationships/image" Target="../media/image25.png"/><Relationship Id="rId11" Type="http://schemas.openxmlformats.org/officeDocument/2006/relationships/image" Target="../media/image30.svg"/><Relationship Id="rId24" Type="http://schemas.openxmlformats.org/officeDocument/2006/relationships/image" Target="../media/image43.png"/><Relationship Id="rId32" Type="http://schemas.openxmlformats.org/officeDocument/2006/relationships/image" Target="../media/image51.png"/><Relationship Id="rId5" Type="http://schemas.openxmlformats.org/officeDocument/2006/relationships/image" Target="../media/image24.emf"/><Relationship Id="rId15" Type="http://schemas.openxmlformats.org/officeDocument/2006/relationships/image" Target="../media/image34.svg"/><Relationship Id="rId23" Type="http://schemas.openxmlformats.org/officeDocument/2006/relationships/image" Target="../media/image42.sv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svg"/><Relationship Id="rId31" Type="http://schemas.openxmlformats.org/officeDocument/2006/relationships/image" Target="../media/image50.svg"/><Relationship Id="rId4" Type="http://schemas.openxmlformats.org/officeDocument/2006/relationships/oleObject" Target="../embeddings/oleObject14.bin"/><Relationship Id="rId9" Type="http://schemas.openxmlformats.org/officeDocument/2006/relationships/image" Target="../media/image28.sv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svg"/><Relationship Id="rId30" Type="http://schemas.openxmlformats.org/officeDocument/2006/relationships/image" Target="../media/image49.png"/><Relationship Id="rId8"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blue machine with wheels and smoke coming out of it&#10;&#10;Description automatically generated">
            <a:extLst>
              <a:ext uri="{FF2B5EF4-FFF2-40B4-BE49-F238E27FC236}">
                <a16:creationId xmlns:a16="http://schemas.microsoft.com/office/drawing/2014/main" id="{45A7884E-A657-1EA4-0294-113C8CEA4CDB}"/>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r="-1" b="-1"/>
          <a:stretch>
            <a:fillRect/>
          </a:stretch>
        </p:blipFill>
        <p:spPr>
          <a:xfrm>
            <a:off x="20" y="10"/>
            <a:ext cx="12191980" cy="6857990"/>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66939D6-6557-4237-898B-931BC890A7B3}"/>
                  </a:ext>
                </a:extLst>
              </p14:cNvPr>
              <p14:cNvContentPartPr/>
              <p14:nvPr/>
            </p14:nvContentPartPr>
            <p14:xfrm>
              <a:off x="-255960" y="1515154"/>
              <a:ext cx="360" cy="360"/>
            </p14:xfrm>
          </p:contentPart>
        </mc:Choice>
        <mc:Fallback xmlns="">
          <p:pic>
            <p:nvPicPr>
              <p:cNvPr id="4" name="Ink 3">
                <a:extLst>
                  <a:ext uri="{FF2B5EF4-FFF2-40B4-BE49-F238E27FC236}">
                    <a16:creationId xmlns:a16="http://schemas.microsoft.com/office/drawing/2014/main" id="{566939D6-6557-4237-898B-931BC890A7B3}"/>
                  </a:ext>
                </a:extLst>
              </p:cNvPr>
              <p:cNvPicPr/>
              <p:nvPr/>
            </p:nvPicPr>
            <p:blipFill>
              <a:blip r:embed="rId4"/>
              <a:stretch>
                <a:fillRect/>
              </a:stretch>
            </p:blipFill>
            <p:spPr>
              <a:xfrm>
                <a:off x="-264960" y="1506154"/>
                <a:ext cx="18000" cy="18000"/>
              </a:xfrm>
              <a:prstGeom prst="rect">
                <a:avLst/>
              </a:prstGeom>
            </p:spPr>
          </p:pic>
        </mc:Fallback>
      </mc:AlternateContent>
      <p:sp>
        <p:nvSpPr>
          <p:cNvPr id="8" name="Title 3">
            <a:extLst>
              <a:ext uri="{FF2B5EF4-FFF2-40B4-BE49-F238E27FC236}">
                <a16:creationId xmlns:a16="http://schemas.microsoft.com/office/drawing/2014/main" id="{AC05CF4E-24FF-57DA-3526-13554FC3F922}"/>
              </a:ext>
            </a:extLst>
          </p:cNvPr>
          <p:cNvSpPr>
            <a:spLocks noGrp="1"/>
          </p:cNvSpPr>
          <p:nvPr>
            <p:ph type="title"/>
          </p:nvPr>
        </p:nvSpPr>
        <p:spPr>
          <a:xfrm>
            <a:off x="479425" y="669851"/>
            <a:ext cx="11233150" cy="1169582"/>
          </a:xfrm>
        </p:spPr>
        <p:txBody>
          <a:bodyPr/>
          <a:lstStyle/>
          <a:p>
            <a:pPr rtl="0">
              <a:lnSpc>
                <a:spcPct val="120000"/>
              </a:lnSpc>
              <a:spcAft>
                <a:spcPts val="0"/>
              </a:spcAft>
            </a:pPr>
            <a:r>
              <a:rPr lang="el" sz="2000" b="0" i="0" u="none" baseline="0">
                <a:solidFill>
                  <a:schemeClr val="bg1"/>
                </a:solidFill>
                <a:latin typeface="Roboto" panose="02000000000000000000" pitchFamily="2" charset="0"/>
                <a:ea typeface="Roboto" panose="02000000000000000000" pitchFamily="2" charset="0"/>
                <a:cs typeface="Roboto" panose="02000000000000000000" pitchFamily="2" charset="0"/>
              </a:rPr>
              <a:t>Παρουσίαση της νέας σειράς AERO Battery</a:t>
            </a:r>
            <a:br>
              <a:rPr lang="el">
                <a:solidFill>
                  <a:schemeClr val="bg1"/>
                </a:solidFill>
              </a:rPr>
            </a:br>
            <a:r>
              <a:rPr lang="el" b="1" i="0" u="none" baseline="0">
                <a:solidFill>
                  <a:schemeClr val="bg1"/>
                </a:solidFill>
              </a:rPr>
              <a:t>Nilfisk AERO battery</a:t>
            </a:r>
            <a:endParaRPr lang="el" i="0" u="none" baseline="0">
              <a:solidFill>
                <a:schemeClr val="bg1"/>
              </a:solidFill>
            </a:endParaRPr>
          </a:p>
        </p:txBody>
      </p:sp>
    </p:spTree>
    <p:extLst>
      <p:ext uri="{BB962C8B-B14F-4D97-AF65-F5344CB8AC3E}">
        <p14:creationId xmlns:p14="http://schemas.microsoft.com/office/powerpoint/2010/main" val="199627045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A96F0-8BDF-7A07-749E-A8C4673DF38B}"/>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70E876C-F1C0-3E6D-F791-19983BC1F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570E876C-F1C0-3E6D-F791-19983BC1F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5267FB50-A039-444F-C56A-A5BB8AE48D3E}"/>
              </a:ext>
            </a:extLst>
          </p:cNvPr>
          <p:cNvSpPr>
            <a:spLocks noGrp="1"/>
          </p:cNvSpPr>
          <p:nvPr>
            <p:ph type="sldNum" sz="quarter" idx="20"/>
          </p:nvPr>
        </p:nvSpPr>
        <p:spPr/>
        <p:txBody>
          <a:bodyPr/>
          <a:lstStyle/>
          <a:p>
            <a:pPr algn="l" rtl="0"/>
            <a:fld id="{6C385236-B7BA-4938-9EA6-6DEC8CA653D7}" type="slidenum">
              <a:rPr/>
              <a:pPr/>
              <a:t>10</a:t>
            </a:fld>
            <a:endParaRPr lang="el"/>
          </a:p>
        </p:txBody>
      </p:sp>
      <p:sp>
        <p:nvSpPr>
          <p:cNvPr id="6" name="Text Placeholder 5">
            <a:extLst>
              <a:ext uri="{FF2B5EF4-FFF2-40B4-BE49-F238E27FC236}">
                <a16:creationId xmlns:a16="http://schemas.microsoft.com/office/drawing/2014/main" id="{3DE64CF9-6F78-E617-44A3-46651CFD18D6}"/>
              </a:ext>
            </a:extLst>
          </p:cNvPr>
          <p:cNvSpPr>
            <a:spLocks noGrp="1"/>
          </p:cNvSpPr>
          <p:nvPr>
            <p:ph type="body" sz="quarter" idx="14"/>
          </p:nvPr>
        </p:nvSpPr>
        <p:spPr/>
        <p:txBody>
          <a:bodyPr/>
          <a:lstStyle/>
          <a:p>
            <a:pPr algn="l" rtl="0"/>
            <a:r>
              <a:rPr lang="el" b="0" i="0" u="none" baseline="0"/>
              <a:t>Αναγνωρισμένοι βασικοί παράγοντες και επισημασμένες ανάγκες</a:t>
            </a:r>
          </a:p>
        </p:txBody>
      </p:sp>
      <p:sp>
        <p:nvSpPr>
          <p:cNvPr id="7" name="Title 6">
            <a:extLst>
              <a:ext uri="{FF2B5EF4-FFF2-40B4-BE49-F238E27FC236}">
                <a16:creationId xmlns:a16="http://schemas.microsoft.com/office/drawing/2014/main" id="{000D66E0-F545-86D3-05B3-95DDE4918749}"/>
              </a:ext>
            </a:extLst>
          </p:cNvPr>
          <p:cNvSpPr>
            <a:spLocks noGrp="1"/>
          </p:cNvSpPr>
          <p:nvPr>
            <p:ph type="title"/>
          </p:nvPr>
        </p:nvSpPr>
        <p:spPr>
          <a:xfrm>
            <a:off x="479424" y="494490"/>
            <a:ext cx="10264775" cy="388013"/>
          </a:xfrm>
        </p:spPr>
        <p:txBody>
          <a:bodyPr vert="horz"/>
          <a:lstStyle/>
          <a:p>
            <a:pPr algn="l" rtl="0"/>
            <a:r>
              <a:rPr lang="el" b="1" i="0" u="none" baseline="0"/>
              <a:t>2 | Τομέας στόχου και βασικές εφαρμογές</a:t>
            </a:r>
            <a:endParaRPr lang="el" dirty="0"/>
          </a:p>
        </p:txBody>
      </p:sp>
      <p:sp>
        <p:nvSpPr>
          <p:cNvPr id="14" name="Subtitle 2">
            <a:extLst>
              <a:ext uri="{FF2B5EF4-FFF2-40B4-BE49-F238E27FC236}">
                <a16:creationId xmlns:a16="http://schemas.microsoft.com/office/drawing/2014/main" id="{F9B250A1-950D-DBF9-5628-3933FC6BF4BE}"/>
              </a:ext>
            </a:extLst>
          </p:cNvPr>
          <p:cNvSpPr txBox="1">
            <a:spLocks/>
          </p:cNvSpPr>
          <p:nvPr/>
        </p:nvSpPr>
        <p:spPr>
          <a:xfrm>
            <a:off x="479425" y="1669325"/>
            <a:ext cx="3559175" cy="729585"/>
          </a:xfrm>
          <a:prstGeom prst="rect">
            <a:avLst/>
          </a:prstGeom>
        </p:spPr>
        <p:txBody>
          <a:bodyPr vert="horz" wrap="square" lIns="0" tIns="0" rIns="0" bIns="36000" numCol="2" spcCol="108000" rtlCol="0" anchor="t" anchorCtr="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9105" marR="0" lvl="0" indent="-199105" algn="l" defTabSz="1023967" rtl="0" eaLnBrk="1" fontAlgn="auto" latinLnBrk="0" hangingPunct="1">
              <a:lnSpc>
                <a:spcPct val="120000"/>
              </a:lnSpc>
              <a:spcBef>
                <a:spcPts val="400"/>
              </a:spcBef>
              <a:spcAft>
                <a:spcPts val="0"/>
              </a:spcAft>
              <a:buClrTx/>
              <a:buSzTx/>
              <a:buFont typeface="Arial" panose="020B0604020202020204" pitchFamily="34" charset="0"/>
              <a:buChar char="•"/>
              <a:tabLst/>
              <a:defRPr/>
            </a:pPr>
            <a:r>
              <a:rPr kumimoji="0" lang="el" sz="1200" b="0" i="0" u="none" strike="noStrike" kern="1200" cap="none" spc="0" normalizeH="0" baseline="0">
                <a:ln>
                  <a:noFill/>
                </a:ln>
                <a:solidFill>
                  <a:srgbClr val="28313F"/>
                </a:solidFill>
                <a:effectLst/>
                <a:uLnTx/>
                <a:uFillTx/>
                <a:latin typeface="+mn-lt"/>
                <a:ea typeface="+mn-ea"/>
                <a:cs typeface="+mn-cs"/>
              </a:rPr>
              <a:t>ΟΙΚΟΔΟΜΙΚΗ ΚΑΙ ΚΑΤΑΣΚΕΥΕΣ </a:t>
            </a:r>
            <a:endParaRPr kumimoji="0" lang="el" sz="1200" i="0" u="none" strike="noStrike" kern="1200" cap="none" spc="0" normalizeH="0" baseline="0" noProof="0" dirty="0">
              <a:ln>
                <a:noFill/>
              </a:ln>
              <a:solidFill>
                <a:srgbClr val="28313F"/>
              </a:solidFill>
              <a:effectLst/>
              <a:uLnTx/>
              <a:uFillTx/>
              <a:latin typeface="+mn-lt"/>
              <a:ea typeface="+mn-ea"/>
              <a:cs typeface="+mn-cs"/>
            </a:endParaRPr>
          </a:p>
          <a:p>
            <a:pPr marL="199105" marR="0" lvl="0" indent="-199105" algn="l" defTabSz="1023967" rtl="0" eaLnBrk="1" fontAlgn="auto" latinLnBrk="0" hangingPunct="1">
              <a:lnSpc>
                <a:spcPct val="120000"/>
              </a:lnSpc>
              <a:spcBef>
                <a:spcPts val="400"/>
              </a:spcBef>
              <a:spcAft>
                <a:spcPts val="0"/>
              </a:spcAft>
              <a:buClrTx/>
              <a:buSzTx/>
              <a:buFont typeface="Arial" panose="020B0604020202020204" pitchFamily="34" charset="0"/>
              <a:buChar char="•"/>
              <a:tabLst/>
              <a:defRPr/>
            </a:pPr>
            <a:r>
              <a:rPr kumimoji="0" lang="el" sz="1200" b="0" i="0" u="none" strike="noStrike" kern="1200" cap="none" spc="0" normalizeH="0" baseline="0">
                <a:ln>
                  <a:noFill/>
                </a:ln>
                <a:solidFill>
                  <a:srgbClr val="28313F"/>
                </a:solidFill>
                <a:effectLst/>
                <a:uLnTx/>
                <a:uFillTx/>
                <a:latin typeface="+mn-lt"/>
                <a:ea typeface="+mn-ea"/>
                <a:cs typeface="+mn-cs"/>
              </a:rPr>
              <a:t>Ελαφριά βιομηχανία </a:t>
            </a:r>
          </a:p>
          <a:p>
            <a:pPr marL="199105" marR="0" lvl="0" indent="-199105" algn="l" defTabSz="1023967" rtl="0" eaLnBrk="1" fontAlgn="auto" latinLnBrk="0" hangingPunct="1">
              <a:lnSpc>
                <a:spcPct val="120000"/>
              </a:lnSpc>
              <a:spcBef>
                <a:spcPts val="400"/>
              </a:spcBef>
              <a:spcAft>
                <a:spcPts val="0"/>
              </a:spcAft>
              <a:buClrTx/>
              <a:buSzTx/>
              <a:buFont typeface="Arial" panose="020B0604020202020204" pitchFamily="34" charset="0"/>
              <a:buChar char="•"/>
              <a:tabLst/>
              <a:defRPr/>
            </a:pPr>
            <a:r>
              <a:rPr lang="el" sz="1200" b="0" i="0" u="none" baseline="0">
                <a:solidFill>
                  <a:srgbClr val="28313F"/>
                </a:solidFill>
                <a:latin typeface="+mn-lt"/>
                <a:cs typeface="+mn-cs"/>
              </a:rPr>
              <a:t>Κλάδος αυτοκινήτων </a:t>
            </a:r>
            <a:endParaRPr lang="el" sz="1200" dirty="0">
              <a:solidFill>
                <a:srgbClr val="28313F"/>
              </a:solidFill>
              <a:latin typeface="+mn-lt"/>
              <a:cs typeface="+mn-cs"/>
            </a:endParaRPr>
          </a:p>
          <a:p>
            <a:pPr marL="199105" marR="0" lvl="0" indent="-199105" algn="l" defTabSz="1023967" rtl="0" eaLnBrk="1" fontAlgn="auto" latinLnBrk="0" hangingPunct="1">
              <a:lnSpc>
                <a:spcPct val="120000"/>
              </a:lnSpc>
              <a:spcBef>
                <a:spcPts val="400"/>
              </a:spcBef>
              <a:spcAft>
                <a:spcPts val="0"/>
              </a:spcAft>
              <a:buClrTx/>
              <a:buSzTx/>
              <a:buFont typeface="Arial" panose="020B0604020202020204" pitchFamily="34" charset="0"/>
              <a:buChar char="•"/>
              <a:tabLst/>
              <a:defRPr/>
            </a:pPr>
            <a:r>
              <a:rPr lang="el" sz="1200" b="0" i="0" u="none" baseline="0">
                <a:solidFill>
                  <a:srgbClr val="28313F"/>
                </a:solidFill>
                <a:latin typeface="+mn-lt"/>
                <a:cs typeface="+mn-cs"/>
              </a:rPr>
              <a:t>Άμυνα</a:t>
            </a:r>
          </a:p>
          <a:p>
            <a:pPr marL="199105" marR="0" lvl="0" indent="-199105" algn="l" defTabSz="1023967" rtl="0" eaLnBrk="1" fontAlgn="auto" latinLnBrk="0" hangingPunct="1">
              <a:lnSpc>
                <a:spcPct val="120000"/>
              </a:lnSpc>
              <a:spcBef>
                <a:spcPts val="400"/>
              </a:spcBef>
              <a:spcAft>
                <a:spcPts val="0"/>
              </a:spcAft>
              <a:buClrTx/>
              <a:buSzTx/>
              <a:buFont typeface="Arial" panose="020B0604020202020204" pitchFamily="34" charset="0"/>
              <a:buChar char="•"/>
              <a:tabLst/>
              <a:defRPr/>
            </a:pPr>
            <a:r>
              <a:rPr lang="el" sz="1200" b="0" i="0" u="none" baseline="0">
                <a:solidFill>
                  <a:srgbClr val="28313F"/>
                </a:solidFill>
                <a:latin typeface="+mn-lt"/>
                <a:cs typeface="+mn-cs"/>
              </a:rPr>
              <a:t>Γενικός καθαρισμός</a:t>
            </a:r>
            <a:endParaRPr lang="el" sz="1200" dirty="0">
              <a:solidFill>
                <a:srgbClr val="28313F"/>
              </a:solidFill>
              <a:latin typeface="+mn-lt"/>
            </a:endParaRPr>
          </a:p>
        </p:txBody>
      </p:sp>
      <p:pic>
        <p:nvPicPr>
          <p:cNvPr id="4" name="Picture 3" descr="A person vacuuming the floor&#10;&#10;AI-generated content may be incorrect.">
            <a:extLst>
              <a:ext uri="{FF2B5EF4-FFF2-40B4-BE49-F238E27FC236}">
                <a16:creationId xmlns:a16="http://schemas.microsoft.com/office/drawing/2014/main" id="{68445276-9050-1F78-A7AA-5BAFE3FE24F8}"/>
              </a:ext>
            </a:extLst>
          </p:cNvPr>
          <p:cNvPicPr>
            <a:picLocks noChangeAspect="1"/>
          </p:cNvPicPr>
          <p:nvPr/>
        </p:nvPicPr>
        <p:blipFill>
          <a:blip r:embed="rId6" cstate="screen">
            <a:extLst>
              <a:ext uri="{28A0092B-C50C-407E-A947-70E740481C1C}">
                <a14:useLocalDpi xmlns:a14="http://schemas.microsoft.com/office/drawing/2010/main"/>
              </a:ext>
            </a:extLst>
          </a:blip>
          <a:srcRect t="-1" b="-1"/>
          <a:stretch>
            <a:fillRect/>
          </a:stretch>
        </p:blipFill>
        <p:spPr>
          <a:xfrm>
            <a:off x="8148638" y="0"/>
            <a:ext cx="4043362" cy="6273800"/>
          </a:xfrm>
          <a:prstGeom prst="rect">
            <a:avLst/>
          </a:prstGeom>
        </p:spPr>
      </p:pic>
      <p:sp>
        <p:nvSpPr>
          <p:cNvPr id="2" name="Footer Placeholder 1">
            <a:extLst>
              <a:ext uri="{FF2B5EF4-FFF2-40B4-BE49-F238E27FC236}">
                <a16:creationId xmlns:a16="http://schemas.microsoft.com/office/drawing/2014/main" id="{A449E947-EAEB-AFC1-6B2B-1244683F9A8B}"/>
              </a:ext>
            </a:extLst>
          </p:cNvPr>
          <p:cNvSpPr>
            <a:spLocks noGrp="1"/>
          </p:cNvSpPr>
          <p:nvPr>
            <p:ph type="ftr" sz="quarter" idx="19"/>
          </p:nvPr>
        </p:nvSpPr>
        <p:spPr/>
        <p:txBody>
          <a:bodyPr/>
          <a:lstStyle/>
          <a:p>
            <a:pPr algn="l" rtl="0"/>
            <a:r>
              <a:rPr lang="el" b="0" i="0" u="none" baseline="0"/>
              <a:t>ΕΜΠΙΣΤΕΥΤΙΚΕΣ ΠΛΗΡΟΦΟΡΙΕΣ ΕΤΑΙΡΕΙΑΣ</a:t>
            </a:r>
          </a:p>
        </p:txBody>
      </p:sp>
      <p:sp>
        <p:nvSpPr>
          <p:cNvPr id="5" name="Subtitle 2">
            <a:extLst>
              <a:ext uri="{FF2B5EF4-FFF2-40B4-BE49-F238E27FC236}">
                <a16:creationId xmlns:a16="http://schemas.microsoft.com/office/drawing/2014/main" id="{74A09E99-3C3E-D7E5-D669-EE01E428B5AB}"/>
              </a:ext>
            </a:extLst>
          </p:cNvPr>
          <p:cNvSpPr txBox="1">
            <a:spLocks/>
          </p:cNvSpPr>
          <p:nvPr/>
        </p:nvSpPr>
        <p:spPr>
          <a:xfrm>
            <a:off x="479425" y="2576660"/>
            <a:ext cx="7669213" cy="4371966"/>
          </a:xfrm>
          <a:prstGeom prst="rect">
            <a:avLst/>
          </a:prstGeom>
        </p:spPr>
        <p:txBody>
          <a:bodyPr vert="horz" wrap="square" lIns="0" tIns="0" rIns="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defTabSz="1023967" rtl="0">
              <a:spcBef>
                <a:spcPts val="400"/>
              </a:spcBef>
              <a:defRPr/>
            </a:pPr>
            <a:r>
              <a:rPr lang="el" sz="1200" b="0" i="0" u="none" baseline="0" dirty="0">
                <a:solidFill>
                  <a:srgbClr val="28313F"/>
                </a:solidFill>
                <a:latin typeface="+mj-lt"/>
                <a:ea typeface="+mj-lt"/>
                <a:cs typeface="+mj-lt"/>
              </a:rPr>
              <a:t>Βασικές εφαρμογές</a:t>
            </a:r>
          </a:p>
          <a:p>
            <a:pPr marL="199105" lvl="0" indent="-199105" algn="l" defTabSz="1023967" rtl="0">
              <a:spcBef>
                <a:spcPts val="400"/>
              </a:spcBef>
              <a:buFont typeface="Arial" panose="020B0604020202020204" pitchFamily="34" charset="0"/>
              <a:buChar char="•"/>
              <a:defRPr/>
            </a:pPr>
            <a:r>
              <a:rPr lang="el" sz="1200" b="0" i="0" u="none" baseline="0" dirty="0">
                <a:solidFill>
                  <a:srgbClr val="28313F"/>
                </a:solidFill>
                <a:latin typeface="Roboto Medium" panose="02000000000000000000" pitchFamily="2" charset="0"/>
                <a:ea typeface="Roboto Medium" panose="02000000000000000000" pitchFamily="2" charset="0"/>
                <a:cs typeface="Roboto Medium" panose="02000000000000000000" pitchFamily="2" charset="0"/>
              </a:rPr>
              <a:t>Ευέλικτος καθαρισμός σε όλους τους κλάδους</a:t>
            </a:r>
            <a:br>
              <a:rPr lang="el" sz="1200" dirty="0">
                <a:solidFill>
                  <a:srgbClr val="28313F"/>
                </a:solidFill>
                <a:latin typeface="+mn-lt"/>
              </a:rPr>
            </a:br>
            <a:r>
              <a:rPr lang="el" sz="1200" b="0" i="0" u="none" baseline="0" dirty="0">
                <a:solidFill>
                  <a:srgbClr val="28313F"/>
                </a:solidFill>
                <a:latin typeface="+mn-lt"/>
                <a:ea typeface="+mn-lt"/>
                <a:cs typeface="+mn-lt"/>
              </a:rPr>
              <a:t>Με βάση την αξιόπιστη πλατφόρμα AERO, ιδανική για εργασίες καθαρισμού σε βιομηχανικούς χώρους, αυτοκίνητα και κατασκευές.</a:t>
            </a:r>
          </a:p>
          <a:p>
            <a:pPr marL="199105" lvl="0" indent="-199105" algn="l" defTabSz="1023967" rtl="0">
              <a:spcBef>
                <a:spcPts val="400"/>
              </a:spcBef>
              <a:buFont typeface="Arial" panose="020B0604020202020204" pitchFamily="34" charset="0"/>
              <a:buChar char="•"/>
              <a:defRPr/>
            </a:pPr>
            <a:r>
              <a:rPr lang="el" sz="1200" b="0" i="0" u="none" baseline="0" dirty="0">
                <a:solidFill>
                  <a:srgbClr val="28313F"/>
                </a:solidFill>
                <a:latin typeface="Roboto Medium" panose="02000000000000000000" pitchFamily="2" charset="0"/>
                <a:ea typeface="Roboto Medium" panose="02000000000000000000" pitchFamily="2" charset="0"/>
                <a:cs typeface="Roboto Medium" panose="02000000000000000000" pitchFamily="2" charset="0"/>
              </a:rPr>
              <a:t>Φορητή και ασύρματη λειτουργία</a:t>
            </a:r>
            <a:br>
              <a:rPr lang="el" sz="1200" dirty="0">
                <a:solidFill>
                  <a:srgbClr val="28313F"/>
                </a:solidFill>
                <a:latin typeface="+mn-lt"/>
              </a:rPr>
            </a:br>
            <a:r>
              <a:rPr lang="el" sz="1200" b="0" i="0" u="none" baseline="0" dirty="0">
                <a:solidFill>
                  <a:srgbClr val="28313F"/>
                </a:solidFill>
                <a:latin typeface="+mn-lt"/>
                <a:ea typeface="+mn-lt"/>
                <a:cs typeface="+mn-lt"/>
              </a:rPr>
              <a:t>Εξοπλισμένη με την πανίσχυρη μπαταρία NBP60 για χρήση υψηλής απόδοσης σε περιοχές χωρίς πρόσβαση σε ηλεκτρικό ρεύμα.</a:t>
            </a:r>
          </a:p>
          <a:p>
            <a:pPr marL="199105" lvl="0" indent="-199105" algn="l" defTabSz="1023967" rtl="0">
              <a:spcBef>
                <a:spcPts val="400"/>
              </a:spcBef>
              <a:buFont typeface="Arial" panose="020B0604020202020204" pitchFamily="34" charset="0"/>
              <a:buChar char="•"/>
              <a:defRPr/>
            </a:pPr>
            <a:r>
              <a:rPr lang="el" sz="1200" b="0" i="0" u="none" baseline="0" dirty="0">
                <a:solidFill>
                  <a:srgbClr val="28313F"/>
                </a:solidFill>
                <a:latin typeface="Roboto Medium" panose="02000000000000000000" pitchFamily="2" charset="0"/>
                <a:ea typeface="Roboto Medium" panose="02000000000000000000" pitchFamily="2" charset="0"/>
                <a:cs typeface="Roboto Medium" panose="02000000000000000000" pitchFamily="2" charset="0"/>
              </a:rPr>
              <a:t>Έξυπνη λειτουργία με τηλεχειρισμό</a:t>
            </a:r>
            <a:br>
              <a:rPr lang="el" sz="1200" dirty="0">
                <a:solidFill>
                  <a:srgbClr val="28313F"/>
                </a:solidFill>
                <a:latin typeface="+mn-lt"/>
              </a:rPr>
            </a:br>
            <a:r>
              <a:rPr lang="el" sz="1200" b="0" i="0" u="none" baseline="0" dirty="0">
                <a:solidFill>
                  <a:srgbClr val="28313F"/>
                </a:solidFill>
                <a:latin typeface="+mn-lt"/>
                <a:ea typeface="+mn-lt"/>
                <a:cs typeface="+mn-lt"/>
              </a:rPr>
              <a:t>Το τηλεχειριστήριο AutoSense επιτρέπει την αποτελεσματική, φιλική προς τον χρήστη λειτουργία σε περίπλοκα ή επικίνδυνα περιβάλλοντα.</a:t>
            </a:r>
          </a:p>
          <a:p>
            <a:pPr marL="199105" lvl="0" indent="-199105" algn="l" defTabSz="1023967" rtl="0">
              <a:spcBef>
                <a:spcPts val="400"/>
              </a:spcBef>
              <a:buFont typeface="Arial" panose="020B0604020202020204" pitchFamily="34" charset="0"/>
              <a:buChar char="•"/>
              <a:defRPr/>
            </a:pPr>
            <a:r>
              <a:rPr lang="el" sz="1200" b="0" i="0" u="none" baseline="0" dirty="0">
                <a:solidFill>
                  <a:srgbClr val="28313F"/>
                </a:solidFill>
                <a:latin typeface="Roboto Medium" panose="02000000000000000000" pitchFamily="2" charset="0"/>
                <a:ea typeface="Roboto Medium" panose="02000000000000000000" pitchFamily="2" charset="0"/>
                <a:cs typeface="Roboto Medium" panose="02000000000000000000" pitchFamily="2" charset="0"/>
              </a:rPr>
              <a:t>Ασφαλής χειρισμός επικίνδυνης σκόνης</a:t>
            </a:r>
            <a:br>
              <a:rPr lang="el" sz="1200" dirty="0">
                <a:solidFill>
                  <a:srgbClr val="28313F"/>
                </a:solidFill>
                <a:latin typeface="+mn-lt"/>
              </a:rPr>
            </a:br>
            <a:r>
              <a:rPr lang="el" sz="1200" b="0" i="0" u="none" baseline="0" dirty="0">
                <a:solidFill>
                  <a:srgbClr val="28313F"/>
                </a:solidFill>
                <a:latin typeface="+mn-lt"/>
                <a:ea typeface="+mn-lt"/>
                <a:cs typeface="+mn-lt"/>
              </a:rPr>
              <a:t>Με πιστοποίηση για σκόνη κατηγορίας L, M, υποστηρίζοντας εφαρμογές σε περιβάλλοντα με αυστηρούς κανονισμούς υγιεινής και ασφάλειας.</a:t>
            </a:r>
          </a:p>
          <a:p>
            <a:pPr marL="199105" lvl="0" indent="-199105" algn="l" defTabSz="1023967" rtl="0">
              <a:spcBef>
                <a:spcPts val="400"/>
              </a:spcBef>
              <a:buFont typeface="Arial" panose="020B0604020202020204" pitchFamily="34" charset="0"/>
              <a:buChar char="•"/>
              <a:defRPr/>
            </a:pPr>
            <a:r>
              <a:rPr lang="el" sz="1200" b="0" i="0" u="none" baseline="0" dirty="0">
                <a:solidFill>
                  <a:srgbClr val="28313F"/>
                </a:solidFill>
                <a:latin typeface="Roboto Medium" panose="02000000000000000000" pitchFamily="2" charset="0"/>
                <a:ea typeface="Roboto Medium" panose="02000000000000000000" pitchFamily="2" charset="0"/>
                <a:cs typeface="Roboto Medium" panose="02000000000000000000" pitchFamily="2" charset="0"/>
              </a:rPr>
              <a:t>Αποτελεσματικός καθαρισμός φίλτρου για συνεχή χρήση</a:t>
            </a:r>
            <a:br>
              <a:rPr lang="el" sz="1200" dirty="0">
                <a:solidFill>
                  <a:srgbClr val="28313F"/>
                </a:solidFill>
                <a:latin typeface="+mn-lt"/>
              </a:rPr>
            </a:br>
            <a:r>
              <a:rPr lang="el" sz="1200" b="0" i="0" u="none" baseline="0" dirty="0">
                <a:solidFill>
                  <a:srgbClr val="28313F"/>
                </a:solidFill>
                <a:latin typeface="+mn-lt"/>
                <a:ea typeface="+mn-lt"/>
                <a:cs typeface="+mn-lt"/>
              </a:rPr>
              <a:t>Η τεχνολογία Push&amp;Clean™ διασφαλίζει αδιάλειπτη απόδοση σε εργασίες με πολλή σκόνη.</a:t>
            </a:r>
          </a:p>
          <a:p>
            <a:pPr marL="199105" lvl="0" indent="-199105" algn="l" defTabSz="1023967" rtl="0">
              <a:spcBef>
                <a:spcPts val="400"/>
              </a:spcBef>
              <a:buFont typeface="Arial" panose="020B0604020202020204" pitchFamily="34" charset="0"/>
              <a:buChar char="•"/>
              <a:defRPr/>
            </a:pPr>
            <a:r>
              <a:rPr lang="el" sz="1200" b="0" i="0" u="none" baseline="0" dirty="0">
                <a:solidFill>
                  <a:srgbClr val="28313F"/>
                </a:solidFill>
                <a:latin typeface="Roboto Medium" panose="02000000000000000000" pitchFamily="2" charset="0"/>
                <a:ea typeface="Roboto Medium" panose="02000000000000000000" pitchFamily="2" charset="0"/>
                <a:cs typeface="Roboto Medium" panose="02000000000000000000" pitchFamily="2" charset="0"/>
              </a:rPr>
              <a:t>Αθόρυβη και ισχυρή αναρρόφηση για ευαίσθητα περιβάλλοντα</a:t>
            </a:r>
            <a:br>
              <a:rPr lang="el" sz="1200" dirty="0">
                <a:solidFill>
                  <a:srgbClr val="28313F"/>
                </a:solidFill>
                <a:latin typeface="+mn-lt"/>
              </a:rPr>
            </a:br>
            <a:r>
              <a:rPr lang="el" sz="1200" b="0" i="0" u="none" baseline="0" dirty="0">
                <a:solidFill>
                  <a:srgbClr val="28313F"/>
                </a:solidFill>
                <a:latin typeface="+mn-lt"/>
                <a:ea typeface="+mn-lt"/>
                <a:cs typeface="+mn-lt"/>
              </a:rPr>
              <a:t>Η υψηλής απόδοσης τουρμπίνα με χαμηλά επίπεδα θορύβου είναι ιδανική για χρήση σε χώρους ευαίσθητους στον θόρυβο, όπως νοσοκομεία, σχολεία ή γραφεία.</a:t>
            </a:r>
          </a:p>
        </p:txBody>
      </p:sp>
      <p:sp>
        <p:nvSpPr>
          <p:cNvPr id="9" name="Subtitle 2">
            <a:extLst>
              <a:ext uri="{FF2B5EF4-FFF2-40B4-BE49-F238E27FC236}">
                <a16:creationId xmlns:a16="http://schemas.microsoft.com/office/drawing/2014/main" id="{8B5FDED9-1783-96C8-70FD-5C0B625F501F}"/>
              </a:ext>
            </a:extLst>
          </p:cNvPr>
          <p:cNvSpPr txBox="1">
            <a:spLocks/>
          </p:cNvSpPr>
          <p:nvPr/>
        </p:nvSpPr>
        <p:spPr>
          <a:xfrm>
            <a:off x="479425" y="1412875"/>
            <a:ext cx="3559175" cy="241023"/>
          </a:xfrm>
          <a:prstGeom prst="rect">
            <a:avLst/>
          </a:prstGeom>
        </p:spPr>
        <p:txBody>
          <a:bodyPr vert="horz" wrap="square" lIns="0" tIns="0" rIns="0" bIns="36000" numCol="2" spcCol="108000"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23967" rtl="0">
              <a:spcBef>
                <a:spcPts val="400"/>
              </a:spcBef>
              <a:defRPr/>
            </a:pPr>
            <a:r>
              <a:rPr lang="el" sz="1200" b="0" i="0" u="none" baseline="0">
                <a:solidFill>
                  <a:srgbClr val="28313F"/>
                </a:solidFill>
                <a:latin typeface="+mj-lt"/>
                <a:ea typeface="+mj-lt"/>
                <a:cs typeface="+mj-lt"/>
              </a:rPr>
              <a:t>Τομείς</a:t>
            </a:r>
          </a:p>
        </p:txBody>
      </p:sp>
    </p:spTree>
    <p:extLst>
      <p:ext uri="{BB962C8B-B14F-4D97-AF65-F5344CB8AC3E}">
        <p14:creationId xmlns:p14="http://schemas.microsoft.com/office/powerpoint/2010/main" val="377414751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32328-D141-54E1-19F8-5990BFC4D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6FA7A-F4BD-79B9-8F27-C36F294D432B}"/>
              </a:ext>
            </a:extLst>
          </p:cNvPr>
          <p:cNvSpPr>
            <a:spLocks noGrp="1"/>
          </p:cNvSpPr>
          <p:nvPr>
            <p:ph type="title"/>
          </p:nvPr>
        </p:nvSpPr>
        <p:spPr/>
        <p:txBody>
          <a:bodyPr/>
          <a:lstStyle/>
          <a:p>
            <a:pPr algn="l" rtl="0"/>
            <a:r>
              <a:rPr lang="el" b="1" i="0" u="none" baseline="0"/>
              <a:t>Ατζέντα</a:t>
            </a:r>
          </a:p>
        </p:txBody>
      </p:sp>
      <p:sp>
        <p:nvSpPr>
          <p:cNvPr id="16" name="Footer Placeholder 15">
            <a:extLst>
              <a:ext uri="{FF2B5EF4-FFF2-40B4-BE49-F238E27FC236}">
                <a16:creationId xmlns:a16="http://schemas.microsoft.com/office/drawing/2014/main" id="{62DF63EA-CFEA-722D-FA20-DADE4DC52904}"/>
              </a:ext>
            </a:extLst>
          </p:cNvPr>
          <p:cNvSpPr>
            <a:spLocks noGrp="1"/>
          </p:cNvSpPr>
          <p:nvPr>
            <p:ph type="ftr" sz="quarter" idx="50"/>
          </p:nvPr>
        </p:nvSpPr>
        <p:spPr/>
        <p:txBody>
          <a:bodyPr/>
          <a:lstStyle/>
          <a:p>
            <a:pPr algn="l" rtl="0"/>
            <a:r>
              <a:rPr lang="el" b="0" i="0" u="none" baseline="0"/>
              <a:t>ΕΜΠΙΣΤΕΥΤΙΚΕΣ ΠΛΗΡΟΦΟΡΙΕΣ ΕΤΑΙΡΕΙΑΣ</a:t>
            </a:r>
          </a:p>
        </p:txBody>
      </p:sp>
      <p:sp>
        <p:nvSpPr>
          <p:cNvPr id="17" name="Slide Number Placeholder 16">
            <a:extLst>
              <a:ext uri="{FF2B5EF4-FFF2-40B4-BE49-F238E27FC236}">
                <a16:creationId xmlns:a16="http://schemas.microsoft.com/office/drawing/2014/main" id="{7C12DF20-EEEB-892A-54CA-E3694A59F362}"/>
              </a:ext>
            </a:extLst>
          </p:cNvPr>
          <p:cNvSpPr>
            <a:spLocks noGrp="1"/>
          </p:cNvSpPr>
          <p:nvPr>
            <p:ph type="sldNum" sz="quarter" idx="51"/>
          </p:nvPr>
        </p:nvSpPr>
        <p:spPr/>
        <p:txBody>
          <a:bodyPr/>
          <a:lstStyle/>
          <a:p>
            <a:pPr algn="l" rtl="0"/>
            <a:fld id="{6C385236-B7BA-4938-9EA6-6DEC8CA653D7}" type="slidenum">
              <a:rPr/>
              <a:pPr/>
              <a:t>11</a:t>
            </a:fld>
            <a:endParaRPr lang="el"/>
          </a:p>
        </p:txBody>
      </p:sp>
      <p:sp>
        <p:nvSpPr>
          <p:cNvPr id="47" name="Text Placeholder 2">
            <a:extLst>
              <a:ext uri="{FF2B5EF4-FFF2-40B4-BE49-F238E27FC236}">
                <a16:creationId xmlns:a16="http://schemas.microsoft.com/office/drawing/2014/main" id="{CC449105-BCA7-5A4C-9161-559C713D21C6}"/>
              </a:ext>
            </a:extLst>
          </p:cNvPr>
          <p:cNvSpPr txBox="1">
            <a:spLocks/>
          </p:cNvSpPr>
          <p:nvPr/>
        </p:nvSpPr>
        <p:spPr>
          <a:xfrm>
            <a:off x="1968167" y="1381125"/>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Υπόβαθρο και VP</a:t>
            </a:r>
            <a:endParaRPr lang="el" dirty="0">
              <a:solidFill>
                <a:schemeClr val="bg2"/>
              </a:solidFill>
            </a:endParaRPr>
          </a:p>
        </p:txBody>
      </p:sp>
      <p:sp>
        <p:nvSpPr>
          <p:cNvPr id="48" name="Text Placeholder 3">
            <a:extLst>
              <a:ext uri="{FF2B5EF4-FFF2-40B4-BE49-F238E27FC236}">
                <a16:creationId xmlns:a16="http://schemas.microsoft.com/office/drawing/2014/main" id="{310FAC6E-A1BD-F003-9F01-051E143D6877}"/>
              </a:ext>
            </a:extLst>
          </p:cNvPr>
          <p:cNvSpPr txBox="1">
            <a:spLocks/>
          </p:cNvSpPr>
          <p:nvPr/>
        </p:nvSpPr>
        <p:spPr>
          <a:xfrm>
            <a:off x="1968167" y="2222844"/>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Τομέας στόχος</a:t>
            </a:r>
            <a:endParaRPr lang="el" dirty="0">
              <a:solidFill>
                <a:schemeClr val="bg2"/>
              </a:solidFill>
            </a:endParaRPr>
          </a:p>
        </p:txBody>
      </p:sp>
      <p:sp>
        <p:nvSpPr>
          <p:cNvPr id="49" name="Text Placeholder 4">
            <a:extLst>
              <a:ext uri="{FF2B5EF4-FFF2-40B4-BE49-F238E27FC236}">
                <a16:creationId xmlns:a16="http://schemas.microsoft.com/office/drawing/2014/main" id="{CDBC5692-8B3D-7B06-0673-F618AE7AC995}"/>
              </a:ext>
            </a:extLst>
          </p:cNvPr>
          <p:cNvSpPr txBox="1">
            <a:spLocks/>
          </p:cNvSpPr>
          <p:nvPr/>
        </p:nvSpPr>
        <p:spPr>
          <a:xfrm>
            <a:off x="1968167" y="3064563"/>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t>Νέα απορροφητική σκούπα με μπαταρία</a:t>
            </a:r>
            <a:endParaRPr lang="el" dirty="0"/>
          </a:p>
        </p:txBody>
      </p:sp>
      <p:sp>
        <p:nvSpPr>
          <p:cNvPr id="50" name="Text Placeholder 5">
            <a:extLst>
              <a:ext uri="{FF2B5EF4-FFF2-40B4-BE49-F238E27FC236}">
                <a16:creationId xmlns:a16="http://schemas.microsoft.com/office/drawing/2014/main" id="{64BE6DEB-7266-C31C-E817-5991A8AF36C3}"/>
              </a:ext>
            </a:extLst>
          </p:cNvPr>
          <p:cNvSpPr txBox="1">
            <a:spLocks/>
          </p:cNvSpPr>
          <p:nvPr/>
        </p:nvSpPr>
        <p:spPr>
          <a:xfrm>
            <a:off x="1968167" y="3906282"/>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Κυριότερα σημεία πώλησης</a:t>
            </a:r>
          </a:p>
        </p:txBody>
      </p:sp>
      <p:sp>
        <p:nvSpPr>
          <p:cNvPr id="51" name="Text Placeholder 6">
            <a:extLst>
              <a:ext uri="{FF2B5EF4-FFF2-40B4-BE49-F238E27FC236}">
                <a16:creationId xmlns:a16="http://schemas.microsoft.com/office/drawing/2014/main" id="{1B68F6F6-644F-F3A3-3743-EFB62A6C604B}"/>
              </a:ext>
            </a:extLst>
          </p:cNvPr>
          <p:cNvSpPr>
            <a:spLocks noGrp="1"/>
          </p:cNvSpPr>
          <p:nvPr>
            <p:ph type="body" sz="quarter" idx="41"/>
          </p:nvPr>
        </p:nvSpPr>
        <p:spPr>
          <a:xfrm>
            <a:off x="1968167" y="4748001"/>
            <a:ext cx="4018296" cy="698238"/>
          </a:xfrm>
        </p:spPr>
        <p:txBody>
          <a:bodyPr/>
          <a:lstStyle/>
          <a:p>
            <a:pPr algn="l" rtl="0">
              <a:lnSpc>
                <a:spcPct val="120000"/>
              </a:lnSpc>
            </a:pPr>
            <a:r>
              <a:rPr lang="el" b="0" i="0" u="none" baseline="0" dirty="0">
                <a:solidFill>
                  <a:schemeClr val="bg2"/>
                </a:solidFill>
              </a:rPr>
              <a:t>Μπαταρία</a:t>
            </a:r>
          </a:p>
        </p:txBody>
      </p:sp>
      <p:sp>
        <p:nvSpPr>
          <p:cNvPr id="53" name="Text Placeholder 8">
            <a:extLst>
              <a:ext uri="{FF2B5EF4-FFF2-40B4-BE49-F238E27FC236}">
                <a16:creationId xmlns:a16="http://schemas.microsoft.com/office/drawing/2014/main" id="{D19929E7-FC95-1A3B-B3FD-EF7486D7C1AF}"/>
              </a:ext>
            </a:extLst>
          </p:cNvPr>
          <p:cNvSpPr txBox="1">
            <a:spLocks/>
          </p:cNvSpPr>
          <p:nvPr/>
        </p:nvSpPr>
        <p:spPr>
          <a:xfrm>
            <a:off x="1117600" y="1381125"/>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1</a:t>
            </a:r>
            <a:endParaRPr lang="el" dirty="0"/>
          </a:p>
        </p:txBody>
      </p:sp>
      <p:sp>
        <p:nvSpPr>
          <p:cNvPr id="54" name="Text Placeholder 9">
            <a:extLst>
              <a:ext uri="{FF2B5EF4-FFF2-40B4-BE49-F238E27FC236}">
                <a16:creationId xmlns:a16="http://schemas.microsoft.com/office/drawing/2014/main" id="{D5B3743E-3E57-68F8-DD87-146E664FD044}"/>
              </a:ext>
            </a:extLst>
          </p:cNvPr>
          <p:cNvSpPr txBox="1">
            <a:spLocks/>
          </p:cNvSpPr>
          <p:nvPr/>
        </p:nvSpPr>
        <p:spPr>
          <a:xfrm>
            <a:off x="1117600" y="2222844"/>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2</a:t>
            </a:r>
            <a:endParaRPr lang="el" dirty="0"/>
          </a:p>
        </p:txBody>
      </p:sp>
      <p:sp>
        <p:nvSpPr>
          <p:cNvPr id="55" name="Text Placeholder 10">
            <a:extLst>
              <a:ext uri="{FF2B5EF4-FFF2-40B4-BE49-F238E27FC236}">
                <a16:creationId xmlns:a16="http://schemas.microsoft.com/office/drawing/2014/main" id="{1A486463-87E9-F460-A647-6FD911BB38BF}"/>
              </a:ext>
            </a:extLst>
          </p:cNvPr>
          <p:cNvSpPr txBox="1">
            <a:spLocks/>
          </p:cNvSpPr>
          <p:nvPr/>
        </p:nvSpPr>
        <p:spPr>
          <a:xfrm>
            <a:off x="1117600" y="3064563"/>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3</a:t>
            </a:r>
            <a:endParaRPr lang="el" dirty="0"/>
          </a:p>
        </p:txBody>
      </p:sp>
      <p:sp>
        <p:nvSpPr>
          <p:cNvPr id="56" name="Text Placeholder 11">
            <a:extLst>
              <a:ext uri="{FF2B5EF4-FFF2-40B4-BE49-F238E27FC236}">
                <a16:creationId xmlns:a16="http://schemas.microsoft.com/office/drawing/2014/main" id="{07CD2A02-D4C0-E5BB-2632-9D1930FB23FF}"/>
              </a:ext>
            </a:extLst>
          </p:cNvPr>
          <p:cNvSpPr txBox="1">
            <a:spLocks/>
          </p:cNvSpPr>
          <p:nvPr/>
        </p:nvSpPr>
        <p:spPr>
          <a:xfrm>
            <a:off x="1117600" y="3906282"/>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4</a:t>
            </a:r>
            <a:endParaRPr lang="el" dirty="0"/>
          </a:p>
        </p:txBody>
      </p:sp>
      <p:sp>
        <p:nvSpPr>
          <p:cNvPr id="57" name="Text Placeholder 12">
            <a:extLst>
              <a:ext uri="{FF2B5EF4-FFF2-40B4-BE49-F238E27FC236}">
                <a16:creationId xmlns:a16="http://schemas.microsoft.com/office/drawing/2014/main" id="{E6DC3BEA-1810-C72A-5B40-38C4C72CE595}"/>
              </a:ext>
            </a:extLst>
          </p:cNvPr>
          <p:cNvSpPr>
            <a:spLocks noGrp="1"/>
          </p:cNvSpPr>
          <p:nvPr>
            <p:ph type="body" sz="quarter" idx="47"/>
          </p:nvPr>
        </p:nvSpPr>
        <p:spPr>
          <a:xfrm>
            <a:off x="1117600" y="4748001"/>
            <a:ext cx="698400" cy="698238"/>
          </a:xfrm>
          <a:solidFill>
            <a:schemeClr val="tx2">
              <a:lumMod val="20000"/>
              <a:lumOff val="80000"/>
            </a:schemeClr>
          </a:solidFill>
        </p:spPr>
        <p:txBody>
          <a:bodyPr/>
          <a:lstStyle/>
          <a:p>
            <a:pPr rtl="0"/>
            <a:r>
              <a:rPr lang="el" b="1" i="0" u="none" baseline="0"/>
              <a:t>5</a:t>
            </a:r>
          </a:p>
        </p:txBody>
      </p:sp>
      <p:pic>
        <p:nvPicPr>
          <p:cNvPr id="3" name="Picture Placeholder 21">
            <a:extLst>
              <a:ext uri="{FF2B5EF4-FFF2-40B4-BE49-F238E27FC236}">
                <a16:creationId xmlns:a16="http://schemas.microsoft.com/office/drawing/2014/main" id="{611BCAFA-1AE3-5C76-F838-F9EAA6F2077E}"/>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6205540" y="0"/>
            <a:ext cx="5986460" cy="6273800"/>
          </a:xfrm>
        </p:spPr>
      </p:pic>
    </p:spTree>
    <p:extLst>
      <p:ext uri="{BB962C8B-B14F-4D97-AF65-F5344CB8AC3E}">
        <p14:creationId xmlns:p14="http://schemas.microsoft.com/office/powerpoint/2010/main" val="290904936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76DDD-EABE-878A-8EE0-53A75AA3C1DB}"/>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47D1BF2-3783-0866-7400-6996F229C4B4}"/>
              </a:ext>
            </a:extLst>
          </p:cNvPr>
          <p:cNvGraphicFramePr>
            <a:graphicFrameLocks noChangeAspect="1"/>
          </p:cNvGraphicFramePr>
          <p:nvPr>
            <p:custDataLst>
              <p:tags r:id="rId1"/>
            </p:custDataLst>
            <p:extLst>
              <p:ext uri="{D42A27DB-BD31-4B8C-83A1-F6EECF244321}">
                <p14:modId xmlns:p14="http://schemas.microsoft.com/office/powerpoint/2010/main" val="2920444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647D1BF2-3783-0866-7400-6996F229C4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95F96E1-5AA6-0D2E-79C5-B6EC91B572C4}"/>
              </a:ext>
            </a:extLst>
          </p:cNvPr>
          <p:cNvSpPr>
            <a:spLocks noGrp="1"/>
          </p:cNvSpPr>
          <p:nvPr>
            <p:ph type="body" sz="quarter" idx="14"/>
          </p:nvPr>
        </p:nvSpPr>
        <p:spPr/>
        <p:txBody>
          <a:bodyPr/>
          <a:lstStyle/>
          <a:p>
            <a:pPr algn="l" rtl="0"/>
            <a:r>
              <a:rPr lang="el" b="0" i="0" u="none" baseline="0"/>
              <a:t>Το πρώτο LightIVac που λειτουργεί εξολοκλήρου με μπαταρία</a:t>
            </a:r>
            <a:endParaRPr lang="el" dirty="0">
              <a:solidFill>
                <a:schemeClr val="tx2"/>
              </a:solidFill>
            </a:endParaRPr>
          </a:p>
        </p:txBody>
      </p:sp>
      <p:sp>
        <p:nvSpPr>
          <p:cNvPr id="7" name="Title 6">
            <a:extLst>
              <a:ext uri="{FF2B5EF4-FFF2-40B4-BE49-F238E27FC236}">
                <a16:creationId xmlns:a16="http://schemas.microsoft.com/office/drawing/2014/main" id="{A57E0E44-CF33-E4F4-2467-7C38D9813536}"/>
              </a:ext>
            </a:extLst>
          </p:cNvPr>
          <p:cNvSpPr>
            <a:spLocks noGrp="1"/>
          </p:cNvSpPr>
          <p:nvPr>
            <p:ph type="title"/>
          </p:nvPr>
        </p:nvSpPr>
        <p:spPr/>
        <p:txBody>
          <a:bodyPr vert="horz"/>
          <a:lstStyle/>
          <a:p>
            <a:pPr algn="l" rtl="0"/>
            <a:r>
              <a:rPr lang="el" b="1" i="0" u="none" baseline="0"/>
              <a:t>3 | Νέο AERO battery</a:t>
            </a:r>
            <a:r>
              <a:rPr lang="el" b="0" i="0" u="none" baseline="0"/>
              <a:t>	</a:t>
            </a:r>
          </a:p>
        </p:txBody>
      </p:sp>
      <p:sp>
        <p:nvSpPr>
          <p:cNvPr id="2" name="Footer Placeholder 1">
            <a:extLst>
              <a:ext uri="{FF2B5EF4-FFF2-40B4-BE49-F238E27FC236}">
                <a16:creationId xmlns:a16="http://schemas.microsoft.com/office/drawing/2014/main" id="{C6F77DFB-9233-377A-1FD0-A6CFB1946DA0}"/>
              </a:ext>
            </a:extLst>
          </p:cNvPr>
          <p:cNvSpPr>
            <a:spLocks noGrp="1"/>
          </p:cNvSpPr>
          <p:nvPr>
            <p:ph type="ftr" sz="quarter" idx="16"/>
          </p:nvPr>
        </p:nvSpPr>
        <p:spPr/>
        <p:txBody>
          <a:bodyPr/>
          <a:lstStyle/>
          <a:p>
            <a:pPr algn="l" rtl="0"/>
            <a:r>
              <a:rPr lang="el" b="0" i="0" u="none" baseline="0"/>
              <a:t>ΕΜΠΙΣΤΕΥΤΙΚΕΣ ΠΛΗΡΟΦΟΡΙΕΣ ΕΤΑΙΡΕΙΑΣ</a:t>
            </a:r>
          </a:p>
        </p:txBody>
      </p:sp>
      <p:sp>
        <p:nvSpPr>
          <p:cNvPr id="3" name="Slide Number Placeholder 2">
            <a:extLst>
              <a:ext uri="{FF2B5EF4-FFF2-40B4-BE49-F238E27FC236}">
                <a16:creationId xmlns:a16="http://schemas.microsoft.com/office/drawing/2014/main" id="{5669D84A-0D8F-2C31-0734-A782C4F58914}"/>
              </a:ext>
            </a:extLst>
          </p:cNvPr>
          <p:cNvSpPr>
            <a:spLocks noGrp="1"/>
          </p:cNvSpPr>
          <p:nvPr>
            <p:ph type="sldNum" sz="quarter" idx="17"/>
          </p:nvPr>
        </p:nvSpPr>
        <p:spPr/>
        <p:txBody>
          <a:bodyPr/>
          <a:lstStyle/>
          <a:p>
            <a:pPr algn="l" rtl="0"/>
            <a:fld id="{6C385236-B7BA-4938-9EA6-6DEC8CA653D7}" type="slidenum">
              <a:rPr/>
              <a:pPr/>
              <a:t>12</a:t>
            </a:fld>
            <a:endParaRPr lang="el"/>
          </a:p>
        </p:txBody>
      </p:sp>
      <p:pic>
        <p:nvPicPr>
          <p:cNvPr id="5" name="Picture 4">
            <a:extLst>
              <a:ext uri="{FF2B5EF4-FFF2-40B4-BE49-F238E27FC236}">
                <a16:creationId xmlns:a16="http://schemas.microsoft.com/office/drawing/2014/main" id="{1D7DAF08-F238-5E49-4E7F-08DFCE0CC6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0850" y="1424907"/>
            <a:ext cx="4444444" cy="4444444"/>
          </a:xfrm>
          <a:prstGeom prst="rect">
            <a:avLst/>
          </a:prstGeom>
        </p:spPr>
      </p:pic>
      <p:pic>
        <p:nvPicPr>
          <p:cNvPr id="10" name="Picture 9">
            <a:extLst>
              <a:ext uri="{FF2B5EF4-FFF2-40B4-BE49-F238E27FC236}">
                <a16:creationId xmlns:a16="http://schemas.microsoft.com/office/drawing/2014/main" id="{2FE7D645-2839-A063-9CC2-46DD512D61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5521" y="1501161"/>
            <a:ext cx="4444444" cy="4444444"/>
          </a:xfrm>
          <a:prstGeom prst="rect">
            <a:avLst/>
          </a:prstGeom>
        </p:spPr>
      </p:pic>
      <p:pic>
        <p:nvPicPr>
          <p:cNvPr id="12" name="Picture 11">
            <a:extLst>
              <a:ext uri="{FF2B5EF4-FFF2-40B4-BE49-F238E27FC236}">
                <a16:creationId xmlns:a16="http://schemas.microsoft.com/office/drawing/2014/main" id="{E147F8ED-DF1B-1939-0333-7160FF18176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72037" y="1501161"/>
            <a:ext cx="4444444" cy="4444444"/>
          </a:xfrm>
          <a:prstGeom prst="rect">
            <a:avLst/>
          </a:prstGeom>
        </p:spPr>
      </p:pic>
    </p:spTree>
    <p:extLst>
      <p:ext uri="{BB962C8B-B14F-4D97-AF65-F5344CB8AC3E}">
        <p14:creationId xmlns:p14="http://schemas.microsoft.com/office/powerpoint/2010/main" val="98478949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0DF9B68-2FE9-4118-7535-BE470A9C3C19}"/>
              </a:ext>
            </a:extLst>
          </p:cNvPr>
          <p:cNvSpPr>
            <a:spLocks noGrp="1"/>
          </p:cNvSpPr>
          <p:nvPr>
            <p:ph type="body" sz="quarter" idx="15"/>
          </p:nvPr>
        </p:nvSpPr>
        <p:spPr>
          <a:xfrm>
            <a:off x="6200775" y="0"/>
            <a:ext cx="5991224" cy="6283325"/>
          </a:xfrm>
          <a:solidFill>
            <a:schemeClr val="bg2">
              <a:lumMod val="20000"/>
              <a:lumOff val="80000"/>
            </a:schemeClr>
          </a:solidFill>
        </p:spPr>
        <p:txBody>
          <a:bodyPr/>
          <a:lstStyle/>
          <a:p>
            <a:pPr marL="0" indent="0" algn="l" rtl="0">
              <a:buNone/>
            </a:pPr>
            <a:r>
              <a:rPr lang="el" b="0" i="0" u="none" baseline="0"/>
              <a:t> </a:t>
            </a:r>
          </a:p>
        </p:txBody>
      </p:sp>
      <p:pic>
        <p:nvPicPr>
          <p:cNvPr id="12" name="Picture 11">
            <a:extLst>
              <a:ext uri="{FF2B5EF4-FFF2-40B4-BE49-F238E27FC236}">
                <a16:creationId xmlns:a16="http://schemas.microsoft.com/office/drawing/2014/main" id="{A30684BC-5F19-7305-C844-4EF2A836FB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5009" y="1310720"/>
            <a:ext cx="3809524" cy="3809524"/>
          </a:xfrm>
          <a:prstGeom prst="rect">
            <a:avLst/>
          </a:prstGeom>
        </p:spPr>
      </p:pic>
      <p:graphicFrame>
        <p:nvGraphicFramePr>
          <p:cNvPr id="20" name="Object 19" hidden="1">
            <a:extLst>
              <a:ext uri="{FF2B5EF4-FFF2-40B4-BE49-F238E27FC236}">
                <a16:creationId xmlns:a16="http://schemas.microsoft.com/office/drawing/2014/main" id="{3AD606C3-27D7-F4E5-5351-A55DD3BA06F1}"/>
              </a:ext>
            </a:extLst>
          </p:cNvPr>
          <p:cNvGraphicFramePr>
            <a:graphicFrameLocks noChangeAspect="1"/>
          </p:cNvGraphicFramePr>
          <p:nvPr>
            <p:custDataLst>
              <p:tags r:id="rId1"/>
            </p:custDataLst>
            <p:extLst>
              <p:ext uri="{D42A27DB-BD31-4B8C-83A1-F6EECF244321}">
                <p14:modId xmlns:p14="http://schemas.microsoft.com/office/powerpoint/2010/main" val="1971632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6" progId="TCLayout.ActiveDocument.1">
                  <p:embed/>
                </p:oleObj>
              </mc:Choice>
              <mc:Fallback>
                <p:oleObj name="think-cell Slide" r:id="rId5" imgW="425" imgH="426" progId="TCLayout.ActiveDocument.1">
                  <p:embed/>
                  <p:pic>
                    <p:nvPicPr>
                      <p:cNvPr id="20" name="Object 19" hidden="1">
                        <a:extLst>
                          <a:ext uri="{FF2B5EF4-FFF2-40B4-BE49-F238E27FC236}">
                            <a16:creationId xmlns:a16="http://schemas.microsoft.com/office/drawing/2014/main" id="{3AD606C3-27D7-F4E5-5351-A55DD3BA06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Chart Placeholder 9">
            <a:extLst>
              <a:ext uri="{FF2B5EF4-FFF2-40B4-BE49-F238E27FC236}">
                <a16:creationId xmlns:a16="http://schemas.microsoft.com/office/drawing/2014/main" id="{3A956474-9621-6B7B-1478-89FE2AA2875A}"/>
              </a:ext>
            </a:extLst>
          </p:cNvPr>
          <p:cNvSpPr>
            <a:spLocks noGrp="1"/>
          </p:cNvSpPr>
          <p:nvPr>
            <p:ph type="chart" sz="quarter" idx="17"/>
          </p:nvPr>
        </p:nvSpPr>
        <p:spPr>
          <a:xfrm>
            <a:off x="472983" y="1250333"/>
            <a:ext cx="5616576" cy="4860925"/>
          </a:xfrm>
        </p:spPr>
        <p:txBody>
          <a:bodyPr/>
          <a:lstStyle/>
          <a:p>
            <a:pPr marL="0" indent="0" algn="l" rtl="0">
              <a:lnSpc>
                <a:spcPct val="120000"/>
              </a:lnSpc>
              <a:spcBef>
                <a:spcPts val="400"/>
              </a:spcBef>
              <a:buNone/>
            </a:pPr>
            <a:r>
              <a:rPr lang="el" sz="1100" b="0" i="0" u="none" baseline="0" dirty="0">
                <a:latin typeface="+mj-lt"/>
                <a:ea typeface="Roboto Medium" panose="02000000000000000000" pitchFamily="2" charset="0"/>
                <a:cs typeface="Roboto Light"/>
              </a:rPr>
              <a:t>Αδιάλειπτος καθαρισμός υψηλής απόδοσης</a:t>
            </a:r>
          </a:p>
          <a:p>
            <a:pPr marL="201168" indent="-201168" algn="l" rtl="0">
              <a:lnSpc>
                <a:spcPct val="120000"/>
              </a:lnSpc>
              <a:spcBef>
                <a:spcPts val="400"/>
              </a:spcBef>
            </a:pPr>
            <a:r>
              <a:rPr lang="el" sz="1100" b="0" i="0" u="none" baseline="0" dirty="0">
                <a:ea typeface="Roboto Light"/>
                <a:cs typeface="Roboto Light"/>
              </a:rPr>
              <a:t>Χωρίς πρίζα, ξεκινάτε αμέσως: Ο ασύρματος σχεδιασμός διασφαλίζει απρόσκοπτη λειτουργία</a:t>
            </a:r>
          </a:p>
          <a:p>
            <a:pPr marL="201168" indent="-201168" algn="l" rtl="0">
              <a:lnSpc>
                <a:spcPct val="120000"/>
              </a:lnSpc>
              <a:spcBef>
                <a:spcPts val="400"/>
              </a:spcBef>
            </a:pPr>
            <a:r>
              <a:rPr lang="el" sz="1100" b="0" i="0" u="none" baseline="0" dirty="0">
                <a:ea typeface="Roboto Light"/>
                <a:cs typeface="Roboto Light"/>
              </a:rPr>
              <a:t>Κορυφαία ισχύς αναρρόφησης για μέγιστη απόδοση τόσο με υγρά όσο και με στερεά</a:t>
            </a:r>
          </a:p>
          <a:p>
            <a:pPr marL="201168" indent="-201168" algn="l" rtl="0">
              <a:lnSpc>
                <a:spcPct val="120000"/>
              </a:lnSpc>
              <a:spcBef>
                <a:spcPts val="400"/>
              </a:spcBef>
            </a:pPr>
            <a:r>
              <a:rPr lang="el" sz="1100" b="0" i="0" u="none" baseline="0" dirty="0">
                <a:solidFill>
                  <a:srgbClr val="28313F"/>
                </a:solidFill>
              </a:rPr>
              <a:t>Το σύστημα φίλτρου Push&amp;Clean™ </a:t>
            </a:r>
            <a:r>
              <a:rPr lang="el" sz="1100" b="0" i="0" u="none" baseline="0" dirty="0">
                <a:ea typeface="Roboto Light"/>
                <a:cs typeface="Roboto Light"/>
              </a:rPr>
              <a:t>διατηρεί την κορυφαία απόδοση με ελάχιστο χρόνο παραμονής εκτός λειτουργίας</a:t>
            </a:r>
          </a:p>
          <a:p>
            <a:pPr marL="0" indent="0" algn="l" rtl="0">
              <a:lnSpc>
                <a:spcPct val="120000"/>
              </a:lnSpc>
              <a:spcBef>
                <a:spcPts val="400"/>
              </a:spcBef>
              <a:buNone/>
            </a:pPr>
            <a:r>
              <a:rPr lang="el" sz="1100" b="0" i="0" u="none" baseline="0" dirty="0">
                <a:latin typeface="+mj-lt"/>
                <a:ea typeface="Roboto Light"/>
                <a:cs typeface="Roboto Light"/>
              </a:rPr>
              <a:t>Ελαφριά, φιλική προς τον χρήστη και έξυπνη</a:t>
            </a:r>
          </a:p>
          <a:p>
            <a:pPr marL="201168" indent="-201168" algn="l" rtl="0">
              <a:lnSpc>
                <a:spcPct val="120000"/>
              </a:lnSpc>
              <a:spcBef>
                <a:spcPts val="400"/>
              </a:spcBef>
            </a:pPr>
            <a:r>
              <a:rPr lang="el" sz="1100" b="0" i="0" u="none" baseline="0" dirty="0">
                <a:ea typeface="Roboto Light"/>
                <a:cs typeface="Roboto Light"/>
              </a:rPr>
              <a:t>Μόλις 8,3 kg για εύκολο χειρισμό και λειτουργία χωρίς κόπο</a:t>
            </a:r>
          </a:p>
          <a:p>
            <a:pPr marL="201168" indent="-201168" algn="l" rtl="0">
              <a:lnSpc>
                <a:spcPct val="120000"/>
              </a:lnSpc>
              <a:spcBef>
                <a:spcPts val="400"/>
              </a:spcBef>
            </a:pPr>
            <a:r>
              <a:rPr lang="el" sz="1100" b="0" i="0" u="none" baseline="0" dirty="0">
                <a:ea typeface="Roboto Light"/>
                <a:cs typeface="Roboto Light"/>
              </a:rPr>
              <a:t>Χαμηλές εκπομπές θορύβου για καθαρισμό στη διάρκεια της ημέρας χωρίς ενοχλήσεις</a:t>
            </a:r>
          </a:p>
          <a:p>
            <a:pPr marL="201168" indent="-201168" algn="l" rtl="0">
              <a:lnSpc>
                <a:spcPct val="120000"/>
              </a:lnSpc>
              <a:spcBef>
                <a:spcPts val="400"/>
              </a:spcBef>
            </a:pPr>
            <a:r>
              <a:rPr lang="el" sz="1100" b="0" i="0" u="none" baseline="0" dirty="0">
                <a:ea typeface="Roboto Light"/>
                <a:cs typeface="Roboto Light"/>
              </a:rPr>
              <a:t>Επιλογή τηλεχειριστηρίου Bluetooth (κατηγορία M, με AutoSense για βελτιωμένη ασφάλεια και αποτελεσματικότητα)</a:t>
            </a:r>
          </a:p>
          <a:p>
            <a:pPr marL="0" indent="0" algn="l" rtl="0">
              <a:lnSpc>
                <a:spcPct val="120000"/>
              </a:lnSpc>
              <a:spcBef>
                <a:spcPts val="400"/>
              </a:spcBef>
              <a:buNone/>
            </a:pPr>
            <a:r>
              <a:rPr lang="el" sz="1100" b="0" i="0" u="none" baseline="0" dirty="0">
                <a:latin typeface="+mj-lt"/>
                <a:ea typeface="Roboto Light"/>
                <a:cs typeface="Roboto Light"/>
              </a:rPr>
              <a:t>Ασυναγώνιστη ανθεκτικότητα και αντοχή</a:t>
            </a:r>
          </a:p>
          <a:p>
            <a:pPr marL="201168" indent="-201168" algn="l" rtl="0">
              <a:lnSpc>
                <a:spcPct val="120000"/>
              </a:lnSpc>
              <a:spcBef>
                <a:spcPts val="400"/>
              </a:spcBef>
            </a:pPr>
            <a:r>
              <a:rPr lang="el" sz="1100" b="0" i="0" u="none" baseline="0" dirty="0">
                <a:ea typeface="Roboto Light"/>
                <a:cs typeface="Roboto Light"/>
              </a:rPr>
              <a:t>Κορυφαία μπαταρία στην κατηγορία της: 500+ κύκλοι φόρτισης με τον καλύτερο χρόνο λειτουργίας στον κλάδο</a:t>
            </a:r>
            <a:endParaRPr lang="el" sz="1100" dirty="0">
              <a:ea typeface="Roboto Light"/>
              <a:cs typeface="Roboto Light"/>
            </a:endParaRPr>
          </a:p>
          <a:p>
            <a:pPr marL="201168" indent="-201168" algn="l" rtl="0">
              <a:lnSpc>
                <a:spcPct val="120000"/>
              </a:lnSpc>
              <a:spcBef>
                <a:spcPts val="400"/>
              </a:spcBef>
            </a:pPr>
            <a:r>
              <a:rPr lang="el" sz="1100" b="0" i="0" u="none" baseline="0" dirty="0">
                <a:ea typeface="Roboto Light"/>
                <a:cs typeface="Roboto Light"/>
              </a:rPr>
              <a:t>Η στιβαρή τουρμπίνα αντέχει σε βαριά χρήση με ελάχιστη συντήρηση</a:t>
            </a:r>
            <a:endParaRPr lang="el" sz="1100" dirty="0">
              <a:ea typeface="Roboto Light"/>
              <a:cs typeface="Roboto Light"/>
            </a:endParaRPr>
          </a:p>
          <a:p>
            <a:pPr marL="201168" indent="-201168" algn="l" rtl="0">
              <a:lnSpc>
                <a:spcPct val="120000"/>
              </a:lnSpc>
              <a:spcBef>
                <a:spcPts val="400"/>
              </a:spcBef>
            </a:pPr>
            <a:r>
              <a:rPr lang="el" sz="1100" b="0" i="0" u="none" baseline="0" dirty="0">
                <a:ea typeface="Roboto Light"/>
                <a:cs typeface="Roboto Light"/>
              </a:rPr>
              <a:t>Αξιοπιστία αποδεδειγμένη μέσω αυστηρών δοκιμών στο πεδίο και στο εργαστήριο</a:t>
            </a:r>
            <a:endParaRPr lang="el" sz="1100" dirty="0">
              <a:ea typeface="Roboto Light"/>
              <a:cs typeface="Roboto Light"/>
            </a:endParaRPr>
          </a:p>
          <a:p>
            <a:pPr marL="0" indent="0" algn="l" rtl="0">
              <a:lnSpc>
                <a:spcPct val="120000"/>
              </a:lnSpc>
              <a:spcBef>
                <a:spcPts val="400"/>
              </a:spcBef>
              <a:buNone/>
            </a:pPr>
            <a:r>
              <a:rPr lang="el" sz="1100" b="0" i="0" u="none" baseline="0" dirty="0">
                <a:latin typeface="+mj-lt"/>
                <a:ea typeface="Roboto Light"/>
                <a:cs typeface="Roboto Light"/>
              </a:rPr>
              <a:t>Ένα πιο ασφαλές και πιο καθαρό περιβάλλον εργασίας</a:t>
            </a:r>
          </a:p>
          <a:p>
            <a:pPr marL="201168" indent="-201168" algn="l" rtl="0">
              <a:lnSpc>
                <a:spcPct val="120000"/>
              </a:lnSpc>
              <a:spcBef>
                <a:spcPts val="400"/>
              </a:spcBef>
            </a:pPr>
            <a:r>
              <a:rPr lang="el" sz="1100" b="0" i="0" u="none" baseline="0" dirty="0">
                <a:ea typeface="Roboto Light"/>
                <a:cs typeface="Roboto Light"/>
              </a:rPr>
              <a:t>Με πιστοποίηση για τα υψηλότερα πρότυπα ασφάλειας έναντι επικίνδυνης σκόνης</a:t>
            </a:r>
            <a:endParaRPr lang="el" sz="1100" dirty="0">
              <a:ea typeface="Roboto Light"/>
              <a:cs typeface="Roboto Light"/>
            </a:endParaRPr>
          </a:p>
          <a:p>
            <a:pPr marL="201168" indent="-201168" algn="l" rtl="0">
              <a:lnSpc>
                <a:spcPct val="120000"/>
              </a:lnSpc>
              <a:spcBef>
                <a:spcPts val="400"/>
              </a:spcBef>
            </a:pPr>
            <a:r>
              <a:rPr lang="el" sz="1100" b="0" i="0" u="none" baseline="0" dirty="0">
                <a:ea typeface="Roboto Light"/>
                <a:cs typeface="Roboto Light"/>
              </a:rPr>
              <a:t>Το αποδοτικό φίλτρο PET και ο σχεδιασμός ροής αέρα μειώνουν τα αερομεταφερόμενα σωματίδια</a:t>
            </a:r>
            <a:endParaRPr lang="el" sz="1100" dirty="0">
              <a:ea typeface="Roboto Light"/>
              <a:cs typeface="Roboto Light"/>
            </a:endParaRPr>
          </a:p>
          <a:p>
            <a:pPr marL="201168" indent="-201168" algn="l" rtl="0">
              <a:lnSpc>
                <a:spcPct val="120000"/>
              </a:lnSpc>
              <a:spcBef>
                <a:spcPts val="400"/>
              </a:spcBef>
            </a:pPr>
            <a:r>
              <a:rPr lang="el" sz="1100" b="0" i="0" u="none" baseline="0" dirty="0">
                <a:ea typeface="Roboto Light"/>
                <a:cs typeface="Roboto Light"/>
              </a:rPr>
              <a:t>Η ασύρματη λειτουργία εξαλείφει τους κινδύνους παραπατήματος και βελτιώνει την κινητικότητα</a:t>
            </a:r>
          </a:p>
        </p:txBody>
      </p:sp>
      <p:sp>
        <p:nvSpPr>
          <p:cNvPr id="16" name="Footer Placeholder 15">
            <a:extLst>
              <a:ext uri="{FF2B5EF4-FFF2-40B4-BE49-F238E27FC236}">
                <a16:creationId xmlns:a16="http://schemas.microsoft.com/office/drawing/2014/main" id="{88DF0AA0-C277-8BB5-B7C5-5BAE76D49794}"/>
              </a:ext>
            </a:extLst>
          </p:cNvPr>
          <p:cNvSpPr>
            <a:spLocks noGrp="1"/>
          </p:cNvSpPr>
          <p:nvPr>
            <p:ph type="ftr" sz="quarter" idx="19"/>
          </p:nvPr>
        </p:nvSpPr>
        <p:spPr/>
        <p:txBody>
          <a:bodyPr/>
          <a:lstStyle/>
          <a:p>
            <a:pPr algn="l" rtl="0"/>
            <a:r>
              <a:rPr lang="el" b="0" i="0" u="none" baseline="0"/>
              <a:t>ΕΜΠΙΣΤΕΥΤΙΚΕΣ ΠΛΗΡΟΦΟΡΙΕΣ ΕΤΑΙΡΕΙΑΣ</a:t>
            </a:r>
          </a:p>
        </p:txBody>
      </p:sp>
      <p:sp>
        <p:nvSpPr>
          <p:cNvPr id="17" name="Slide Number Placeholder 16">
            <a:extLst>
              <a:ext uri="{FF2B5EF4-FFF2-40B4-BE49-F238E27FC236}">
                <a16:creationId xmlns:a16="http://schemas.microsoft.com/office/drawing/2014/main" id="{C4D039D0-9C89-4647-C69B-D9A444FACFBA}"/>
              </a:ext>
            </a:extLst>
          </p:cNvPr>
          <p:cNvSpPr>
            <a:spLocks noGrp="1"/>
          </p:cNvSpPr>
          <p:nvPr>
            <p:ph type="sldNum" sz="quarter" idx="20"/>
          </p:nvPr>
        </p:nvSpPr>
        <p:spPr/>
        <p:txBody>
          <a:bodyPr/>
          <a:lstStyle/>
          <a:p>
            <a:pPr algn="l" rtl="0"/>
            <a:fld id="{6C385236-B7BA-4938-9EA6-6DEC8CA653D7}" type="slidenum">
              <a:rPr/>
              <a:pPr/>
              <a:t>13</a:t>
            </a:fld>
            <a:endParaRPr lang="el"/>
          </a:p>
        </p:txBody>
      </p:sp>
      <p:sp>
        <p:nvSpPr>
          <p:cNvPr id="19" name="Text Placeholder 18">
            <a:extLst>
              <a:ext uri="{FF2B5EF4-FFF2-40B4-BE49-F238E27FC236}">
                <a16:creationId xmlns:a16="http://schemas.microsoft.com/office/drawing/2014/main" id="{1AD6F595-297F-2A04-A4E4-5FCD1D7B1510}"/>
              </a:ext>
            </a:extLst>
          </p:cNvPr>
          <p:cNvSpPr>
            <a:spLocks noGrp="1"/>
          </p:cNvSpPr>
          <p:nvPr>
            <p:ph type="body" sz="quarter" idx="14"/>
          </p:nvPr>
        </p:nvSpPr>
        <p:spPr/>
        <p:txBody>
          <a:bodyPr vert="horz" lIns="0" tIns="0" rIns="0" bIns="0" rtlCol="0" anchor="t">
            <a:noAutofit/>
          </a:bodyPr>
          <a:lstStyle/>
          <a:p>
            <a:pPr algn="l" rtl="0"/>
            <a:r>
              <a:rPr lang="el" b="0" i="0" u="none" baseline="0">
                <a:ea typeface="Roboto Light"/>
              </a:rPr>
              <a:t>Μοναδικό LightIVac - κύρια USP</a:t>
            </a:r>
            <a:endParaRPr lang="el" dirty="0"/>
          </a:p>
        </p:txBody>
      </p:sp>
      <p:sp>
        <p:nvSpPr>
          <p:cNvPr id="18" name="Title 17">
            <a:extLst>
              <a:ext uri="{FF2B5EF4-FFF2-40B4-BE49-F238E27FC236}">
                <a16:creationId xmlns:a16="http://schemas.microsoft.com/office/drawing/2014/main" id="{416633A5-6408-E355-2A34-0B5CC43A407D}"/>
              </a:ext>
            </a:extLst>
          </p:cNvPr>
          <p:cNvSpPr>
            <a:spLocks noGrp="1"/>
          </p:cNvSpPr>
          <p:nvPr>
            <p:ph type="title"/>
          </p:nvPr>
        </p:nvSpPr>
        <p:spPr/>
        <p:txBody>
          <a:bodyPr vert="horz"/>
          <a:lstStyle/>
          <a:p>
            <a:pPr algn="l" rtl="0"/>
            <a:r>
              <a:rPr lang="el" b="1" i="0" u="none" baseline="0"/>
              <a:t>3 | Κύρια χαρακτηριστικά AERO battery</a:t>
            </a:r>
            <a:endParaRPr lang="el" dirty="0"/>
          </a:p>
        </p:txBody>
      </p:sp>
      <p:cxnSp>
        <p:nvCxnSpPr>
          <p:cNvPr id="3" name="Google Shape;117;p28">
            <a:extLst>
              <a:ext uri="{FF2B5EF4-FFF2-40B4-BE49-F238E27FC236}">
                <a16:creationId xmlns:a16="http://schemas.microsoft.com/office/drawing/2014/main" id="{5BA5DD7F-394A-1A9C-AC70-76DD8842D692}"/>
              </a:ext>
            </a:extLst>
          </p:cNvPr>
          <p:cNvCxnSpPr/>
          <p:nvPr/>
        </p:nvCxnSpPr>
        <p:spPr>
          <a:xfrm rot="10800000" flipH="1">
            <a:off x="9189931" y="4226834"/>
            <a:ext cx="1351880" cy="674991"/>
          </a:xfrm>
          <a:prstGeom prst="straightConnector1">
            <a:avLst/>
          </a:prstGeom>
          <a:noFill/>
          <a:ln w="9525" cap="flat" cmpd="sng">
            <a:solidFill>
              <a:schemeClr val="tx2"/>
            </a:solidFill>
            <a:prstDash val="dashDot"/>
            <a:round/>
            <a:headEnd type="triangle" w="med" len="med"/>
            <a:tailEnd type="triangle" w="med" len="med"/>
          </a:ln>
        </p:spPr>
      </p:cxnSp>
      <p:cxnSp>
        <p:nvCxnSpPr>
          <p:cNvPr id="5" name="Google Shape;118;p28">
            <a:extLst>
              <a:ext uri="{FF2B5EF4-FFF2-40B4-BE49-F238E27FC236}">
                <a16:creationId xmlns:a16="http://schemas.microsoft.com/office/drawing/2014/main" id="{779D62AF-951F-80F4-36DE-1723B6E43370}"/>
              </a:ext>
            </a:extLst>
          </p:cNvPr>
          <p:cNvCxnSpPr>
            <a:cxnSpLocks/>
          </p:cNvCxnSpPr>
          <p:nvPr/>
        </p:nvCxnSpPr>
        <p:spPr>
          <a:xfrm>
            <a:off x="10541811" y="1766233"/>
            <a:ext cx="20200" cy="2460600"/>
          </a:xfrm>
          <a:prstGeom prst="straightConnector1">
            <a:avLst/>
          </a:prstGeom>
          <a:noFill/>
          <a:ln w="9525" cap="flat" cmpd="sng">
            <a:solidFill>
              <a:schemeClr val="tx2"/>
            </a:solidFill>
            <a:prstDash val="dashDot"/>
            <a:round/>
            <a:headEnd type="triangle" w="med" len="med"/>
            <a:tailEnd type="triangle" w="med" len="med"/>
          </a:ln>
        </p:spPr>
      </p:cxnSp>
      <p:cxnSp>
        <p:nvCxnSpPr>
          <p:cNvPr id="8" name="Google Shape;119;p28">
            <a:extLst>
              <a:ext uri="{FF2B5EF4-FFF2-40B4-BE49-F238E27FC236}">
                <a16:creationId xmlns:a16="http://schemas.microsoft.com/office/drawing/2014/main" id="{B9E38E97-2225-527F-FD57-18080A174C34}"/>
              </a:ext>
            </a:extLst>
          </p:cNvPr>
          <p:cNvCxnSpPr>
            <a:cxnSpLocks/>
          </p:cNvCxnSpPr>
          <p:nvPr/>
        </p:nvCxnSpPr>
        <p:spPr>
          <a:xfrm>
            <a:off x="7612798" y="4226833"/>
            <a:ext cx="1577371" cy="675071"/>
          </a:xfrm>
          <a:prstGeom prst="straightConnector1">
            <a:avLst/>
          </a:prstGeom>
          <a:noFill/>
          <a:ln w="9525" cap="flat" cmpd="sng">
            <a:solidFill>
              <a:schemeClr val="tx2"/>
            </a:solidFill>
            <a:prstDash val="dashDot"/>
            <a:round/>
            <a:headEnd type="triangle" w="med" len="med"/>
            <a:tailEnd type="triangle" w="med" len="med"/>
          </a:ln>
        </p:spPr>
      </p:cxnSp>
      <p:sp>
        <p:nvSpPr>
          <p:cNvPr id="9" name="Google Shape;120;p28">
            <a:extLst>
              <a:ext uri="{FF2B5EF4-FFF2-40B4-BE49-F238E27FC236}">
                <a16:creationId xmlns:a16="http://schemas.microsoft.com/office/drawing/2014/main" id="{5F45B4EA-9522-CA68-485C-7ABAD569B40C}"/>
              </a:ext>
            </a:extLst>
          </p:cNvPr>
          <p:cNvSpPr/>
          <p:nvPr/>
        </p:nvSpPr>
        <p:spPr>
          <a:xfrm rot="21598889">
            <a:off x="9758284" y="4507555"/>
            <a:ext cx="1467145" cy="45442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 sz="1200" b="0" i="0" u="none" baseline="0">
                <a:ea typeface="Poppins"/>
                <a:cs typeface="Poppins"/>
                <a:sym typeface="Poppins"/>
              </a:rPr>
              <a:t>392 mm</a:t>
            </a:r>
            <a:endParaRPr sz="1200" dirty="0">
              <a:ea typeface="Poppins"/>
              <a:cs typeface="Poppins"/>
              <a:sym typeface="Poppins"/>
            </a:endParaRPr>
          </a:p>
        </p:txBody>
      </p:sp>
      <p:sp>
        <p:nvSpPr>
          <p:cNvPr id="11" name="Google Shape;121;p28">
            <a:extLst>
              <a:ext uri="{FF2B5EF4-FFF2-40B4-BE49-F238E27FC236}">
                <a16:creationId xmlns:a16="http://schemas.microsoft.com/office/drawing/2014/main" id="{4EAE4697-DD27-DDD8-769A-6D07DA8E0866}"/>
              </a:ext>
            </a:extLst>
          </p:cNvPr>
          <p:cNvSpPr/>
          <p:nvPr/>
        </p:nvSpPr>
        <p:spPr>
          <a:xfrm>
            <a:off x="7301537" y="4507318"/>
            <a:ext cx="1147475" cy="45489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 sz="1200" b="0" i="0" u="none" baseline="0">
                <a:ea typeface="Poppins"/>
                <a:cs typeface="Poppins"/>
                <a:sym typeface="Poppins"/>
              </a:rPr>
              <a:t>375 mm</a:t>
            </a:r>
            <a:endParaRPr sz="1200" dirty="0">
              <a:ea typeface="Poppins"/>
              <a:cs typeface="Poppins"/>
              <a:sym typeface="Poppins"/>
            </a:endParaRPr>
          </a:p>
        </p:txBody>
      </p:sp>
      <p:sp>
        <p:nvSpPr>
          <p:cNvPr id="13" name="Google Shape;122;p28">
            <a:extLst>
              <a:ext uri="{FF2B5EF4-FFF2-40B4-BE49-F238E27FC236}">
                <a16:creationId xmlns:a16="http://schemas.microsoft.com/office/drawing/2014/main" id="{31F68851-BF78-7AA1-B802-708458D6A3BA}"/>
              </a:ext>
            </a:extLst>
          </p:cNvPr>
          <p:cNvSpPr/>
          <p:nvPr/>
        </p:nvSpPr>
        <p:spPr>
          <a:xfrm rot="21598889">
            <a:off x="10562084" y="2769213"/>
            <a:ext cx="1077335" cy="4546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 sz="1200" b="0" i="0" u="none" baseline="0">
                <a:ea typeface="Poppins"/>
                <a:cs typeface="Poppins"/>
                <a:sym typeface="Poppins"/>
              </a:rPr>
              <a:t>530 mm</a:t>
            </a:r>
          </a:p>
        </p:txBody>
      </p:sp>
    </p:spTree>
    <p:extLst>
      <p:ext uri="{BB962C8B-B14F-4D97-AF65-F5344CB8AC3E}">
        <p14:creationId xmlns:p14="http://schemas.microsoft.com/office/powerpoint/2010/main" val="372734644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15F78-FB12-3818-5BC9-C9C6EBF58172}"/>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E4715B4-8DBB-E360-AF13-E546E617D9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FE4715B4-8DBB-E360-AF13-E546E617D9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AE6F5C5B-E514-1A62-3E77-EC0F3210A150}"/>
              </a:ext>
            </a:extLst>
          </p:cNvPr>
          <p:cNvSpPr>
            <a:spLocks noGrp="1"/>
          </p:cNvSpPr>
          <p:nvPr>
            <p:ph type="body" sz="quarter" idx="14"/>
          </p:nvPr>
        </p:nvSpPr>
        <p:spPr/>
        <p:txBody>
          <a:bodyPr/>
          <a:lstStyle/>
          <a:p>
            <a:pPr algn="l" rtl="0"/>
            <a:r>
              <a:rPr lang="el" b="0" i="0" u="none" baseline="0"/>
              <a:t>Τεχνικές προδιαγραφές της σειράς AERO battery</a:t>
            </a:r>
            <a:endParaRPr lang="el" dirty="0">
              <a:solidFill>
                <a:schemeClr val="tx2"/>
              </a:solidFill>
            </a:endParaRPr>
          </a:p>
        </p:txBody>
      </p:sp>
      <p:sp>
        <p:nvSpPr>
          <p:cNvPr id="7" name="Title 6">
            <a:extLst>
              <a:ext uri="{FF2B5EF4-FFF2-40B4-BE49-F238E27FC236}">
                <a16:creationId xmlns:a16="http://schemas.microsoft.com/office/drawing/2014/main" id="{53B6F8F0-19F7-02D1-2DE0-5667E64211FD}"/>
              </a:ext>
            </a:extLst>
          </p:cNvPr>
          <p:cNvSpPr>
            <a:spLocks noGrp="1"/>
          </p:cNvSpPr>
          <p:nvPr>
            <p:ph type="title"/>
          </p:nvPr>
        </p:nvSpPr>
        <p:spPr/>
        <p:txBody>
          <a:bodyPr vert="horz"/>
          <a:lstStyle/>
          <a:p>
            <a:pPr algn="l" rtl="0"/>
            <a:r>
              <a:rPr lang="el" b="1" i="0" u="none" baseline="0"/>
              <a:t>3 | Νέα απορροφητική σκούπα με μπαταρία</a:t>
            </a:r>
            <a:endParaRPr lang="el" dirty="0"/>
          </a:p>
        </p:txBody>
      </p:sp>
      <p:sp>
        <p:nvSpPr>
          <p:cNvPr id="2" name="Footer Placeholder 1">
            <a:extLst>
              <a:ext uri="{FF2B5EF4-FFF2-40B4-BE49-F238E27FC236}">
                <a16:creationId xmlns:a16="http://schemas.microsoft.com/office/drawing/2014/main" id="{00EC5298-D34E-1528-DD86-F9A956140753}"/>
              </a:ext>
            </a:extLst>
          </p:cNvPr>
          <p:cNvSpPr>
            <a:spLocks noGrp="1"/>
          </p:cNvSpPr>
          <p:nvPr>
            <p:ph type="ftr" sz="quarter" idx="16"/>
          </p:nvPr>
        </p:nvSpPr>
        <p:spPr/>
        <p:txBody>
          <a:bodyPr/>
          <a:lstStyle/>
          <a:p>
            <a:pPr algn="l" rtl="0"/>
            <a:r>
              <a:rPr lang="el" b="0" i="0" u="none" baseline="0"/>
              <a:t>ΕΜΠΙΣΤΕΥΤΙΚΕΣ ΠΛΗΡΟΦΟΡΙΕΣ ΕΤΑΙΡΕΙΑΣ</a:t>
            </a:r>
          </a:p>
        </p:txBody>
      </p:sp>
      <p:sp>
        <p:nvSpPr>
          <p:cNvPr id="3" name="Slide Number Placeholder 2">
            <a:extLst>
              <a:ext uri="{FF2B5EF4-FFF2-40B4-BE49-F238E27FC236}">
                <a16:creationId xmlns:a16="http://schemas.microsoft.com/office/drawing/2014/main" id="{2A4C957B-6E08-F601-8721-84892CD1AB5E}"/>
              </a:ext>
            </a:extLst>
          </p:cNvPr>
          <p:cNvSpPr>
            <a:spLocks noGrp="1"/>
          </p:cNvSpPr>
          <p:nvPr>
            <p:ph type="sldNum" sz="quarter" idx="17"/>
          </p:nvPr>
        </p:nvSpPr>
        <p:spPr/>
        <p:txBody>
          <a:bodyPr/>
          <a:lstStyle/>
          <a:p>
            <a:pPr algn="l" rtl="0"/>
            <a:fld id="{6C385236-B7BA-4938-9EA6-6DEC8CA653D7}" type="slidenum">
              <a:rPr/>
              <a:pPr/>
              <a:t>14</a:t>
            </a:fld>
            <a:endParaRPr lang="el"/>
          </a:p>
        </p:txBody>
      </p:sp>
      <p:graphicFrame>
        <p:nvGraphicFramePr>
          <p:cNvPr id="4" name="Tabelle 3">
            <a:extLst>
              <a:ext uri="{FF2B5EF4-FFF2-40B4-BE49-F238E27FC236}">
                <a16:creationId xmlns:a16="http://schemas.microsoft.com/office/drawing/2014/main" id="{1317E8CE-BC0A-BCE4-DB4A-358DDCB6FAFB}"/>
              </a:ext>
            </a:extLst>
          </p:cNvPr>
          <p:cNvGraphicFramePr>
            <a:graphicFrameLocks noGrp="1"/>
          </p:cNvGraphicFramePr>
          <p:nvPr>
            <p:extLst>
              <p:ext uri="{D42A27DB-BD31-4B8C-83A1-F6EECF244321}">
                <p14:modId xmlns:p14="http://schemas.microsoft.com/office/powerpoint/2010/main" val="2931063080"/>
              </p:ext>
            </p:extLst>
          </p:nvPr>
        </p:nvGraphicFramePr>
        <p:xfrm>
          <a:off x="479426" y="1412874"/>
          <a:ext cx="11233150" cy="5055865"/>
        </p:xfrm>
        <a:graphic>
          <a:graphicData uri="http://schemas.openxmlformats.org/drawingml/2006/table">
            <a:tbl>
              <a:tblPr>
                <a:tableStyleId>{5C22544A-7EE6-4342-B048-85BDC9FD1C3A}</a:tableStyleId>
              </a:tblPr>
              <a:tblGrid>
                <a:gridCol w="3778249">
                  <a:extLst>
                    <a:ext uri="{9D8B030D-6E8A-4147-A177-3AD203B41FA5}">
                      <a16:colId xmlns:a16="http://schemas.microsoft.com/office/drawing/2014/main" val="3275750068"/>
                    </a:ext>
                  </a:extLst>
                </a:gridCol>
                <a:gridCol w="657225">
                  <a:extLst>
                    <a:ext uri="{9D8B030D-6E8A-4147-A177-3AD203B41FA5}">
                      <a16:colId xmlns:a16="http://schemas.microsoft.com/office/drawing/2014/main" val="836064217"/>
                    </a:ext>
                  </a:extLst>
                </a:gridCol>
                <a:gridCol w="904875">
                  <a:extLst>
                    <a:ext uri="{9D8B030D-6E8A-4147-A177-3AD203B41FA5}">
                      <a16:colId xmlns:a16="http://schemas.microsoft.com/office/drawing/2014/main" val="1414140013"/>
                    </a:ext>
                  </a:extLst>
                </a:gridCol>
                <a:gridCol w="2084917">
                  <a:extLst>
                    <a:ext uri="{9D8B030D-6E8A-4147-A177-3AD203B41FA5}">
                      <a16:colId xmlns:a16="http://schemas.microsoft.com/office/drawing/2014/main" val="3015747701"/>
                    </a:ext>
                  </a:extLst>
                </a:gridCol>
                <a:gridCol w="1903942">
                  <a:extLst>
                    <a:ext uri="{9D8B030D-6E8A-4147-A177-3AD203B41FA5}">
                      <a16:colId xmlns:a16="http://schemas.microsoft.com/office/drawing/2014/main" val="2081704966"/>
                    </a:ext>
                  </a:extLst>
                </a:gridCol>
                <a:gridCol w="1903942">
                  <a:extLst>
                    <a:ext uri="{9D8B030D-6E8A-4147-A177-3AD203B41FA5}">
                      <a16:colId xmlns:a16="http://schemas.microsoft.com/office/drawing/2014/main" val="1323545143"/>
                    </a:ext>
                  </a:extLst>
                </a:gridCol>
              </a:tblGrid>
              <a:tr h="180035">
                <a:tc>
                  <a:txBody>
                    <a:bodyPr/>
                    <a:lstStyle/>
                    <a:p>
                      <a:pPr algn="l" rtl="0" fontAlgn="b">
                        <a:buNone/>
                      </a:pPr>
                      <a:endParaRPr lang="el" sz="800" b="1" i="0" u="none" strike="noStrike" dirty="0">
                        <a:solidFill>
                          <a:srgbClr val="000000"/>
                        </a:solidFill>
                        <a:effectLst/>
                        <a:latin typeface="+mn-lt"/>
                      </a:endParaRPr>
                    </a:p>
                  </a:txBody>
                  <a:tcPr marL="45720" marR="45720" marT="0" marB="0" anchor="ctr">
                    <a:lnB w="6350" cap="flat" cmpd="sng" algn="ctr">
                      <a:solidFill>
                        <a:schemeClr val="tx1">
                          <a:lumMod val="75000"/>
                        </a:schemeClr>
                      </a:solidFill>
                      <a:prstDash val="solid"/>
                      <a:round/>
                      <a:headEnd type="none" w="med" len="med"/>
                      <a:tailEnd type="none" w="med" len="med"/>
                    </a:lnB>
                    <a:noFill/>
                  </a:tcPr>
                </a:tc>
                <a:tc>
                  <a:txBody>
                    <a:bodyPr/>
                    <a:lstStyle/>
                    <a:p>
                      <a:pPr algn="l" rtl="0" fontAlgn="b">
                        <a:buNone/>
                      </a:pPr>
                      <a:endParaRPr lang="el" sz="800" b="0" i="0" u="none" strike="noStrike" dirty="0">
                        <a:solidFill>
                          <a:srgbClr val="000000"/>
                        </a:solidFill>
                        <a:effectLst/>
                        <a:latin typeface="+mn-lt"/>
                      </a:endParaRPr>
                    </a:p>
                  </a:txBody>
                  <a:tcPr marL="45720" marR="45720" marT="0" marB="0" anchor="ctr">
                    <a:lnB w="6350" cap="flat" cmpd="sng" algn="ctr">
                      <a:solidFill>
                        <a:schemeClr val="tx1">
                          <a:lumMod val="75000"/>
                        </a:schemeClr>
                      </a:solidFill>
                      <a:prstDash val="solid"/>
                      <a:round/>
                      <a:headEnd type="none" w="med" len="med"/>
                      <a:tailEnd type="none" w="med" len="med"/>
                    </a:lnB>
                    <a:noFill/>
                  </a:tcPr>
                </a:tc>
                <a:tc>
                  <a:txBody>
                    <a:bodyPr/>
                    <a:lstStyle/>
                    <a:p>
                      <a:pPr algn="l" rtl="0" fontAlgn="b">
                        <a:buNone/>
                      </a:pPr>
                      <a:endParaRPr lang="el" sz="800" b="0" i="0" u="none" strike="noStrike">
                        <a:solidFill>
                          <a:srgbClr val="000000"/>
                        </a:solidFill>
                        <a:effectLst/>
                        <a:latin typeface="+mn-lt"/>
                      </a:endParaRPr>
                    </a:p>
                  </a:txBody>
                  <a:tcPr marL="45720" marR="45720" marT="0" marB="0" anchor="ctr">
                    <a:lnB w="6350" cap="flat" cmpd="sng" algn="ctr">
                      <a:solidFill>
                        <a:schemeClr val="tx1">
                          <a:lumMod val="75000"/>
                        </a:schemeClr>
                      </a:solidFill>
                      <a:prstDash val="solid"/>
                      <a:round/>
                      <a:headEnd type="none" w="med" len="med"/>
                      <a:tailEnd type="none" w="med" len="med"/>
                    </a:lnB>
                    <a:noFill/>
                  </a:tcPr>
                </a:tc>
                <a:tc gridSpan="3">
                  <a:txBody>
                    <a:bodyPr/>
                    <a:lstStyle/>
                    <a:p>
                      <a:pPr algn="ctr" rtl="0" fontAlgn="b">
                        <a:buNone/>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EU/UK</a:t>
                      </a:r>
                      <a:endParaRPr lang="el" sz="800" b="0"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B w="6350" cap="flat" cmpd="sng" algn="ctr">
                      <a:solidFill>
                        <a:schemeClr val="tx1">
                          <a:lumMod val="75000"/>
                        </a:schemeClr>
                      </a:solidFill>
                      <a:prstDash val="solid"/>
                      <a:round/>
                      <a:headEnd type="none" w="med" len="med"/>
                      <a:tailEnd type="none" w="med" len="med"/>
                    </a:lnB>
                    <a:noFill/>
                  </a:tcPr>
                </a:tc>
                <a:tc hMerge="1">
                  <a:txBody>
                    <a:bodyPr/>
                    <a:lstStyle/>
                    <a:p>
                      <a:endParaRPr lang="el"/>
                    </a:p>
                  </a:txBody>
                  <a:tcPr/>
                </a:tc>
                <a:tc hMerge="1">
                  <a:txBody>
                    <a:bodyPr/>
                    <a:lstStyle/>
                    <a:p>
                      <a:endParaRPr lang="el"/>
                    </a:p>
                  </a:txBody>
                  <a:tcPr/>
                </a:tc>
                <a:extLst>
                  <a:ext uri="{0D108BD9-81ED-4DB2-BD59-A6C34878D82A}">
                    <a16:rowId xmlns:a16="http://schemas.microsoft.com/office/drawing/2014/main" val="3195057838"/>
                  </a:ext>
                </a:extLst>
              </a:tr>
              <a:tr h="180035">
                <a:tc>
                  <a:txBody>
                    <a:bodyPr/>
                    <a:lstStyle/>
                    <a:p>
                      <a:pPr algn="l" rtl="0" fontAlgn="b">
                        <a:buNone/>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Τεχνικό χαρακτηριστικό</a:t>
                      </a:r>
                      <a:r>
                        <a:rPr lang="el" sz="800" b="1"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 </a:t>
                      </a:r>
                      <a:endParaRPr lang="el" sz="800" b="1"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solidFill>
                      <a:schemeClr val="bg2">
                        <a:lumMod val="20000"/>
                        <a:lumOff val="80000"/>
                      </a:schemeClr>
                    </a:solid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Περιγραφή</a:t>
                      </a:r>
                      <a:endParaRPr lang="el" sz="800" b="1"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 Σημείωση</a:t>
                      </a:r>
                      <a:endParaRPr lang="el" sz="800" b="1"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dirty="0">
                          <a:effectLst/>
                          <a:latin typeface="Roboto Medium" panose="02000000000000000000" pitchFamily="2" charset="0"/>
                          <a:ea typeface="Roboto Medium" panose="02000000000000000000" pitchFamily="2" charset="0"/>
                          <a:cs typeface="Roboto Medium" panose="02000000000000000000" pitchFamily="2" charset="0"/>
                        </a:rPr>
                        <a:t>AERO 21B-0L PC BP36V, έκδοση ΕΕ</a:t>
                      </a:r>
                      <a:endParaRPr lang="el" sz="800" b="0"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dirty="0">
                          <a:effectLst/>
                          <a:latin typeface="Roboto Medium" panose="02000000000000000000" pitchFamily="2" charset="0"/>
                          <a:ea typeface="Roboto Medium" panose="02000000000000000000" pitchFamily="2" charset="0"/>
                          <a:cs typeface="Roboto Medium" panose="02000000000000000000" pitchFamily="2" charset="0"/>
                        </a:rPr>
                        <a:t>AERO 21B-W0M PCBP 36V, έκδοση ΕΕ</a:t>
                      </a:r>
                      <a:endParaRPr lang="el" sz="800" b="0"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dirty="0">
                          <a:effectLst/>
                          <a:latin typeface="Roboto Medium" panose="02000000000000000000" pitchFamily="2" charset="0"/>
                          <a:ea typeface="Roboto Medium" panose="02000000000000000000" pitchFamily="2" charset="0"/>
                          <a:cs typeface="Roboto Medium" panose="02000000000000000000" pitchFamily="2" charset="0"/>
                        </a:rPr>
                        <a:t>AERO 21B-W0M PC BP36V, έκδοση ΗΒ</a:t>
                      </a:r>
                      <a:endParaRPr lang="el" sz="800" b="0"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763524577"/>
                  </a:ext>
                </a:extLst>
              </a:tr>
              <a:tr h="180035">
                <a:tc>
                  <a:txBody>
                    <a:bodyPr/>
                    <a:lstStyle/>
                    <a:p>
                      <a:pPr algn="l"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1">
                          <a:lumMod val="7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1">
                          <a:lumMod val="7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1">
                          <a:lumMod val="7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dirty="0">
                          <a:effectLst/>
                          <a:latin typeface="Roboto Medium" panose="02000000000000000000" pitchFamily="2" charset="0"/>
                          <a:ea typeface="Roboto Medium" panose="02000000000000000000" pitchFamily="2" charset="0"/>
                          <a:cs typeface="Roboto Medium" panose="02000000000000000000" pitchFamily="2" charset="0"/>
                        </a:rPr>
                        <a:t>107419700</a:t>
                      </a:r>
                      <a:endParaRPr lang="el" sz="800" b="0"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lumMod val="7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107419701</a:t>
                      </a:r>
                      <a:endParaRPr lang="el"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lumMod val="7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107420743</a:t>
                      </a:r>
                      <a:endParaRPr lang="el"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lumMod val="7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407881"/>
                  </a:ext>
                </a:extLst>
              </a:tr>
              <a:tr h="180035">
                <a:tc>
                  <a:txBody>
                    <a:bodyPr/>
                    <a:lstStyle/>
                    <a:p>
                      <a:pPr algn="l" rtl="0" fontAlgn="b">
                        <a:buNone/>
                      </a:pPr>
                      <a:r>
                        <a:rPr lang="el" sz="800" b="0" i="0" u="none" strike="noStrike" baseline="0">
                          <a:effectLst/>
                          <a:latin typeface="+mn-lt"/>
                          <a:ea typeface="+mn-lt"/>
                          <a:cs typeface="+mn-lt"/>
                        </a:rPr>
                        <a:t>Τάση/Συχνότητα</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V/Hz</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36</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36</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36</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59290445"/>
                  </a:ext>
                </a:extLst>
              </a:tr>
              <a:tr h="180035">
                <a:tc>
                  <a:txBody>
                    <a:bodyPr/>
                    <a:lstStyle/>
                    <a:p>
                      <a:pPr algn="l" rtl="0" fontAlgn="b">
                        <a:buNone/>
                      </a:pPr>
                      <a:r>
                        <a:rPr lang="el" sz="800" b="0" i="0" u="none" strike="noStrike" baseline="0">
                          <a:effectLst/>
                          <a:latin typeface="+mn-lt"/>
                          <a:ea typeface="+mn-lt"/>
                          <a:cs typeface="+mn-lt"/>
                        </a:rPr>
                        <a:t>Κατηγορία προστασίας / Προστασία IP</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III / IPX4</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III / IPX4</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III / IPX4</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49958618"/>
                  </a:ext>
                </a:extLst>
              </a:tr>
              <a:tr h="180035">
                <a:tc>
                  <a:txBody>
                    <a:bodyPr/>
                    <a:lstStyle/>
                    <a:p>
                      <a:pPr algn="l" rtl="0" fontAlgn="b">
                        <a:buNone/>
                      </a:pPr>
                      <a:r>
                        <a:rPr lang="el" sz="800" b="0" i="0" u="none" strike="noStrike" baseline="0">
                          <a:effectLst/>
                          <a:latin typeface="+mn-lt"/>
                          <a:ea typeface="+mn-lt"/>
                          <a:cs typeface="+mn-lt"/>
                        </a:rPr>
                        <a:t>Ονομαστική ισχύς</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W</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500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500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500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45950207"/>
                  </a:ext>
                </a:extLst>
              </a:tr>
              <a:tr h="180035">
                <a:tc>
                  <a:txBody>
                    <a:bodyPr/>
                    <a:lstStyle/>
                    <a:p>
                      <a:pPr algn="l" rtl="0" fontAlgn="b">
                        <a:buNone/>
                      </a:pPr>
                      <a:r>
                        <a:rPr lang="el" sz="800" b="0" i="0" u="none" strike="noStrike" baseline="0">
                          <a:effectLst/>
                          <a:latin typeface="+mn-lt"/>
                          <a:ea typeface="+mn-lt"/>
                          <a:cs typeface="+mn-lt"/>
                        </a:rPr>
                        <a:t>Ροή αέρα (μέγιστη, μετρημένη στην τουρμπίνα)</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l/s</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61</a:t>
                      </a:r>
                      <a:endParaRPr lang="el" sz="800" u="none" strike="noStrike" kern="1200" dirty="0">
                        <a:solidFill>
                          <a:schemeClr val="dk1"/>
                        </a:solidFill>
                        <a:effectLst/>
                        <a:latin typeface="+mn-lt"/>
                        <a:ea typeface="+mn-ea"/>
                        <a:cs typeface="+mn-cs"/>
                      </a:endParaRP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61</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61</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07469639"/>
                  </a:ext>
                </a:extLst>
              </a:tr>
              <a:tr h="180035">
                <a:tc>
                  <a:txBody>
                    <a:bodyPr/>
                    <a:lstStyle/>
                    <a:p>
                      <a:pPr algn="l" rtl="0" fontAlgn="b">
                        <a:buNone/>
                      </a:pPr>
                      <a:r>
                        <a:rPr lang="el" sz="800" b="0" i="0" u="none" strike="noStrike" baseline="0">
                          <a:effectLst/>
                          <a:latin typeface="+mn-lt"/>
                          <a:ea typeface="+mn-lt"/>
                          <a:cs typeface="+mn-lt"/>
                        </a:rPr>
                        <a:t>Ροή αέρα (μέγιστη, μετρημένη στην τουρμπίνα)</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l/min</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3660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3660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3660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80560939"/>
                  </a:ext>
                </a:extLst>
              </a:tr>
              <a:tr h="180035">
                <a:tc>
                  <a:txBody>
                    <a:bodyPr/>
                    <a:lstStyle/>
                    <a:p>
                      <a:pPr algn="l" rtl="0" fontAlgn="b">
                        <a:buNone/>
                      </a:pPr>
                      <a:r>
                        <a:rPr lang="el" sz="800" b="0" i="0" u="none" strike="noStrike" baseline="0">
                          <a:effectLst/>
                          <a:latin typeface="+mn-lt"/>
                          <a:ea typeface="+mn-lt"/>
                          <a:cs typeface="+mn-lt"/>
                        </a:rPr>
                        <a:t>Ροή αέρα (μέγιστη, μετρημένη στην τουρμπίνα)</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m³/h</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219</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219</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219</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70140139"/>
                  </a:ext>
                </a:extLst>
              </a:tr>
              <a:tr h="180035">
                <a:tc>
                  <a:txBody>
                    <a:bodyPr/>
                    <a:lstStyle/>
                    <a:p>
                      <a:pPr algn="l" rtl="0" fontAlgn="b">
                        <a:buNone/>
                      </a:pPr>
                      <a:r>
                        <a:rPr lang="el" sz="800" b="0" i="0" u="none" strike="noStrike" baseline="0">
                          <a:effectLst/>
                          <a:latin typeface="+mn-lt"/>
                          <a:ea typeface="+mn-lt"/>
                          <a:cs typeface="+mn-lt"/>
                        </a:rPr>
                        <a:t>Ροή αέρα (μέγιστη, μετρημένη στην τουρμπίνα)</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CFM</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129</a:t>
                      </a:r>
                      <a:endParaRPr lang="el" sz="800" u="none" strike="noStrike" kern="1200" dirty="0">
                        <a:solidFill>
                          <a:schemeClr val="dk1"/>
                        </a:solidFill>
                        <a:effectLst/>
                        <a:latin typeface="+mn-lt"/>
                        <a:ea typeface="+mn-ea"/>
                        <a:cs typeface="+mn-cs"/>
                      </a:endParaRP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129</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129</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22853637"/>
                  </a:ext>
                </a:extLst>
              </a:tr>
              <a:tr h="180035">
                <a:tc>
                  <a:txBody>
                    <a:bodyPr/>
                    <a:lstStyle/>
                    <a:p>
                      <a:pPr algn="l" rtl="0" fontAlgn="b">
                        <a:buNone/>
                      </a:pPr>
                      <a:r>
                        <a:rPr lang="el" sz="800" b="0" i="0" u="none" strike="noStrike" baseline="0">
                          <a:effectLst/>
                          <a:latin typeface="+mn-lt"/>
                          <a:ea typeface="+mn-lt"/>
                          <a:cs typeface="+mn-lt"/>
                        </a:rPr>
                        <a:t>Υποπίεση (μέγιστη)</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kPa</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dirty="0">
                          <a:solidFill>
                            <a:schemeClr val="dk1"/>
                          </a:solidFill>
                          <a:effectLst/>
                          <a:latin typeface="+mn-lt"/>
                          <a:ea typeface="+mn-ea"/>
                          <a:cs typeface="+mn-cs"/>
                        </a:rPr>
                        <a:t>15,5</a:t>
                      </a:r>
                      <a:endParaRPr lang="el" sz="800" u="none" strike="noStrike" kern="1200" dirty="0">
                        <a:solidFill>
                          <a:schemeClr val="dk1"/>
                        </a:solidFill>
                        <a:effectLst/>
                        <a:latin typeface="+mn-lt"/>
                        <a:ea typeface="+mn-ea"/>
                        <a:cs typeface="+mn-cs"/>
                      </a:endParaRP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15,5</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15,5</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4387665"/>
                  </a:ext>
                </a:extLst>
              </a:tr>
              <a:tr h="180035">
                <a:tc>
                  <a:txBody>
                    <a:bodyPr/>
                    <a:lstStyle/>
                    <a:p>
                      <a:pPr algn="l" rtl="0" fontAlgn="b">
                        <a:buNone/>
                      </a:pPr>
                      <a:r>
                        <a:rPr lang="el" sz="800" b="0" i="0" u="none" strike="noStrike" baseline="0">
                          <a:effectLst/>
                          <a:latin typeface="+mn-lt"/>
                          <a:ea typeface="+mn-lt"/>
                          <a:cs typeface="+mn-lt"/>
                        </a:rPr>
                        <a:t>Υποπίεση (μέγιστη)</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hPa</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155</a:t>
                      </a:r>
                      <a:endParaRPr lang="el" sz="800" u="none" strike="noStrike" kern="1200" dirty="0">
                        <a:solidFill>
                          <a:schemeClr val="dk1"/>
                        </a:solidFill>
                        <a:effectLst/>
                        <a:latin typeface="+mn-lt"/>
                        <a:ea typeface="+mn-ea"/>
                        <a:cs typeface="+mn-cs"/>
                      </a:endParaRP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155</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155</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73156299"/>
                  </a:ext>
                </a:extLst>
              </a:tr>
              <a:tr h="180035">
                <a:tc>
                  <a:txBody>
                    <a:bodyPr/>
                    <a:lstStyle/>
                    <a:p>
                      <a:pPr algn="l" rtl="0" fontAlgn="b">
                        <a:buNone/>
                      </a:pPr>
                      <a:r>
                        <a:rPr lang="el" sz="800" b="0" i="0" u="none" strike="noStrike" baseline="0">
                          <a:effectLst/>
                          <a:latin typeface="+mn-lt"/>
                          <a:ea typeface="+mn-lt"/>
                          <a:cs typeface="+mn-lt"/>
                        </a:rPr>
                        <a:t>Υποπίεση (μέγιστη)</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σε H</a:t>
                      </a:r>
                      <a:r>
                        <a:rPr lang="el" sz="800" b="0" i="0" u="none" strike="noStrike" baseline="-25000">
                          <a:effectLst/>
                          <a:latin typeface="+mn-lt"/>
                          <a:ea typeface="+mn-lt"/>
                          <a:cs typeface="+mn-lt"/>
                        </a:rPr>
                        <a:t>2</a:t>
                      </a:r>
                      <a:r>
                        <a:rPr lang="el" sz="800" b="0" i="0" u="none" strike="noStrike" baseline="0">
                          <a:effectLst/>
                          <a:latin typeface="+mn-lt"/>
                          <a:ea typeface="+mn-lt"/>
                          <a:cs typeface="+mn-lt"/>
                        </a:rPr>
                        <a:t>O</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62</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62</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62</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58011838"/>
                  </a:ext>
                </a:extLst>
              </a:tr>
              <a:tr h="180035">
                <a:tc>
                  <a:txBody>
                    <a:bodyPr/>
                    <a:lstStyle/>
                    <a:p>
                      <a:pPr algn="l" rtl="0" fontAlgn="b">
                        <a:buNone/>
                      </a:pPr>
                      <a:r>
                        <a:rPr lang="el" sz="800" b="0" i="0" u="none" strike="noStrike" baseline="0">
                          <a:effectLst/>
                          <a:latin typeface="+mn-lt"/>
                          <a:ea typeface="+mn-lt"/>
                          <a:cs typeface="+mn-lt"/>
                        </a:rPr>
                        <a:t>Ισχύς αναρρόφησης </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W</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160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160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160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62299121"/>
                  </a:ext>
                </a:extLst>
              </a:tr>
              <a:tr h="180035">
                <a:tc>
                  <a:txBody>
                    <a:bodyPr/>
                    <a:lstStyle/>
                    <a:p>
                      <a:pPr algn="l" rtl="0" fontAlgn="b">
                        <a:buNone/>
                      </a:pPr>
                      <a:r>
                        <a:rPr lang="el" sz="800" b="0" i="0" u="none" strike="noStrike" baseline="0">
                          <a:effectLst/>
                          <a:latin typeface="+mn-lt"/>
                          <a:ea typeface="+mn-lt"/>
                          <a:cs typeface="+mn-lt"/>
                        </a:rPr>
                        <a:t>Στάθμη ηχητικής πίεσης σ@m σε ονομαστική ισχύ (LpA)</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dB(A)</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68</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68</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68</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25811379"/>
                  </a:ext>
                </a:extLst>
              </a:tr>
              <a:tr h="180035">
                <a:tc>
                  <a:txBody>
                    <a:bodyPr/>
                    <a:lstStyle/>
                    <a:p>
                      <a:pPr algn="l" rtl="0" fontAlgn="b">
                        <a:buNone/>
                      </a:pPr>
                      <a:r>
                        <a:rPr lang="el" sz="800" b="0" i="0" u="none" strike="noStrike" baseline="0">
                          <a:effectLst/>
                          <a:latin typeface="+mn-lt"/>
                          <a:ea typeface="+mn-lt"/>
                          <a:cs typeface="+mn-lt"/>
                        </a:rPr>
                        <a:t>Στάθμη θορύβου λειτουργίας στα 3 m σε ονομαστική ισχύ (πίεση λειτουργίας)</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dB(A)</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60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27908721"/>
                  </a:ext>
                </a:extLst>
              </a:tr>
              <a:tr h="180035">
                <a:tc>
                  <a:txBody>
                    <a:bodyPr/>
                    <a:lstStyle/>
                    <a:p>
                      <a:pPr algn="l" rtl="0" fontAlgn="b">
                        <a:buNone/>
                      </a:pPr>
                      <a:r>
                        <a:rPr lang="el" sz="800" b="0" i="0" u="none" strike="noStrike" baseline="0">
                          <a:effectLst/>
                          <a:latin typeface="+mn-lt"/>
                          <a:ea typeface="+mn-lt"/>
                          <a:cs typeface="+mn-lt"/>
                        </a:rPr>
                        <a:t>Χρόνος λειτουργίας έως NBP60 / NBP100 (λειτουργία Eco)</a:t>
                      </a:r>
                      <a:endParaRPr lang="el" sz="8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min</a:t>
                      </a:r>
                      <a:endParaRPr lang="el" sz="8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25 (6Ah)</a:t>
                      </a:r>
                      <a:br>
                        <a:rPr lang="el" sz="800" u="none" strike="noStrike" kern="1200">
                          <a:solidFill>
                            <a:schemeClr val="dk1"/>
                          </a:solidFill>
                          <a:effectLst/>
                          <a:latin typeface="+mn-lt"/>
                          <a:ea typeface="+mn-ea"/>
                          <a:cs typeface="+mn-cs"/>
                        </a:rPr>
                      </a:br>
                      <a:r>
                        <a:rPr lang="el" sz="800" b="0" i="0" u="none" strike="noStrike" kern="1200" baseline="0">
                          <a:solidFill>
                            <a:schemeClr val="dk1"/>
                          </a:solidFill>
                          <a:effectLst/>
                          <a:latin typeface="+mn-lt"/>
                          <a:ea typeface="+mn-ea"/>
                          <a:cs typeface="+mn-cs"/>
                        </a:rPr>
                        <a:t>40 (10Ah)</a:t>
                      </a:r>
                      <a:br>
                        <a:rPr lang="el" sz="800" u="none" strike="noStrike" kern="1200">
                          <a:solidFill>
                            <a:schemeClr val="dk1"/>
                          </a:solidFill>
                          <a:effectLst/>
                          <a:latin typeface="+mn-lt"/>
                          <a:ea typeface="+mn-ea"/>
                          <a:cs typeface="+mn-cs"/>
                        </a:rPr>
                      </a:br>
                      <a:r>
                        <a:rPr lang="el" sz="800" b="0" i="0" u="none" strike="noStrike" kern="1200" baseline="0">
                          <a:solidFill>
                            <a:schemeClr val="dk1"/>
                          </a:solidFill>
                          <a:effectLst/>
                          <a:latin typeface="+mn-lt"/>
                          <a:ea typeface="+mn-ea"/>
                          <a:cs typeface="+mn-cs"/>
                        </a:rPr>
                        <a:t>65(10Ah Eco-Mode)</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25 (6Ah)</a:t>
                      </a:r>
                      <a:br>
                        <a:rPr lang="el" sz="800" u="none" strike="noStrike" kern="1200">
                          <a:solidFill>
                            <a:schemeClr val="dk1"/>
                          </a:solidFill>
                          <a:effectLst/>
                          <a:latin typeface="+mn-lt"/>
                          <a:ea typeface="+mn-ea"/>
                          <a:cs typeface="+mn-cs"/>
                        </a:rPr>
                      </a:br>
                      <a:r>
                        <a:rPr lang="el" sz="800" b="0" i="0" u="none" strike="noStrike" kern="1200" baseline="0">
                          <a:solidFill>
                            <a:schemeClr val="dk1"/>
                          </a:solidFill>
                          <a:effectLst/>
                          <a:latin typeface="+mn-lt"/>
                          <a:ea typeface="+mn-ea"/>
                          <a:cs typeface="+mn-cs"/>
                        </a:rPr>
                        <a:t>40 (10Ah)</a:t>
                      </a:r>
                    </a:p>
                  </a:txBody>
                  <a:tcPr marL="6350" marR="6350" marT="6350" marB="0">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25 (6Ah)</a:t>
                      </a:r>
                      <a:br>
                        <a:rPr lang="el" sz="800" u="none" strike="noStrike" kern="1200">
                          <a:solidFill>
                            <a:schemeClr val="dk1"/>
                          </a:solidFill>
                          <a:effectLst/>
                          <a:latin typeface="+mn-lt"/>
                          <a:ea typeface="+mn-ea"/>
                          <a:cs typeface="+mn-cs"/>
                        </a:rPr>
                      </a:br>
                      <a:r>
                        <a:rPr lang="el" sz="800" b="0" i="0" u="none" strike="noStrike" kern="1200" baseline="0">
                          <a:solidFill>
                            <a:schemeClr val="dk1"/>
                          </a:solidFill>
                          <a:effectLst/>
                          <a:latin typeface="+mn-lt"/>
                          <a:ea typeface="+mn-ea"/>
                          <a:cs typeface="+mn-cs"/>
                        </a:rPr>
                        <a:t>40 (10Ah)</a:t>
                      </a:r>
                    </a:p>
                  </a:txBody>
                  <a:tcPr marL="6350" marR="6350" marT="6350" marB="0">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07854401"/>
                  </a:ext>
                </a:extLst>
              </a:tr>
              <a:tr h="180035">
                <a:tc>
                  <a:txBody>
                    <a:bodyPr/>
                    <a:lstStyle/>
                    <a:p>
                      <a:pPr algn="l" rtl="0" fontAlgn="b">
                        <a:buNone/>
                      </a:pPr>
                      <a:r>
                        <a:rPr lang="el" sz="800" b="0" i="0" u="none" strike="noStrike" baseline="0">
                          <a:effectLst/>
                          <a:latin typeface="+mn-lt"/>
                          <a:ea typeface="+mn-lt"/>
                          <a:cs typeface="+mn-lt"/>
                        </a:rPr>
                        <a:t>Χωρητικότητα</a:t>
                      </a:r>
                      <a:endParaRPr lang="el" sz="8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L</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20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20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20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24638862"/>
                  </a:ext>
                </a:extLst>
              </a:tr>
              <a:tr h="180035">
                <a:tc>
                  <a:txBody>
                    <a:bodyPr/>
                    <a:lstStyle/>
                    <a:p>
                      <a:pPr algn="l" rtl="0" fontAlgn="b">
                        <a:buNone/>
                      </a:pPr>
                      <a:r>
                        <a:rPr lang="el" sz="800" b="0" i="0" u="none" strike="noStrike" baseline="0">
                          <a:effectLst/>
                          <a:latin typeface="+mn-lt"/>
                          <a:ea typeface="+mn-lt"/>
                          <a:cs typeface="+mn-lt"/>
                        </a:rPr>
                        <a:t>Περιέκτης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πλαστικό</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πλαστικό</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πλαστικό</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44179190"/>
                  </a:ext>
                </a:extLst>
              </a:tr>
              <a:tr h="180035">
                <a:tc>
                  <a:txBody>
                    <a:bodyPr/>
                    <a:lstStyle/>
                    <a:p>
                      <a:pPr algn="l" rtl="0" fontAlgn="b">
                        <a:buNone/>
                      </a:pPr>
                      <a:r>
                        <a:rPr lang="el" sz="800" b="0" i="0" u="none" strike="noStrike" baseline="0">
                          <a:effectLst/>
                          <a:latin typeface="+mn-lt"/>
                          <a:ea typeface="+mn-lt"/>
                          <a:cs typeface="+mn-lt"/>
                        </a:rPr>
                        <a:t>Μέγιστη επιτρεπόμενη θερμοκρασία λειτουργίας</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°C</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40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40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40</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455497081"/>
                  </a:ext>
                </a:extLst>
              </a:tr>
              <a:tr h="180035">
                <a:tc>
                  <a:txBody>
                    <a:bodyPr/>
                    <a:lstStyle/>
                    <a:p>
                      <a:pPr algn="l" rtl="0" fontAlgn="b">
                        <a:buNone/>
                      </a:pPr>
                      <a:r>
                        <a:rPr lang="el" sz="800" b="0" i="0" u="none" strike="noStrike" baseline="0">
                          <a:effectLst/>
                          <a:latin typeface="+mn-lt"/>
                          <a:ea typeface="+mn-lt"/>
                          <a:cs typeface="+mn-lt"/>
                        </a:rPr>
                        <a:t>Βάρος (μηχάνημα)</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kg</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Μηχάνημα μόνο</a:t>
                      </a:r>
                      <a:endParaRPr lang="el" sz="800" b="0" i="1"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7</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7,1</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7,1</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96444547"/>
                  </a:ext>
                </a:extLst>
              </a:tr>
              <a:tr h="180035">
                <a:tc>
                  <a:txBody>
                    <a:bodyPr/>
                    <a:lstStyle/>
                    <a:p>
                      <a:pPr algn="l" rtl="0" fontAlgn="b">
                        <a:buNone/>
                      </a:pPr>
                      <a:r>
                        <a:rPr lang="el" sz="800" b="0" i="0" u="none" strike="noStrike" baseline="0">
                          <a:effectLst/>
                          <a:latin typeface="+mn-lt"/>
                          <a:ea typeface="+mn-lt"/>
                          <a:cs typeface="+mn-lt"/>
                        </a:rPr>
                        <a:t>Διαστάσεις (ΜxΠxΥ)</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mm</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dirty="0">
                          <a:solidFill>
                            <a:schemeClr val="dk1"/>
                          </a:solidFill>
                          <a:effectLst/>
                          <a:latin typeface="+mn-lt"/>
                          <a:ea typeface="+mn-ea"/>
                          <a:cs typeface="+mn-cs"/>
                        </a:rPr>
                        <a:t>397 x 378 x 485</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407 x 378 x 485</a:t>
                      </a: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1023967" rtl="0" eaLnBrk="1" fontAlgn="b" latinLnBrk="0" hangingPunct="1">
                        <a:buNone/>
                      </a:pPr>
                      <a:r>
                        <a:rPr lang="el" sz="800" b="0" i="0" u="none" strike="noStrike" kern="1200" baseline="0">
                          <a:solidFill>
                            <a:schemeClr val="dk1"/>
                          </a:solidFill>
                          <a:effectLst/>
                          <a:latin typeface="+mn-lt"/>
                          <a:ea typeface="+mn-ea"/>
                          <a:cs typeface="+mn-cs"/>
                        </a:rPr>
                        <a:t>407 x 378 x 485</a:t>
                      </a:r>
                      <a:endParaRPr lang="el" sz="800" u="none" strike="noStrike" kern="1200" dirty="0">
                        <a:solidFill>
                          <a:schemeClr val="dk1"/>
                        </a:solidFill>
                        <a:effectLst/>
                        <a:latin typeface="+mn-lt"/>
                        <a:ea typeface="+mn-ea"/>
                        <a:cs typeface="+mn-cs"/>
                      </a:endParaRPr>
                    </a:p>
                  </a:txBody>
                  <a:tcPr marL="6350" marR="6350" marT="635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36506467"/>
                  </a:ext>
                </a:extLst>
              </a:tr>
              <a:tr h="180035">
                <a:tc>
                  <a:txBody>
                    <a:bodyPr/>
                    <a:lstStyle/>
                    <a:p>
                      <a:pPr algn="l" rtl="0" fontAlgn="b">
                        <a:buNone/>
                      </a:pPr>
                      <a:r>
                        <a:rPr lang="el" sz="800" b="0" i="0" u="none" strike="noStrike" baseline="0">
                          <a:effectLst/>
                          <a:latin typeface="+mn-lt"/>
                          <a:ea typeface="+mn-lt"/>
                          <a:cs typeface="+mn-lt"/>
                        </a:rPr>
                        <a:t>Σύστημα φιλτραρίσματος</a:t>
                      </a:r>
                      <a:endParaRPr lang="el" sz="800" b="1"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1"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1"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1"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76740172"/>
                  </a:ext>
                </a:extLst>
              </a:tr>
              <a:tr h="180035">
                <a:tc>
                  <a:txBody>
                    <a:bodyPr/>
                    <a:lstStyle/>
                    <a:p>
                      <a:pPr algn="l" rtl="0" fontAlgn="b">
                        <a:buNone/>
                      </a:pPr>
                      <a:r>
                        <a:rPr lang="el" sz="800" b="0" i="0" u="none" strike="noStrike" baseline="0">
                          <a:effectLst/>
                          <a:latin typeface="+mn-lt"/>
                          <a:ea typeface="+mn-lt"/>
                          <a:cs typeface="+mn-lt"/>
                        </a:rPr>
                        <a:t>Κατηγορία σκόνης</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L</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M</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M</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91517077"/>
                  </a:ext>
                </a:extLst>
              </a:tr>
              <a:tr h="180035">
                <a:tc>
                  <a:txBody>
                    <a:bodyPr/>
                    <a:lstStyle/>
                    <a:p>
                      <a:pPr algn="l" rtl="0" fontAlgn="b">
                        <a:buNone/>
                      </a:pPr>
                      <a:r>
                        <a:rPr lang="el" sz="800" b="0" i="0" u="none" strike="noStrike" baseline="0">
                          <a:effectLst/>
                          <a:latin typeface="+mn-lt"/>
                          <a:ea typeface="+mn-lt"/>
                          <a:cs typeface="+mn-lt"/>
                        </a:rPr>
                        <a:t>Σύστημα καθαρισμού φίλτρου</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PushClean</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PushClean</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PushClean</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97461992"/>
                  </a:ext>
                </a:extLst>
              </a:tr>
              <a:tr h="180035">
                <a:tc>
                  <a:txBody>
                    <a:bodyPr/>
                    <a:lstStyle/>
                    <a:p>
                      <a:pPr algn="l" rtl="0" fontAlgn="b">
                        <a:buNone/>
                      </a:pPr>
                      <a:r>
                        <a:rPr lang="el" sz="800" b="0" i="0" u="none" strike="noStrike" baseline="0">
                          <a:effectLst/>
                          <a:latin typeface="+mn-lt"/>
                          <a:ea typeface="+mn-lt"/>
                          <a:cs typeface="+mn-lt"/>
                        </a:rPr>
                        <a:t>Φυσίγγιο φίλτρου D185x140 PET κλάσης M</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ctr">
                        <a:buNone/>
                      </a:pPr>
                      <a:r>
                        <a:rPr lang="el" sz="1200" b="0" i="0" u="none" strike="noStrike" baseline="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ctr">
                        <a:buNone/>
                      </a:pPr>
                      <a:r>
                        <a:rPr lang="el" sz="1200" b="0" i="0" u="none" strike="noStrike" baseline="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ctr">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953710"/>
                  </a:ext>
                </a:extLst>
              </a:tr>
              <a:tr h="180035">
                <a:tc>
                  <a:txBody>
                    <a:bodyPr/>
                    <a:lstStyle/>
                    <a:p>
                      <a:pPr algn="l" rtl="0" fontAlgn="b">
                        <a:buNone/>
                      </a:pPr>
                      <a:r>
                        <a:rPr lang="el" sz="800" b="0" i="0" u="none" strike="noStrike" baseline="0">
                          <a:effectLst/>
                          <a:latin typeface="+mn-lt"/>
                          <a:ea typeface="+mn-lt"/>
                          <a:cs typeface="+mn-lt"/>
                        </a:rPr>
                        <a:t>Επιφάνεια φίλτρου</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3000m²</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3000m²</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dirty="0">
                          <a:effectLst/>
                          <a:latin typeface="+mn-lt"/>
                          <a:ea typeface="+mn-lt"/>
                          <a:cs typeface="+mn-lt"/>
                        </a:rPr>
                        <a:t>3000m²</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352315"/>
                  </a:ext>
                </a:extLst>
              </a:tr>
            </a:tbl>
          </a:graphicData>
        </a:graphic>
      </p:graphicFrame>
    </p:spTree>
    <p:extLst>
      <p:ext uri="{BB962C8B-B14F-4D97-AF65-F5344CB8AC3E}">
        <p14:creationId xmlns:p14="http://schemas.microsoft.com/office/powerpoint/2010/main" val="204011263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03414-D1B4-4530-3E41-8581EE44C607}"/>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781DE3E-A3FD-4DF6-E64D-B0B5000256F1}"/>
              </a:ext>
            </a:extLst>
          </p:cNvPr>
          <p:cNvGraphicFramePr>
            <a:graphicFrameLocks noChangeAspect="1"/>
          </p:cNvGraphicFramePr>
          <p:nvPr>
            <p:custDataLst>
              <p:tags r:id="rId1"/>
            </p:custDataLst>
            <p:extLst>
              <p:ext uri="{D42A27DB-BD31-4B8C-83A1-F6EECF244321}">
                <p14:modId xmlns:p14="http://schemas.microsoft.com/office/powerpoint/2010/main" val="1408785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F781DE3E-A3FD-4DF6-E64D-B0B5000256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6D8F4A3-75ED-EA45-83A2-97E32E6827E4}"/>
              </a:ext>
            </a:extLst>
          </p:cNvPr>
          <p:cNvSpPr>
            <a:spLocks noGrp="1"/>
          </p:cNvSpPr>
          <p:nvPr>
            <p:ph type="body" sz="quarter" idx="14"/>
          </p:nvPr>
        </p:nvSpPr>
        <p:spPr/>
        <p:txBody>
          <a:bodyPr/>
          <a:lstStyle/>
          <a:p>
            <a:pPr algn="l" rtl="0"/>
            <a:r>
              <a:rPr lang="el" b="0" i="0" u="none" baseline="0"/>
              <a:t>Τεχνικές προδιαγραφές της σειράς AERO battery</a:t>
            </a:r>
            <a:endParaRPr lang="el" dirty="0">
              <a:solidFill>
                <a:schemeClr val="tx2"/>
              </a:solidFill>
            </a:endParaRPr>
          </a:p>
        </p:txBody>
      </p:sp>
      <p:sp>
        <p:nvSpPr>
          <p:cNvPr id="7" name="Title 6">
            <a:extLst>
              <a:ext uri="{FF2B5EF4-FFF2-40B4-BE49-F238E27FC236}">
                <a16:creationId xmlns:a16="http://schemas.microsoft.com/office/drawing/2014/main" id="{48DC875C-9896-AED1-A442-192D14E3FCE8}"/>
              </a:ext>
            </a:extLst>
          </p:cNvPr>
          <p:cNvSpPr>
            <a:spLocks noGrp="1"/>
          </p:cNvSpPr>
          <p:nvPr>
            <p:ph type="title"/>
          </p:nvPr>
        </p:nvSpPr>
        <p:spPr/>
        <p:txBody>
          <a:bodyPr vert="horz"/>
          <a:lstStyle/>
          <a:p>
            <a:pPr algn="l" rtl="0"/>
            <a:r>
              <a:rPr lang="el" b="1" i="0" u="none" baseline="0"/>
              <a:t>3 | Νέα απορροφητική σκούπα με μπαταρία</a:t>
            </a:r>
            <a:endParaRPr lang="el" dirty="0"/>
          </a:p>
        </p:txBody>
      </p:sp>
      <p:sp>
        <p:nvSpPr>
          <p:cNvPr id="2" name="Footer Placeholder 1">
            <a:extLst>
              <a:ext uri="{FF2B5EF4-FFF2-40B4-BE49-F238E27FC236}">
                <a16:creationId xmlns:a16="http://schemas.microsoft.com/office/drawing/2014/main" id="{4944EDA2-A964-37C1-EB0C-20B835D79F2E}"/>
              </a:ext>
            </a:extLst>
          </p:cNvPr>
          <p:cNvSpPr>
            <a:spLocks noGrp="1"/>
          </p:cNvSpPr>
          <p:nvPr>
            <p:ph type="ftr" sz="quarter" idx="16"/>
          </p:nvPr>
        </p:nvSpPr>
        <p:spPr/>
        <p:txBody>
          <a:bodyPr/>
          <a:lstStyle/>
          <a:p>
            <a:pPr algn="l" rtl="0"/>
            <a:r>
              <a:rPr lang="el" b="0" i="0" u="none" baseline="0"/>
              <a:t>ΕΜΠΙΣΤΕΥΤΙΚΕΣ ΠΛΗΡΟΦΟΡΙΕΣ ΕΤΑΙΡΕΙΑΣ</a:t>
            </a:r>
          </a:p>
        </p:txBody>
      </p:sp>
      <p:sp>
        <p:nvSpPr>
          <p:cNvPr id="3" name="Slide Number Placeholder 2">
            <a:extLst>
              <a:ext uri="{FF2B5EF4-FFF2-40B4-BE49-F238E27FC236}">
                <a16:creationId xmlns:a16="http://schemas.microsoft.com/office/drawing/2014/main" id="{0846BBDF-9444-B586-FD5C-162F741DF66B}"/>
              </a:ext>
            </a:extLst>
          </p:cNvPr>
          <p:cNvSpPr>
            <a:spLocks noGrp="1"/>
          </p:cNvSpPr>
          <p:nvPr>
            <p:ph type="sldNum" sz="quarter" idx="17"/>
          </p:nvPr>
        </p:nvSpPr>
        <p:spPr/>
        <p:txBody>
          <a:bodyPr/>
          <a:lstStyle/>
          <a:p>
            <a:pPr algn="l" rtl="0"/>
            <a:fld id="{6C385236-B7BA-4938-9EA6-6DEC8CA653D7}" type="slidenum">
              <a:rPr/>
              <a:pPr/>
              <a:t>15</a:t>
            </a:fld>
            <a:endParaRPr lang="el"/>
          </a:p>
        </p:txBody>
      </p:sp>
      <p:graphicFrame>
        <p:nvGraphicFramePr>
          <p:cNvPr id="5" name="Tabelle 3">
            <a:extLst>
              <a:ext uri="{FF2B5EF4-FFF2-40B4-BE49-F238E27FC236}">
                <a16:creationId xmlns:a16="http://schemas.microsoft.com/office/drawing/2014/main" id="{9699B0FC-3667-02FE-F538-FF2784706DAA}"/>
              </a:ext>
            </a:extLst>
          </p:cNvPr>
          <p:cNvGraphicFramePr>
            <a:graphicFrameLocks noGrp="1"/>
          </p:cNvGraphicFramePr>
          <p:nvPr>
            <p:extLst>
              <p:ext uri="{D42A27DB-BD31-4B8C-83A1-F6EECF244321}">
                <p14:modId xmlns:p14="http://schemas.microsoft.com/office/powerpoint/2010/main" val="1382689086"/>
              </p:ext>
            </p:extLst>
          </p:nvPr>
        </p:nvGraphicFramePr>
        <p:xfrm>
          <a:off x="479426" y="1412874"/>
          <a:ext cx="11233150" cy="3097580"/>
        </p:xfrm>
        <a:graphic>
          <a:graphicData uri="http://schemas.openxmlformats.org/drawingml/2006/table">
            <a:tbl>
              <a:tblPr>
                <a:tableStyleId>{5C22544A-7EE6-4342-B048-85BDC9FD1C3A}</a:tableStyleId>
              </a:tblPr>
              <a:tblGrid>
                <a:gridCol w="3778249">
                  <a:extLst>
                    <a:ext uri="{9D8B030D-6E8A-4147-A177-3AD203B41FA5}">
                      <a16:colId xmlns:a16="http://schemas.microsoft.com/office/drawing/2014/main" val="3275750068"/>
                    </a:ext>
                  </a:extLst>
                </a:gridCol>
                <a:gridCol w="657225">
                  <a:extLst>
                    <a:ext uri="{9D8B030D-6E8A-4147-A177-3AD203B41FA5}">
                      <a16:colId xmlns:a16="http://schemas.microsoft.com/office/drawing/2014/main" val="836064217"/>
                    </a:ext>
                  </a:extLst>
                </a:gridCol>
                <a:gridCol w="904875">
                  <a:extLst>
                    <a:ext uri="{9D8B030D-6E8A-4147-A177-3AD203B41FA5}">
                      <a16:colId xmlns:a16="http://schemas.microsoft.com/office/drawing/2014/main" val="1414140013"/>
                    </a:ext>
                  </a:extLst>
                </a:gridCol>
                <a:gridCol w="2084917">
                  <a:extLst>
                    <a:ext uri="{9D8B030D-6E8A-4147-A177-3AD203B41FA5}">
                      <a16:colId xmlns:a16="http://schemas.microsoft.com/office/drawing/2014/main" val="3015747701"/>
                    </a:ext>
                  </a:extLst>
                </a:gridCol>
                <a:gridCol w="1903942">
                  <a:extLst>
                    <a:ext uri="{9D8B030D-6E8A-4147-A177-3AD203B41FA5}">
                      <a16:colId xmlns:a16="http://schemas.microsoft.com/office/drawing/2014/main" val="2081704966"/>
                    </a:ext>
                  </a:extLst>
                </a:gridCol>
                <a:gridCol w="1903942">
                  <a:extLst>
                    <a:ext uri="{9D8B030D-6E8A-4147-A177-3AD203B41FA5}">
                      <a16:colId xmlns:a16="http://schemas.microsoft.com/office/drawing/2014/main" val="1323545143"/>
                    </a:ext>
                  </a:extLst>
                </a:gridCol>
              </a:tblGrid>
              <a:tr h="180035">
                <a:tc>
                  <a:txBody>
                    <a:bodyPr/>
                    <a:lstStyle/>
                    <a:p>
                      <a:pPr algn="l" rtl="0" fontAlgn="b">
                        <a:buNone/>
                      </a:pPr>
                      <a:endParaRPr lang="el" sz="800" b="1" i="0" u="none" strike="noStrike" dirty="0">
                        <a:solidFill>
                          <a:srgbClr val="000000"/>
                        </a:solidFill>
                        <a:effectLst/>
                        <a:latin typeface="+mn-lt"/>
                      </a:endParaRPr>
                    </a:p>
                  </a:txBody>
                  <a:tcPr marL="45720" marR="45720" marT="0" marB="0" anchor="ctr">
                    <a:lnB w="6350" cap="flat" cmpd="sng" algn="ctr">
                      <a:solidFill>
                        <a:schemeClr val="tx1"/>
                      </a:solidFill>
                      <a:prstDash val="solid"/>
                      <a:round/>
                      <a:headEnd type="none" w="med" len="med"/>
                      <a:tailEnd type="none" w="med" len="med"/>
                    </a:lnB>
                    <a:noFill/>
                  </a:tcPr>
                </a:tc>
                <a:tc>
                  <a:txBody>
                    <a:bodyPr/>
                    <a:lstStyle/>
                    <a:p>
                      <a:pPr algn="l" rtl="0" fontAlgn="b">
                        <a:buNone/>
                      </a:pPr>
                      <a:endParaRPr lang="el" sz="800" b="0" i="0" u="none" strike="noStrike" dirty="0">
                        <a:solidFill>
                          <a:srgbClr val="000000"/>
                        </a:solidFill>
                        <a:effectLst/>
                        <a:latin typeface="+mn-lt"/>
                      </a:endParaRPr>
                    </a:p>
                  </a:txBody>
                  <a:tcPr marL="45720" marR="45720" marT="0" marB="0" anchor="ctr">
                    <a:lnB w="6350" cap="flat" cmpd="sng" algn="ctr">
                      <a:solidFill>
                        <a:schemeClr val="tx1"/>
                      </a:solidFill>
                      <a:prstDash val="solid"/>
                      <a:round/>
                      <a:headEnd type="none" w="med" len="med"/>
                      <a:tailEnd type="none" w="med" len="med"/>
                    </a:lnB>
                    <a:noFill/>
                  </a:tcPr>
                </a:tc>
                <a:tc>
                  <a:txBody>
                    <a:bodyPr/>
                    <a:lstStyle/>
                    <a:p>
                      <a:pPr algn="l" rtl="0" fontAlgn="b">
                        <a:buNone/>
                      </a:pPr>
                      <a:endParaRPr lang="el" sz="800" b="0" i="0" u="none" strike="noStrike">
                        <a:solidFill>
                          <a:srgbClr val="000000"/>
                        </a:solidFill>
                        <a:effectLst/>
                        <a:latin typeface="+mn-lt"/>
                      </a:endParaRPr>
                    </a:p>
                  </a:txBody>
                  <a:tcPr marL="45720" marR="45720" marT="0" marB="0" anchor="ctr">
                    <a:lnB w="6350" cap="flat" cmpd="sng" algn="ctr">
                      <a:solidFill>
                        <a:schemeClr val="tx1"/>
                      </a:solidFill>
                      <a:prstDash val="solid"/>
                      <a:round/>
                      <a:headEnd type="none" w="med" len="med"/>
                      <a:tailEnd type="none" w="med" len="med"/>
                    </a:lnB>
                    <a:noFill/>
                  </a:tcPr>
                </a:tc>
                <a:tc gridSpan="3">
                  <a:txBody>
                    <a:bodyPr/>
                    <a:lstStyle/>
                    <a:p>
                      <a:pPr algn="ctr" rtl="0" fontAlgn="b">
                        <a:buNone/>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EU/UK</a:t>
                      </a:r>
                      <a:endParaRPr lang="el" sz="800" b="0"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B w="6350" cap="flat" cmpd="sng" algn="ctr">
                      <a:solidFill>
                        <a:schemeClr val="tx1"/>
                      </a:solidFill>
                      <a:prstDash val="solid"/>
                      <a:round/>
                      <a:headEnd type="none" w="med" len="med"/>
                      <a:tailEnd type="none" w="med" len="med"/>
                    </a:lnB>
                    <a:noFill/>
                  </a:tcPr>
                </a:tc>
                <a:tc hMerge="1">
                  <a:txBody>
                    <a:bodyPr/>
                    <a:lstStyle/>
                    <a:p>
                      <a:endParaRPr lang="el"/>
                    </a:p>
                  </a:txBody>
                  <a:tcPr/>
                </a:tc>
                <a:tc hMerge="1">
                  <a:txBody>
                    <a:bodyPr/>
                    <a:lstStyle/>
                    <a:p>
                      <a:endParaRPr lang="el"/>
                    </a:p>
                  </a:txBody>
                  <a:tcPr/>
                </a:tc>
                <a:extLst>
                  <a:ext uri="{0D108BD9-81ED-4DB2-BD59-A6C34878D82A}">
                    <a16:rowId xmlns:a16="http://schemas.microsoft.com/office/drawing/2014/main" val="3195057838"/>
                  </a:ext>
                </a:extLst>
              </a:tr>
              <a:tr h="180035">
                <a:tc>
                  <a:txBody>
                    <a:bodyPr/>
                    <a:lstStyle/>
                    <a:p>
                      <a:pPr algn="l" rtl="0" fontAlgn="b">
                        <a:buNone/>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Χαρακτηριστικά</a:t>
                      </a:r>
                      <a:r>
                        <a:rPr lang="el" sz="800" b="1"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 </a:t>
                      </a:r>
                      <a:endParaRPr lang="el" sz="800" b="1"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Περιγραφή</a:t>
                      </a:r>
                      <a:endParaRPr lang="el" sz="800" b="1"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buNone/>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 Σημείωση</a:t>
                      </a:r>
                      <a:endParaRPr lang="el" sz="800" b="1"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AERO 21B-0L PC BP36V, έκδοση ΕΕ</a:t>
                      </a:r>
                      <a:endParaRPr lang="el"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AERO 21B-W0M PCBP 36V, έκδοση ΕΕ</a:t>
                      </a:r>
                      <a:endParaRPr lang="el"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AERO 21B-W0M PC BP36V, έκδοση ΗΒ</a:t>
                      </a:r>
                      <a:endParaRPr lang="el"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524577"/>
                  </a:ext>
                </a:extLst>
              </a:tr>
              <a:tr h="180035">
                <a:tc>
                  <a:txBody>
                    <a:bodyPr/>
                    <a:lstStyle/>
                    <a:p>
                      <a:pPr algn="l"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107419700</a:t>
                      </a:r>
                      <a:endParaRPr lang="el"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107419701</a:t>
                      </a:r>
                      <a:endParaRPr lang="el"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107420743</a:t>
                      </a:r>
                      <a:endParaRPr lang="el"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407881"/>
                  </a:ext>
                </a:extLst>
              </a:tr>
              <a:tr h="180035">
                <a:tc>
                  <a:txBody>
                    <a:bodyPr/>
                    <a:lstStyle/>
                    <a:p>
                      <a:pPr algn="l" rtl="0" fontAlgn="b">
                        <a:buNone/>
                      </a:pPr>
                      <a:r>
                        <a:rPr lang="el" sz="800" b="0" i="0" u="none" strike="noStrike" baseline="0" dirty="0">
                          <a:effectLst/>
                          <a:latin typeface="+mn-lt"/>
                          <a:ea typeface="+mn-lt"/>
                          <a:cs typeface="+mn-lt"/>
                        </a:rPr>
                        <a:t>Τηλεχειριστήριο Bluetooth</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59290445"/>
                  </a:ext>
                </a:extLst>
              </a:tr>
              <a:tr h="180035">
                <a:tc>
                  <a:txBody>
                    <a:bodyPr/>
                    <a:lstStyle/>
                    <a:p>
                      <a:pPr algn="l" rtl="0" fontAlgn="b">
                        <a:buNone/>
                      </a:pPr>
                      <a:r>
                        <a:rPr lang="el" sz="800" b="0" i="0" u="none" strike="noStrike" baseline="0" dirty="0">
                          <a:effectLst/>
                          <a:latin typeface="+mn-lt"/>
                          <a:ea typeface="+mn-lt"/>
                          <a:cs typeface="+mn-lt"/>
                        </a:rPr>
                        <a:t>AutoSense</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dirty="0">
                          <a:effectLst/>
                          <a:latin typeface="+mn-lt"/>
                          <a:ea typeface="+mn-lt"/>
                          <a:cs typeface="+mn-lt"/>
                        </a:rPr>
                        <a:t> </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dirty="0">
                          <a:effectLst/>
                          <a:latin typeface="+mn-lt"/>
                          <a:ea typeface="+mn-lt"/>
                          <a:cs typeface="+mn-lt"/>
                        </a:rPr>
                        <a:t> </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49958618"/>
                  </a:ext>
                </a:extLst>
              </a:tr>
              <a:tr h="180035">
                <a:tc>
                  <a:txBody>
                    <a:bodyPr/>
                    <a:lstStyle/>
                    <a:p>
                      <a:pPr algn="l" rtl="0" fontAlgn="b">
                        <a:buNone/>
                      </a:pPr>
                      <a:r>
                        <a:rPr lang="el" sz="800" b="0" i="0" u="none" strike="noStrike" baseline="0" dirty="0">
                          <a:effectLst/>
                          <a:latin typeface="+mn-lt"/>
                          <a:ea typeface="+mn-lt"/>
                          <a:cs typeface="+mn-lt"/>
                        </a:rPr>
                        <a:t>Αυτόματη έναρξη-διακοπή για ηλεκτρικά εργαλεία</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45950207"/>
                  </a:ext>
                </a:extLst>
              </a:tr>
              <a:tr h="180035">
                <a:tc>
                  <a:txBody>
                    <a:bodyPr/>
                    <a:lstStyle/>
                    <a:p>
                      <a:pPr algn="l" rtl="0" fontAlgn="b">
                        <a:buNone/>
                      </a:pPr>
                      <a:r>
                        <a:rPr lang="el" sz="800" b="0" i="0" u="none" strike="noStrike" baseline="0">
                          <a:effectLst/>
                          <a:latin typeface="+mn-lt"/>
                          <a:ea typeface="+mn-lt"/>
                          <a:cs typeface="+mn-lt"/>
                        </a:rPr>
                        <a:t>PushClean</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07469639"/>
                  </a:ext>
                </a:extLst>
              </a:tr>
              <a:tr h="180035">
                <a:tc>
                  <a:txBody>
                    <a:bodyPr/>
                    <a:lstStyle/>
                    <a:p>
                      <a:pPr algn="l" rtl="0" fontAlgn="b">
                        <a:buNone/>
                      </a:pPr>
                      <a:r>
                        <a:rPr lang="el" sz="800" b="0" i="0" u="none" strike="noStrike" baseline="0">
                          <a:effectLst/>
                          <a:latin typeface="+mn-lt"/>
                          <a:ea typeface="+mn-lt"/>
                          <a:cs typeface="+mn-lt"/>
                        </a:rPr>
                        <a:t>Πλωτήρας ως έναυσμα στάθμης υγρού</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80560939"/>
                  </a:ext>
                </a:extLst>
              </a:tr>
              <a:tr h="180035">
                <a:tc>
                  <a:txBody>
                    <a:bodyPr/>
                    <a:lstStyle/>
                    <a:p>
                      <a:pPr algn="l" rtl="0" fontAlgn="b">
                        <a:buNone/>
                      </a:pPr>
                      <a:r>
                        <a:rPr lang="el" sz="800" b="0" i="0" u="none" strike="noStrike" baseline="0">
                          <a:effectLst/>
                          <a:latin typeface="+mn-lt"/>
                          <a:ea typeface="+mn-lt"/>
                          <a:cs typeface="+mn-lt"/>
                        </a:rPr>
                        <a:t>Πώμα εισόδου εύκαμπτου σωλήνα</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70140139"/>
                  </a:ext>
                </a:extLst>
              </a:tr>
              <a:tr h="180035">
                <a:tc>
                  <a:txBody>
                    <a:bodyPr/>
                    <a:lstStyle/>
                    <a:p>
                      <a:pPr algn="l" rtl="0" fontAlgn="b">
                        <a:buNone/>
                      </a:pPr>
                      <a:r>
                        <a:rPr lang="el" sz="800" b="0" i="0" u="none" strike="noStrike" baseline="0">
                          <a:effectLst/>
                          <a:latin typeface="+mn-lt"/>
                          <a:ea typeface="+mn-lt"/>
                          <a:cs typeface="+mn-lt"/>
                        </a:rPr>
                        <a:t>Λαβή ανύψωσης δοχείου</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22853637"/>
                  </a:ext>
                </a:extLst>
              </a:tr>
              <a:tr h="180035">
                <a:tc>
                  <a:txBody>
                    <a:bodyPr/>
                    <a:lstStyle/>
                    <a:p>
                      <a:pPr algn="l" rtl="0" fontAlgn="b">
                        <a:buNone/>
                      </a:pPr>
                      <a:r>
                        <a:rPr lang="el" sz="800" b="0" i="0" u="none" strike="noStrike" baseline="0">
                          <a:effectLst/>
                          <a:latin typeface="+mn-lt"/>
                          <a:ea typeface="+mn-lt"/>
                          <a:cs typeface="+mn-lt"/>
                        </a:rPr>
                        <a:t>Λαστιχένιος ιμάντας για αποθήκευση καλωδίων</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4387665"/>
                  </a:ext>
                </a:extLst>
              </a:tr>
              <a:tr h="180035">
                <a:tc>
                  <a:txBody>
                    <a:bodyPr/>
                    <a:lstStyle/>
                    <a:p>
                      <a:pPr algn="l" rtl="0" fontAlgn="b">
                        <a:buNone/>
                      </a:pPr>
                      <a:r>
                        <a:rPr lang="el" sz="800" b="0" i="0" u="none" strike="noStrike" baseline="0">
                          <a:effectLst/>
                          <a:latin typeface="+mn-lt"/>
                          <a:ea typeface="+mn-lt"/>
                          <a:cs typeface="+mn-lt"/>
                        </a:rPr>
                        <a:t>Στάθμευση σωλήνα 2 σημείων</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73156299"/>
                  </a:ext>
                </a:extLst>
              </a:tr>
              <a:tr h="180035">
                <a:tc>
                  <a:txBody>
                    <a:bodyPr/>
                    <a:lstStyle/>
                    <a:p>
                      <a:pPr algn="l" rtl="0" fontAlgn="b">
                        <a:buNone/>
                      </a:pPr>
                      <a:r>
                        <a:rPr lang="el" sz="800" b="0" i="0" u="none" strike="noStrike" baseline="0">
                          <a:effectLst/>
                          <a:latin typeface="+mn-lt"/>
                          <a:ea typeface="+mn-lt"/>
                          <a:cs typeface="+mn-lt"/>
                        </a:rPr>
                        <a:t>Χωρίς καλώδιο</a:t>
                      </a:r>
                      <a:endParaRPr lang="el" sz="8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58011838"/>
                  </a:ext>
                </a:extLst>
              </a:tr>
              <a:tr h="180035">
                <a:tc>
                  <a:txBody>
                    <a:bodyPr/>
                    <a:lstStyle/>
                    <a:p>
                      <a:pPr algn="l" rtl="0" fontAlgn="b">
                        <a:buNone/>
                      </a:pPr>
                      <a:r>
                        <a:rPr lang="el" sz="800" b="0" i="0" u="none" strike="noStrike" baseline="0">
                          <a:effectLst/>
                          <a:latin typeface="+mn-lt"/>
                          <a:ea typeface="+mn-lt"/>
                          <a:cs typeface="+mn-lt"/>
                        </a:rPr>
                        <a:t>Αθόρυβη λειτουργία - ενισχυμένη λειτουργία</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(Διπλή ταχύτητα)</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62299121"/>
                  </a:ext>
                </a:extLst>
              </a:tr>
              <a:tr h="180035">
                <a:tc>
                  <a:txBody>
                    <a:bodyPr/>
                    <a:lstStyle/>
                    <a:p>
                      <a:pPr algn="l" rtl="0" fontAlgn="b">
                        <a:buNone/>
                      </a:pPr>
                      <a:r>
                        <a:rPr lang="el" sz="800" b="0" i="0" u="none" strike="noStrike" baseline="0">
                          <a:effectLst/>
                          <a:latin typeface="+mn-lt"/>
                          <a:ea typeface="+mn-lt"/>
                          <a:cs typeface="+mn-lt"/>
                        </a:rPr>
                        <a:t>Στάθμευση σωλήνα</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25811379"/>
                  </a:ext>
                </a:extLst>
              </a:tr>
              <a:tr h="180035">
                <a:tc>
                  <a:txBody>
                    <a:bodyPr/>
                    <a:lstStyle/>
                    <a:p>
                      <a:pPr algn="l" rtl="0" fontAlgn="b">
                        <a:buNone/>
                      </a:pPr>
                      <a:r>
                        <a:rPr lang="el" sz="800" b="0" i="0" u="none" strike="noStrike" baseline="0">
                          <a:effectLst/>
                          <a:latin typeface="+mn-lt"/>
                          <a:ea typeface="+mn-lt"/>
                          <a:cs typeface="+mn-lt"/>
                        </a:rPr>
                        <a:t>Μπάρα τροχών</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27908721"/>
                  </a:ext>
                </a:extLst>
              </a:tr>
              <a:tr h="180035">
                <a:tc>
                  <a:txBody>
                    <a:bodyPr/>
                    <a:lstStyle/>
                    <a:p>
                      <a:pPr algn="l" rtl="0" fontAlgn="b">
                        <a:buNone/>
                      </a:pPr>
                      <a:r>
                        <a:rPr lang="el" sz="800" b="0" i="0" u="none" strike="noStrike" baseline="0">
                          <a:effectLst/>
                          <a:latin typeface="+mn-lt"/>
                          <a:ea typeface="+mn-lt"/>
                          <a:cs typeface="+mn-lt"/>
                        </a:rPr>
                        <a:t>Σακούλες σκόνης</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 </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800" b="0" i="0" u="none" strike="noStrike" baseline="0">
                          <a:effectLst/>
                          <a:latin typeface="+mn-lt"/>
                          <a:ea typeface="+mn-lt"/>
                          <a:cs typeface="+mn-lt"/>
                        </a:rPr>
                        <a:t>1-P</a:t>
                      </a:r>
                      <a:endParaRPr lang="el" sz="8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t">
                        <a:buNone/>
                      </a:pPr>
                      <a:r>
                        <a:rPr lang="el" sz="800" b="0" i="0" u="none" strike="noStrike" baseline="0">
                          <a:effectLst/>
                          <a:latin typeface="+mn-lt"/>
                          <a:ea typeface="+mn-lt"/>
                          <a:cs typeface="+mn-lt"/>
                        </a:rPr>
                        <a:t>1-P</a:t>
                      </a:r>
                      <a:endParaRPr lang="el" sz="8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t">
                        <a:buNone/>
                      </a:pPr>
                      <a:r>
                        <a:rPr lang="el" sz="800" b="0" i="0" u="none" strike="noStrike" baseline="0" dirty="0">
                          <a:effectLst/>
                          <a:latin typeface="+mn-lt"/>
                          <a:ea typeface="+mn-lt"/>
                          <a:cs typeface="+mn-lt"/>
                        </a:rPr>
                        <a:t>1-P</a:t>
                      </a:r>
                      <a:endParaRPr lang="el" sz="8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07854401"/>
                  </a:ext>
                </a:extLst>
              </a:tr>
            </a:tbl>
          </a:graphicData>
        </a:graphic>
      </p:graphicFrame>
    </p:spTree>
    <p:extLst>
      <p:ext uri="{BB962C8B-B14F-4D97-AF65-F5344CB8AC3E}">
        <p14:creationId xmlns:p14="http://schemas.microsoft.com/office/powerpoint/2010/main" val="294403545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91ED4-1FD7-F0DF-1888-1EE6ED6954DF}"/>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8DD0CA-745A-D36B-1CBF-9BC740DCAAC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3A8DD0CA-745A-D36B-1CBF-9BC740DCAA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9089686B-6B63-4E9A-1BBB-6C16C859F1C8}"/>
              </a:ext>
            </a:extLst>
          </p:cNvPr>
          <p:cNvSpPr>
            <a:spLocks noGrp="1"/>
          </p:cNvSpPr>
          <p:nvPr>
            <p:ph type="body" sz="quarter" idx="14"/>
          </p:nvPr>
        </p:nvSpPr>
        <p:spPr/>
        <p:txBody>
          <a:bodyPr/>
          <a:lstStyle/>
          <a:p>
            <a:pPr algn="l" rtl="0"/>
            <a:r>
              <a:rPr lang="el" b="0" i="0" u="none" baseline="0"/>
              <a:t>Τεχνικές προδιαγραφές της σειράς AERO battery</a:t>
            </a:r>
            <a:endParaRPr lang="el" dirty="0">
              <a:solidFill>
                <a:schemeClr val="tx2"/>
              </a:solidFill>
            </a:endParaRPr>
          </a:p>
        </p:txBody>
      </p:sp>
      <p:sp>
        <p:nvSpPr>
          <p:cNvPr id="7" name="Title 6">
            <a:extLst>
              <a:ext uri="{FF2B5EF4-FFF2-40B4-BE49-F238E27FC236}">
                <a16:creationId xmlns:a16="http://schemas.microsoft.com/office/drawing/2014/main" id="{5A3817F7-B078-C7B8-50B5-5BED35583774}"/>
              </a:ext>
            </a:extLst>
          </p:cNvPr>
          <p:cNvSpPr>
            <a:spLocks noGrp="1"/>
          </p:cNvSpPr>
          <p:nvPr>
            <p:ph type="title"/>
          </p:nvPr>
        </p:nvSpPr>
        <p:spPr/>
        <p:txBody>
          <a:bodyPr vert="horz"/>
          <a:lstStyle/>
          <a:p>
            <a:pPr algn="l" rtl="0"/>
            <a:r>
              <a:rPr lang="el" b="1" i="0" u="none" baseline="0"/>
              <a:t>3 | Νέα απορροφητική σκούπα με μπαταρία</a:t>
            </a:r>
            <a:endParaRPr lang="el" dirty="0"/>
          </a:p>
        </p:txBody>
      </p:sp>
      <p:sp>
        <p:nvSpPr>
          <p:cNvPr id="2" name="Footer Placeholder 1">
            <a:extLst>
              <a:ext uri="{FF2B5EF4-FFF2-40B4-BE49-F238E27FC236}">
                <a16:creationId xmlns:a16="http://schemas.microsoft.com/office/drawing/2014/main" id="{310373DC-531A-415D-261A-B555FC37DAB3}"/>
              </a:ext>
            </a:extLst>
          </p:cNvPr>
          <p:cNvSpPr>
            <a:spLocks noGrp="1"/>
          </p:cNvSpPr>
          <p:nvPr>
            <p:ph type="ftr" sz="quarter" idx="16"/>
          </p:nvPr>
        </p:nvSpPr>
        <p:spPr/>
        <p:txBody>
          <a:bodyPr/>
          <a:lstStyle/>
          <a:p>
            <a:pPr algn="l" rtl="0"/>
            <a:r>
              <a:rPr lang="el" b="0" i="0" u="none" baseline="0"/>
              <a:t>ΕΜΠΙΣΤΕΥΤΙΚΕΣ ΠΛΗΡΟΦΟΡΙΕΣ ΕΤΑΙΡΕΙΑΣ</a:t>
            </a:r>
          </a:p>
        </p:txBody>
      </p:sp>
      <p:sp>
        <p:nvSpPr>
          <p:cNvPr id="3" name="Slide Number Placeholder 2">
            <a:extLst>
              <a:ext uri="{FF2B5EF4-FFF2-40B4-BE49-F238E27FC236}">
                <a16:creationId xmlns:a16="http://schemas.microsoft.com/office/drawing/2014/main" id="{8854F5E3-88DF-B227-EA8C-C7F118DC58B6}"/>
              </a:ext>
            </a:extLst>
          </p:cNvPr>
          <p:cNvSpPr>
            <a:spLocks noGrp="1"/>
          </p:cNvSpPr>
          <p:nvPr>
            <p:ph type="sldNum" sz="quarter" idx="17"/>
          </p:nvPr>
        </p:nvSpPr>
        <p:spPr/>
        <p:txBody>
          <a:bodyPr/>
          <a:lstStyle/>
          <a:p>
            <a:pPr algn="l" rtl="0"/>
            <a:fld id="{6C385236-B7BA-4938-9EA6-6DEC8CA653D7}" type="slidenum">
              <a:rPr/>
              <a:pPr/>
              <a:t>16</a:t>
            </a:fld>
            <a:endParaRPr lang="el"/>
          </a:p>
        </p:txBody>
      </p:sp>
      <p:graphicFrame>
        <p:nvGraphicFramePr>
          <p:cNvPr id="5" name="Tabelle 3">
            <a:extLst>
              <a:ext uri="{FF2B5EF4-FFF2-40B4-BE49-F238E27FC236}">
                <a16:creationId xmlns:a16="http://schemas.microsoft.com/office/drawing/2014/main" id="{F8AA7EC4-B40E-37C3-366E-DFE4E2D507A6}"/>
              </a:ext>
            </a:extLst>
          </p:cNvPr>
          <p:cNvGraphicFramePr>
            <a:graphicFrameLocks noGrp="1"/>
          </p:cNvGraphicFramePr>
          <p:nvPr>
            <p:extLst>
              <p:ext uri="{D42A27DB-BD31-4B8C-83A1-F6EECF244321}">
                <p14:modId xmlns:p14="http://schemas.microsoft.com/office/powerpoint/2010/main" val="46749151"/>
              </p:ext>
            </p:extLst>
          </p:nvPr>
        </p:nvGraphicFramePr>
        <p:xfrm>
          <a:off x="479426" y="1412874"/>
          <a:ext cx="11233150" cy="4723156"/>
        </p:xfrm>
        <a:graphic>
          <a:graphicData uri="http://schemas.openxmlformats.org/drawingml/2006/table">
            <a:tbl>
              <a:tblPr>
                <a:tableStyleId>{5C22544A-7EE6-4342-B048-85BDC9FD1C3A}</a:tableStyleId>
              </a:tblPr>
              <a:tblGrid>
                <a:gridCol w="2882899">
                  <a:extLst>
                    <a:ext uri="{9D8B030D-6E8A-4147-A177-3AD203B41FA5}">
                      <a16:colId xmlns:a16="http://schemas.microsoft.com/office/drawing/2014/main" val="3275750068"/>
                    </a:ext>
                  </a:extLst>
                </a:gridCol>
                <a:gridCol w="1552575">
                  <a:extLst>
                    <a:ext uri="{9D8B030D-6E8A-4147-A177-3AD203B41FA5}">
                      <a16:colId xmlns:a16="http://schemas.microsoft.com/office/drawing/2014/main" val="836064217"/>
                    </a:ext>
                  </a:extLst>
                </a:gridCol>
                <a:gridCol w="904875">
                  <a:extLst>
                    <a:ext uri="{9D8B030D-6E8A-4147-A177-3AD203B41FA5}">
                      <a16:colId xmlns:a16="http://schemas.microsoft.com/office/drawing/2014/main" val="1414140013"/>
                    </a:ext>
                  </a:extLst>
                </a:gridCol>
                <a:gridCol w="2084917">
                  <a:extLst>
                    <a:ext uri="{9D8B030D-6E8A-4147-A177-3AD203B41FA5}">
                      <a16:colId xmlns:a16="http://schemas.microsoft.com/office/drawing/2014/main" val="3015747701"/>
                    </a:ext>
                  </a:extLst>
                </a:gridCol>
                <a:gridCol w="1903942">
                  <a:extLst>
                    <a:ext uri="{9D8B030D-6E8A-4147-A177-3AD203B41FA5}">
                      <a16:colId xmlns:a16="http://schemas.microsoft.com/office/drawing/2014/main" val="2081704966"/>
                    </a:ext>
                  </a:extLst>
                </a:gridCol>
                <a:gridCol w="1903942">
                  <a:extLst>
                    <a:ext uri="{9D8B030D-6E8A-4147-A177-3AD203B41FA5}">
                      <a16:colId xmlns:a16="http://schemas.microsoft.com/office/drawing/2014/main" val="1323545143"/>
                    </a:ext>
                  </a:extLst>
                </a:gridCol>
              </a:tblGrid>
              <a:tr h="278766">
                <a:tc>
                  <a:txBody>
                    <a:bodyPr/>
                    <a:lstStyle/>
                    <a:p>
                      <a:pPr algn="l" rtl="0" fontAlgn="b">
                        <a:buNone/>
                      </a:pPr>
                      <a:endParaRPr lang="el" sz="800" b="1" i="0" u="none" strike="noStrike" dirty="0">
                        <a:solidFill>
                          <a:srgbClr val="000000"/>
                        </a:solidFill>
                        <a:effectLst/>
                        <a:latin typeface="+mn-lt"/>
                      </a:endParaRPr>
                    </a:p>
                  </a:txBody>
                  <a:tcPr marL="45720" marR="45720" marT="0" marB="0" anchor="ctr">
                    <a:lnB w="6350" cap="flat" cmpd="sng" algn="ctr">
                      <a:solidFill>
                        <a:schemeClr val="tx1"/>
                      </a:solidFill>
                      <a:prstDash val="solid"/>
                      <a:round/>
                      <a:headEnd type="none" w="med" len="med"/>
                      <a:tailEnd type="none" w="med" len="med"/>
                    </a:lnB>
                    <a:noFill/>
                  </a:tcPr>
                </a:tc>
                <a:tc>
                  <a:txBody>
                    <a:bodyPr/>
                    <a:lstStyle/>
                    <a:p>
                      <a:pPr algn="l" rtl="0" fontAlgn="b">
                        <a:buNone/>
                      </a:pPr>
                      <a:endParaRPr lang="el" sz="800" b="0" i="0" u="none" strike="noStrike" dirty="0">
                        <a:solidFill>
                          <a:srgbClr val="000000"/>
                        </a:solidFill>
                        <a:effectLst/>
                        <a:latin typeface="+mn-lt"/>
                      </a:endParaRPr>
                    </a:p>
                  </a:txBody>
                  <a:tcPr marL="45720" marR="45720" marT="0" marB="0" anchor="ctr">
                    <a:lnB w="6350" cap="flat" cmpd="sng" algn="ctr">
                      <a:solidFill>
                        <a:schemeClr val="tx1"/>
                      </a:solidFill>
                      <a:prstDash val="solid"/>
                      <a:round/>
                      <a:headEnd type="none" w="med" len="med"/>
                      <a:tailEnd type="none" w="med" len="med"/>
                    </a:lnB>
                    <a:noFill/>
                  </a:tcPr>
                </a:tc>
                <a:tc>
                  <a:txBody>
                    <a:bodyPr/>
                    <a:lstStyle/>
                    <a:p>
                      <a:pPr algn="l" rtl="0" fontAlgn="b">
                        <a:buNone/>
                      </a:pPr>
                      <a:endParaRPr lang="el" sz="800" b="0" i="0" u="none" strike="noStrike">
                        <a:solidFill>
                          <a:srgbClr val="000000"/>
                        </a:solidFill>
                        <a:effectLst/>
                        <a:latin typeface="+mn-lt"/>
                      </a:endParaRPr>
                    </a:p>
                  </a:txBody>
                  <a:tcPr marL="45720" marR="45720" marT="0" marB="0" anchor="ctr">
                    <a:lnB w="6350" cap="flat" cmpd="sng" algn="ctr">
                      <a:solidFill>
                        <a:schemeClr val="tx1"/>
                      </a:solidFill>
                      <a:prstDash val="solid"/>
                      <a:round/>
                      <a:headEnd type="none" w="med" len="med"/>
                      <a:tailEnd type="none" w="med" len="med"/>
                    </a:lnB>
                    <a:noFill/>
                  </a:tcPr>
                </a:tc>
                <a:tc gridSpan="3">
                  <a:txBody>
                    <a:bodyPr/>
                    <a:lstStyle/>
                    <a:p>
                      <a:pPr algn="ctr" rtl="0" fontAlgn="b">
                        <a:buNone/>
                      </a:pPr>
                      <a:r>
                        <a:rPr lang="el" sz="800" b="0" i="0" u="none" strike="noStrike" baseline="0" dirty="0">
                          <a:effectLst/>
                          <a:latin typeface="Roboto Medium" panose="02000000000000000000" pitchFamily="2" charset="0"/>
                          <a:ea typeface="Roboto Medium" panose="02000000000000000000" pitchFamily="2" charset="0"/>
                          <a:cs typeface="Roboto Medium" panose="02000000000000000000" pitchFamily="2" charset="0"/>
                        </a:rPr>
                        <a:t>EU/UK</a:t>
                      </a:r>
                      <a:endParaRPr lang="el" sz="800" b="0"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B w="6350" cap="flat" cmpd="sng" algn="ctr">
                      <a:solidFill>
                        <a:schemeClr val="tx1"/>
                      </a:solidFill>
                      <a:prstDash val="solid"/>
                      <a:round/>
                      <a:headEnd type="none" w="med" len="med"/>
                      <a:tailEnd type="none" w="med" len="med"/>
                    </a:lnB>
                    <a:noFill/>
                  </a:tcPr>
                </a:tc>
                <a:tc hMerge="1">
                  <a:txBody>
                    <a:bodyPr/>
                    <a:lstStyle/>
                    <a:p>
                      <a:endParaRPr lang="el"/>
                    </a:p>
                  </a:txBody>
                  <a:tcPr/>
                </a:tc>
                <a:tc hMerge="1">
                  <a:txBody>
                    <a:bodyPr/>
                    <a:lstStyle/>
                    <a:p>
                      <a:endParaRPr lang="el"/>
                    </a:p>
                  </a:txBody>
                  <a:tcPr/>
                </a:tc>
                <a:extLst>
                  <a:ext uri="{0D108BD9-81ED-4DB2-BD59-A6C34878D82A}">
                    <a16:rowId xmlns:a16="http://schemas.microsoft.com/office/drawing/2014/main" val="3195057838"/>
                  </a:ext>
                </a:extLst>
              </a:tr>
              <a:tr h="180035">
                <a:tc>
                  <a:txBody>
                    <a:bodyPr/>
                    <a:lstStyle/>
                    <a:p>
                      <a:pPr algn="l" rtl="0" fontAlgn="b">
                        <a:buNone/>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Εξαρτήματα</a:t>
                      </a:r>
                      <a:r>
                        <a:rPr lang="el" sz="800" b="1"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 </a:t>
                      </a:r>
                      <a:endParaRPr lang="el" sz="800" b="1"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endParaRPr lang="el" sz="800" b="1"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buNone/>
                      </a:pPr>
                      <a:endParaRPr lang="el" sz="800" b="1"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dirty="0">
                          <a:effectLst/>
                          <a:latin typeface="Roboto Medium" panose="02000000000000000000" pitchFamily="2" charset="0"/>
                          <a:ea typeface="Roboto Medium" panose="02000000000000000000" pitchFamily="2" charset="0"/>
                          <a:cs typeface="Roboto Medium" panose="02000000000000000000" pitchFamily="2" charset="0"/>
                        </a:rPr>
                        <a:t>AERO 21B-0L PC BP36V, έκδοση ΕΕ</a:t>
                      </a:r>
                      <a:endParaRPr lang="el" sz="800" b="0"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dirty="0">
                          <a:effectLst/>
                          <a:latin typeface="Roboto Medium" panose="02000000000000000000" pitchFamily="2" charset="0"/>
                          <a:ea typeface="Roboto Medium" panose="02000000000000000000" pitchFamily="2" charset="0"/>
                          <a:cs typeface="Roboto Medium" panose="02000000000000000000" pitchFamily="2" charset="0"/>
                        </a:rPr>
                        <a:t>AERO 21B-W0M PCBP 36V, έκδοση ΕΕ</a:t>
                      </a:r>
                      <a:endParaRPr lang="el" sz="800" b="0"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AERO 21B-W0M PC BP36V, έκδοση ΗΒ</a:t>
                      </a:r>
                      <a:endParaRPr lang="el"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524577"/>
                  </a:ext>
                </a:extLst>
              </a:tr>
              <a:tr h="180035">
                <a:tc>
                  <a:txBody>
                    <a:bodyPr/>
                    <a:lstStyle/>
                    <a:p>
                      <a:pPr algn="l"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107419700</a:t>
                      </a:r>
                      <a:endParaRPr lang="el"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dirty="0">
                          <a:effectLst/>
                          <a:latin typeface="Roboto Medium" panose="02000000000000000000" pitchFamily="2" charset="0"/>
                          <a:ea typeface="Roboto Medium" panose="02000000000000000000" pitchFamily="2" charset="0"/>
                          <a:cs typeface="Roboto Medium" panose="02000000000000000000" pitchFamily="2" charset="0"/>
                        </a:rPr>
                        <a:t>107419701</a:t>
                      </a:r>
                      <a:endParaRPr lang="el" sz="800" b="0"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107420743</a:t>
                      </a:r>
                      <a:endParaRPr lang="el" sz="800" b="0" i="0" u="none" strike="noStrike">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407881"/>
                  </a:ext>
                </a:extLst>
              </a:tr>
              <a:tr h="180035">
                <a:tc>
                  <a:txBody>
                    <a:bodyPr/>
                    <a:lstStyle/>
                    <a:p>
                      <a:pPr algn="l" rtl="0" fontAlgn="b">
                        <a:buNone/>
                      </a:pPr>
                      <a:r>
                        <a:rPr lang="el" sz="800" b="0" i="0" u="none" strike="noStrike" baseline="0">
                          <a:effectLst/>
                          <a:latin typeface="Roboto Medium" panose="02000000000000000000" pitchFamily="2" charset="0"/>
                          <a:ea typeface="Roboto Medium" panose="02000000000000000000" pitchFamily="2" charset="0"/>
                          <a:cs typeface="Roboto Medium" panose="02000000000000000000" pitchFamily="2" charset="0"/>
                        </a:rPr>
                        <a:t>Σωλήνες επέκτασης</a:t>
                      </a:r>
                      <a:endParaRPr lang="el" sz="800" b="1"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59290445"/>
                  </a:ext>
                </a:extLst>
              </a:tr>
              <a:tr h="180035">
                <a:tc>
                  <a:txBody>
                    <a:bodyPr/>
                    <a:lstStyle/>
                    <a:p>
                      <a:pPr algn="l" rtl="0" fontAlgn="b">
                        <a:buNone/>
                      </a:pPr>
                      <a:r>
                        <a:rPr lang="el" sz="800" b="0" i="0" u="none" strike="noStrike" baseline="0" dirty="0">
                          <a:effectLst/>
                          <a:latin typeface="+mn-lt"/>
                          <a:ea typeface="+mn-lt"/>
                          <a:cs typeface="+mn-lt"/>
                        </a:rPr>
                        <a:t>Σωλήνας επέκτασης χαλύβδινος D35x505mm</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dirty="0">
                          <a:effectLst/>
                        </a:rPr>
                        <a:t>302000770</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49958618"/>
                  </a:ext>
                </a:extLst>
              </a:tr>
              <a:tr h="180035">
                <a:tc>
                  <a:txBody>
                    <a:bodyPr/>
                    <a:lstStyle/>
                    <a:p>
                      <a:pPr algn="l" rtl="0" fontAlgn="b">
                        <a:buNone/>
                      </a:pPr>
                      <a:r>
                        <a:rPr lang="el" sz="800" b="0" i="0" u="none" strike="noStrike" baseline="0" dirty="0">
                          <a:effectLst/>
                          <a:latin typeface="+mn-lt"/>
                          <a:ea typeface="+mn-lt"/>
                          <a:cs typeface="+mn-lt"/>
                        </a:rPr>
                        <a:t>Κιτ στηρίγματος σωλήνα Ø35 (άγκιστρο μαζί με βίδα)</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dirty="0">
                          <a:effectLst/>
                        </a:rPr>
                        <a:t>107407190</a:t>
                      </a:r>
                      <a:endParaRPr lang="el" sz="800" b="0" i="0" u="none" strike="noStrike" dirty="0">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45950207"/>
                  </a:ext>
                </a:extLst>
              </a:tr>
              <a:tr h="180035">
                <a:tc>
                  <a:txBody>
                    <a:bodyPr/>
                    <a:lstStyle/>
                    <a:p>
                      <a:pPr algn="l" rtl="0" fontAlgn="b">
                        <a:buNone/>
                      </a:pPr>
                      <a:r>
                        <a:rPr lang="el" sz="800" b="0" i="0" u="none" strike="noStrike" baseline="0" dirty="0">
                          <a:effectLst/>
                          <a:latin typeface="Roboto Medium" panose="02000000000000000000" pitchFamily="2" charset="0"/>
                          <a:ea typeface="Roboto Medium" panose="02000000000000000000" pitchFamily="2" charset="0"/>
                          <a:cs typeface="Roboto Medium" panose="02000000000000000000" pitchFamily="2" charset="0"/>
                        </a:rPr>
                        <a:t>Εύκαμπτοι σωλήνες αναρρόφησης</a:t>
                      </a:r>
                      <a:endParaRPr lang="el" sz="800" b="1" i="0" u="none" strike="noStrike" dirty="0">
                        <a:solidFill>
                          <a:srgbClr val="000000"/>
                        </a:solidFill>
                        <a:effectLst/>
                        <a:latin typeface="Roboto Medium" panose="02000000000000000000" pitchFamily="2" charset="0"/>
                        <a:ea typeface="Roboto Medium" panose="02000000000000000000" pitchFamily="2"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dirty="0">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07469639"/>
                  </a:ext>
                </a:extLst>
              </a:tr>
              <a:tr h="180035">
                <a:tc>
                  <a:txBody>
                    <a:bodyPr/>
                    <a:lstStyle/>
                    <a:p>
                      <a:pPr algn="l" rtl="0" fontAlgn="b">
                        <a:buNone/>
                      </a:pPr>
                      <a:r>
                        <a:rPr lang="el" sz="800" b="0" i="0" u="none" strike="noStrike" baseline="0" dirty="0">
                          <a:effectLst/>
                          <a:latin typeface="+mn-lt"/>
                          <a:ea typeface="+mn-lt"/>
                          <a:cs typeface="+mn-lt"/>
                        </a:rPr>
                        <a:t>Εύκαμπτος σωλήνας αναρρόφησης υψηλού άκρου D32x3500 CPL γκρι</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dirty="0">
                          <a:effectLst/>
                        </a:rPr>
                        <a:t>302002364</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dirty="0">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80560939"/>
                  </a:ext>
                </a:extLst>
              </a:tr>
              <a:tr h="180035">
                <a:tc>
                  <a:txBody>
                    <a:bodyPr/>
                    <a:lstStyle/>
                    <a:p>
                      <a:pPr algn="l" rtl="0" fontAlgn="b">
                        <a:buNone/>
                      </a:pPr>
                      <a:r>
                        <a:rPr lang="el" sz="800" b="0" i="0" u="none" strike="noStrike" baseline="0">
                          <a:effectLst/>
                          <a:latin typeface="+mn-lt"/>
                          <a:ea typeface="+mn-lt"/>
                          <a:cs typeface="+mn-lt"/>
                        </a:rPr>
                        <a:t>Εύκαμπτος σωλήνας αναρρόφησης D32x1800 CPL</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dirty="0">
                          <a:effectLst/>
                        </a:rPr>
                        <a:t>302002363</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dirty="0">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70140139"/>
                  </a:ext>
                </a:extLst>
              </a:tr>
              <a:tr h="180035">
                <a:tc>
                  <a:txBody>
                    <a:bodyPr/>
                    <a:lstStyle/>
                    <a:p>
                      <a:pPr marL="0" algn="l" defTabSz="1023967" rtl="0" eaLnBrk="1" fontAlgn="b" latinLnBrk="0" hangingPunct="1">
                        <a:buNone/>
                      </a:pPr>
                      <a:r>
                        <a:rPr lang="el" sz="800" b="0" i="0" u="none" strike="noStrike" kern="1200" baseline="0" dirty="0">
                          <a:solidFill>
                            <a:schemeClr val="dk1"/>
                          </a:solidFill>
                          <a:effectLst/>
                          <a:latin typeface="Roboto Medium" panose="02000000000000000000" pitchFamily="2" charset="0"/>
                          <a:ea typeface="Roboto Medium" panose="02000000000000000000" pitchFamily="2" charset="0"/>
                          <a:cs typeface="+mn-cs"/>
                        </a:rPr>
                        <a:t>Ακροφύσια δαπέδου </a:t>
                      </a:r>
                      <a:endParaRPr lang="el" sz="800" u="none" strike="noStrike" kern="1200" dirty="0">
                        <a:solidFill>
                          <a:schemeClr val="dk1"/>
                        </a:solidFill>
                        <a:effectLst/>
                        <a:latin typeface="Roboto Medium" panose="02000000000000000000" pitchFamily="2" charset="0"/>
                        <a:ea typeface="Roboto Medium" panose="02000000000000000000" pitchFamily="2" charset="0"/>
                        <a:cs typeface="+mn-cs"/>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dirty="0">
                        <a:solidFill>
                          <a:srgbClr val="C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22853637"/>
                  </a:ext>
                </a:extLst>
              </a:tr>
              <a:tr h="180035">
                <a:tc>
                  <a:txBody>
                    <a:bodyPr/>
                    <a:lstStyle/>
                    <a:p>
                      <a:pPr algn="l" rtl="0" fontAlgn="b">
                        <a:buNone/>
                      </a:pPr>
                      <a:r>
                        <a:rPr lang="el" sz="800" b="0" i="0" u="none" strike="noStrike" baseline="0" dirty="0">
                          <a:effectLst/>
                          <a:latin typeface="+mn-lt"/>
                          <a:ea typeface="+mn-lt"/>
                          <a:cs typeface="+mn-lt"/>
                        </a:rPr>
                        <a:t>Ακροφύσιο δαπέδου D36 W/D</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dirty="0">
                          <a:effectLst/>
                        </a:rPr>
                        <a:t>107402331</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4387665"/>
                  </a:ext>
                </a:extLst>
              </a:tr>
              <a:tr h="180035">
                <a:tc>
                  <a:txBody>
                    <a:bodyPr/>
                    <a:lstStyle/>
                    <a:p>
                      <a:pPr marL="0" algn="l" defTabSz="1023967" rtl="0" eaLnBrk="1" fontAlgn="b" latinLnBrk="0" hangingPunct="1">
                        <a:buNone/>
                      </a:pPr>
                      <a:r>
                        <a:rPr lang="el" sz="800" b="0" i="0" u="none" strike="noStrike" kern="1200" baseline="0" dirty="0">
                          <a:solidFill>
                            <a:schemeClr val="dk1"/>
                          </a:solidFill>
                          <a:effectLst/>
                          <a:latin typeface="Roboto Medium" panose="02000000000000000000" pitchFamily="2" charset="0"/>
                          <a:ea typeface="Roboto Medium" panose="02000000000000000000" pitchFamily="2" charset="0"/>
                          <a:cs typeface="+mn-cs"/>
                        </a:rPr>
                        <a:t>Λοιπά εξαρτήματα</a:t>
                      </a:r>
                      <a:endParaRPr lang="el" sz="800" u="none" strike="noStrike" kern="1200" dirty="0">
                        <a:solidFill>
                          <a:schemeClr val="dk1"/>
                        </a:solidFill>
                        <a:effectLst/>
                        <a:latin typeface="Roboto Medium" panose="02000000000000000000" pitchFamily="2" charset="0"/>
                        <a:ea typeface="Roboto Medium" panose="02000000000000000000" pitchFamily="2" charset="0"/>
                        <a:cs typeface="+mn-cs"/>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73156299"/>
                  </a:ext>
                </a:extLst>
              </a:tr>
              <a:tr h="180035">
                <a:tc>
                  <a:txBody>
                    <a:bodyPr/>
                    <a:lstStyle/>
                    <a:p>
                      <a:pPr algn="l" rtl="0" fontAlgn="b">
                        <a:buNone/>
                      </a:pPr>
                      <a:r>
                        <a:rPr lang="el" sz="800" b="0" i="0" u="none" strike="noStrike" baseline="0" dirty="0">
                          <a:effectLst/>
                          <a:latin typeface="+mn-lt"/>
                          <a:ea typeface="+mn-lt"/>
                          <a:cs typeface="+mn-lt"/>
                        </a:rPr>
                        <a:t>Ακροφύσιο γενικής χρήσης D36x115</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dirty="0">
                          <a:effectLst/>
                        </a:rPr>
                        <a:t>14295</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58011838"/>
                  </a:ext>
                </a:extLst>
              </a:tr>
              <a:tr h="180035">
                <a:tc>
                  <a:txBody>
                    <a:bodyPr/>
                    <a:lstStyle/>
                    <a:p>
                      <a:pPr algn="l" rtl="0" fontAlgn="b">
                        <a:buNone/>
                      </a:pPr>
                      <a:r>
                        <a:rPr lang="el" sz="800" b="0" i="0" u="none" strike="noStrike" baseline="0" dirty="0">
                          <a:effectLst/>
                          <a:latin typeface="+mn-lt"/>
                          <a:ea typeface="+mn-lt"/>
                          <a:cs typeface="+mn-lt"/>
                        </a:rPr>
                        <a:t>Βούρτσα αναρρόφησης D36 μαύρη</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dirty="0">
                          <a:effectLst/>
                        </a:rPr>
                        <a:t>302002509</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62299121"/>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el" sz="800" b="0" i="0" u="none" strike="noStrike" baseline="0" dirty="0">
                          <a:effectLst/>
                        </a:rPr>
                        <a:t>Προσαρμογέας εργαλείου με λαστιχένιο ακροφύσιο</a:t>
                      </a:r>
                      <a:endParaRPr lang="el" sz="800" b="0" i="0" u="none" strike="noStrike" dirty="0">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dirty="0">
                          <a:effectLst/>
                        </a:rPr>
                        <a:t>107410036</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05361905"/>
                  </a:ext>
                </a:extLst>
              </a:tr>
              <a:tr h="180035">
                <a:tc>
                  <a:txBody>
                    <a:bodyPr/>
                    <a:lstStyle/>
                    <a:p>
                      <a:pPr marL="0" algn="l" defTabSz="1023967" rtl="0" eaLnBrk="1" fontAlgn="b" latinLnBrk="0" hangingPunct="1">
                        <a:buNone/>
                      </a:pPr>
                      <a:r>
                        <a:rPr lang="el" sz="800" b="0" i="0" u="none" strike="noStrike" kern="1200" baseline="0" dirty="0">
                          <a:solidFill>
                            <a:schemeClr val="dk1"/>
                          </a:solidFill>
                          <a:effectLst/>
                          <a:latin typeface="Roboto Medium" panose="02000000000000000000" pitchFamily="2" charset="0"/>
                          <a:ea typeface="Roboto Medium" panose="02000000000000000000" pitchFamily="2" charset="0"/>
                          <a:cs typeface="+mn-cs"/>
                        </a:rPr>
                        <a:t>Μπαταρία και φορτιστής</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25811379"/>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el" sz="800" b="0" i="0" u="none" strike="noStrike" baseline="0" dirty="0">
                          <a:effectLst/>
                          <a:latin typeface="+mn-lt"/>
                          <a:ea typeface="+mn-lt"/>
                          <a:cs typeface="+mn-lt"/>
                        </a:rPr>
                        <a:t>NBP60 36V Li – 6Ah κόμπακτ μπαταρία</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dirty="0">
                          <a:effectLst/>
                        </a:rPr>
                        <a:t>106479020</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27908721"/>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el" sz="800" b="0" i="0" u="none" strike="noStrike" baseline="0" dirty="0">
                          <a:effectLst/>
                          <a:latin typeface="+mn-lt"/>
                          <a:ea typeface="+mn-lt"/>
                          <a:cs typeface="+mn-lt"/>
                        </a:rPr>
                        <a:t>NBP100 36V Li – 10Ah κόμπακτ μπαταρία</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dirty="0">
                          <a:effectLst/>
                        </a:rPr>
                        <a:t>106479021</a:t>
                      </a:r>
                      <a:endParaRPr lang="el" sz="8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t">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t">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07854401"/>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el" sz="800" b="0" i="0" u="none" strike="noStrike" baseline="0" dirty="0">
                          <a:effectLst/>
                          <a:latin typeface="+mn-lt"/>
                          <a:ea typeface="+mn-lt"/>
                          <a:cs typeface="+mn-lt"/>
                        </a:rPr>
                        <a:t>Ταχυφορτιστής NBC215 36V – χωρίς καλώδιο</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dirty="0">
                          <a:effectLst/>
                        </a:rPr>
                        <a:t>106476050</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dirty="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24638862"/>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el" sz="800" b="0" i="0" u="none" strike="noStrike" baseline="0" dirty="0">
                          <a:effectLst/>
                          <a:latin typeface="+mn-lt"/>
                          <a:ea typeface="+mn-lt"/>
                          <a:cs typeface="+mn-lt"/>
                        </a:rPr>
                        <a:t>Καλώδιο φόρτισης ΕΕ</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dirty="0">
                          <a:effectLst/>
                        </a:rPr>
                        <a:t>107424752</a:t>
                      </a:r>
                      <a:endParaRPr lang="el" sz="8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rPr>
                        <a:t>Μήκος 1 m</a:t>
                      </a:r>
                      <a:endParaRPr lang="el" sz="800" b="0" i="1" u="none" strike="noStrike">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44179190"/>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mn-lt"/>
                          <a:ea typeface="+mn-lt"/>
                          <a:cs typeface="+mn-lt"/>
                        </a:rPr>
                        <a:t>Καλώδιο φόρτισης ΗΒ</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rPr>
                        <a:t>107424753</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rPr>
                        <a:t>Μήκος 1 m</a:t>
                      </a:r>
                      <a:endParaRPr lang="el" sz="800" b="0" i="1" u="none" strike="noStrike">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r>
                        <a:rPr lang="el" sz="1200" b="0" i="0" u="none" strike="noStrike" baseline="0">
                          <a:effectLst/>
                          <a:latin typeface="+mn-lt"/>
                          <a:ea typeface="+mn-lt"/>
                          <a:cs typeface="+mn-lt"/>
                        </a:rPr>
                        <a:t>•</a:t>
                      </a: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455497081"/>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mn-lt"/>
                          <a:ea typeface="+mn-lt"/>
                          <a:cs typeface="+mn-lt"/>
                        </a:rPr>
                        <a:t>Καλώδιο φόρτισης AU</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rPr>
                        <a:t>107424754</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rPr>
                        <a:t>Μήκος 1 m</a:t>
                      </a:r>
                      <a:endParaRPr lang="el" sz="800" b="0" i="1" u="none" strike="noStrike">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96444547"/>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mn-lt"/>
                          <a:ea typeface="+mn-lt"/>
                          <a:cs typeface="+mn-lt"/>
                        </a:rPr>
                        <a:t>Καλώδιο φορτιστή CN</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rPr>
                        <a:t>107424755</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rPr>
                        <a:t>Μήκος 1 m</a:t>
                      </a:r>
                      <a:endParaRPr lang="el" sz="800" b="0" i="1" u="none" strike="noStrike">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36506467"/>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mn-lt"/>
                          <a:ea typeface="+mn-lt"/>
                          <a:cs typeface="+mn-lt"/>
                        </a:rPr>
                        <a:t>Καλώδιο φόρτισης JP</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rPr>
                        <a:t>107424756</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rPr>
                        <a:t>Μήκος 1 m</a:t>
                      </a:r>
                      <a:endParaRPr lang="el" sz="800" b="0" i="1" u="none" strike="noStrike">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1"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1"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1"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76740172"/>
                  </a:ext>
                </a:extLst>
              </a:tr>
              <a:tr h="180035">
                <a:tc>
                  <a:txBody>
                    <a:bodyPr/>
                    <a:lstStyle/>
                    <a:p>
                      <a:pPr marL="0" marR="0" lvl="0" indent="0" algn="l"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latin typeface="+mn-lt"/>
                          <a:ea typeface="+mn-lt"/>
                          <a:cs typeface="+mn-lt"/>
                        </a:rPr>
                        <a:t>Καλώδιο φόρτισης ΗΠΑ</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2">
                        <a:lumMod val="20000"/>
                        <a:lumOff val="80000"/>
                      </a:schemeClr>
                    </a:solidFill>
                  </a:tcPr>
                </a:tc>
                <a:tc>
                  <a:txBody>
                    <a:bodyPr/>
                    <a:lstStyle/>
                    <a:p>
                      <a:pPr algn="ctr" rtl="0" fontAlgn="b">
                        <a:buNone/>
                      </a:pPr>
                      <a:r>
                        <a:rPr lang="el" sz="800" b="0" i="0" u="none" strike="noStrike" baseline="0">
                          <a:effectLst/>
                        </a:rPr>
                        <a:t>107424757</a:t>
                      </a:r>
                      <a:endParaRPr lang="el" sz="8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ctr" defTabSz="1023967" rtl="0" eaLnBrk="1" fontAlgn="b" latinLnBrk="0" hangingPunct="1">
                        <a:lnSpc>
                          <a:spcPct val="100000"/>
                        </a:lnSpc>
                        <a:spcBef>
                          <a:spcPts val="0"/>
                        </a:spcBef>
                        <a:spcAft>
                          <a:spcPts val="0"/>
                        </a:spcAft>
                        <a:buClrTx/>
                        <a:buSzTx/>
                        <a:buFontTx/>
                        <a:buNone/>
                        <a:tabLst/>
                        <a:defRPr/>
                      </a:pPr>
                      <a:r>
                        <a:rPr lang="el" sz="800" b="0" i="0" u="none" strike="noStrike" baseline="0">
                          <a:effectLst/>
                        </a:rPr>
                        <a:t>Μήκος 1 m</a:t>
                      </a:r>
                      <a:endParaRPr lang="el" sz="800" b="0" i="1" u="none" strike="noStrike">
                        <a:effectLst/>
                        <a:latin typeface="Calibri" panose="020F0502020204030204" pitchFamily="34" charset="0"/>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rtl="0" fontAlgn="b">
                        <a:buNone/>
                      </a:pPr>
                      <a:endParaRPr lang="el" sz="1200" b="0" i="0" u="none" strike="noStrike" dirty="0">
                        <a:solidFill>
                          <a:srgbClr val="000000"/>
                        </a:solidFill>
                        <a:effectLst/>
                        <a:latin typeface="+mn-lt"/>
                      </a:endParaRPr>
                    </a:p>
                  </a:txBody>
                  <a:tcPr marL="45720" marR="45720" marT="0" marB="0" anchor="ct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91517077"/>
                  </a:ext>
                </a:extLst>
              </a:tr>
            </a:tbl>
          </a:graphicData>
        </a:graphic>
      </p:graphicFrame>
    </p:spTree>
    <p:extLst>
      <p:ext uri="{BB962C8B-B14F-4D97-AF65-F5344CB8AC3E}">
        <p14:creationId xmlns:p14="http://schemas.microsoft.com/office/powerpoint/2010/main" val="194438165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C67F4-132A-F5A0-6211-EA6A05C2A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E8DA5-73C7-8FE5-B49A-4C080E5500E3}"/>
              </a:ext>
            </a:extLst>
          </p:cNvPr>
          <p:cNvSpPr>
            <a:spLocks noGrp="1"/>
          </p:cNvSpPr>
          <p:nvPr>
            <p:ph type="title"/>
          </p:nvPr>
        </p:nvSpPr>
        <p:spPr/>
        <p:txBody>
          <a:bodyPr/>
          <a:lstStyle/>
          <a:p>
            <a:pPr algn="l" rtl="0"/>
            <a:r>
              <a:rPr lang="el" b="1" i="0" u="none" baseline="0"/>
              <a:t>Ατζέντα</a:t>
            </a:r>
          </a:p>
        </p:txBody>
      </p:sp>
      <p:sp>
        <p:nvSpPr>
          <p:cNvPr id="16" name="Footer Placeholder 15">
            <a:extLst>
              <a:ext uri="{FF2B5EF4-FFF2-40B4-BE49-F238E27FC236}">
                <a16:creationId xmlns:a16="http://schemas.microsoft.com/office/drawing/2014/main" id="{52718F69-EEB3-8E1D-9CC2-5D902B23A4E2}"/>
              </a:ext>
            </a:extLst>
          </p:cNvPr>
          <p:cNvSpPr>
            <a:spLocks noGrp="1"/>
          </p:cNvSpPr>
          <p:nvPr>
            <p:ph type="ftr" sz="quarter" idx="50"/>
          </p:nvPr>
        </p:nvSpPr>
        <p:spPr/>
        <p:txBody>
          <a:bodyPr/>
          <a:lstStyle/>
          <a:p>
            <a:pPr algn="l" rtl="0"/>
            <a:r>
              <a:rPr lang="el" b="0" i="0" u="none" baseline="0"/>
              <a:t>ΕΜΠΙΣΤΕΥΤΙΚΕΣ ΠΛΗΡΟΦΟΡΙΕΣ ΕΤΑΙΡΕΙΑΣ</a:t>
            </a:r>
          </a:p>
        </p:txBody>
      </p:sp>
      <p:sp>
        <p:nvSpPr>
          <p:cNvPr id="17" name="Slide Number Placeholder 16">
            <a:extLst>
              <a:ext uri="{FF2B5EF4-FFF2-40B4-BE49-F238E27FC236}">
                <a16:creationId xmlns:a16="http://schemas.microsoft.com/office/drawing/2014/main" id="{19044244-6276-0B4A-7CE8-F3C2239B6742}"/>
              </a:ext>
            </a:extLst>
          </p:cNvPr>
          <p:cNvSpPr>
            <a:spLocks noGrp="1"/>
          </p:cNvSpPr>
          <p:nvPr>
            <p:ph type="sldNum" sz="quarter" idx="51"/>
          </p:nvPr>
        </p:nvSpPr>
        <p:spPr/>
        <p:txBody>
          <a:bodyPr/>
          <a:lstStyle/>
          <a:p>
            <a:pPr algn="l" rtl="0"/>
            <a:fld id="{6C385236-B7BA-4938-9EA6-6DEC8CA653D7}" type="slidenum">
              <a:rPr/>
              <a:pPr/>
              <a:t>17</a:t>
            </a:fld>
            <a:endParaRPr lang="el"/>
          </a:p>
        </p:txBody>
      </p:sp>
      <p:sp>
        <p:nvSpPr>
          <p:cNvPr id="47" name="Text Placeholder 2">
            <a:extLst>
              <a:ext uri="{FF2B5EF4-FFF2-40B4-BE49-F238E27FC236}">
                <a16:creationId xmlns:a16="http://schemas.microsoft.com/office/drawing/2014/main" id="{0BBF521C-14B3-DB07-260F-82A6036A26F8}"/>
              </a:ext>
            </a:extLst>
          </p:cNvPr>
          <p:cNvSpPr txBox="1">
            <a:spLocks/>
          </p:cNvSpPr>
          <p:nvPr/>
        </p:nvSpPr>
        <p:spPr>
          <a:xfrm>
            <a:off x="1968167" y="1381125"/>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Υπόβαθρο και VP</a:t>
            </a:r>
            <a:endParaRPr lang="el" dirty="0">
              <a:solidFill>
                <a:schemeClr val="bg2"/>
              </a:solidFill>
            </a:endParaRPr>
          </a:p>
        </p:txBody>
      </p:sp>
      <p:sp>
        <p:nvSpPr>
          <p:cNvPr id="48" name="Text Placeholder 3">
            <a:extLst>
              <a:ext uri="{FF2B5EF4-FFF2-40B4-BE49-F238E27FC236}">
                <a16:creationId xmlns:a16="http://schemas.microsoft.com/office/drawing/2014/main" id="{80F2A975-B9D4-0D07-5D1A-45D89DF7E4B1}"/>
              </a:ext>
            </a:extLst>
          </p:cNvPr>
          <p:cNvSpPr txBox="1">
            <a:spLocks/>
          </p:cNvSpPr>
          <p:nvPr/>
        </p:nvSpPr>
        <p:spPr>
          <a:xfrm>
            <a:off x="1968167" y="2222844"/>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Τομέας στόχος</a:t>
            </a:r>
            <a:endParaRPr lang="el" dirty="0">
              <a:solidFill>
                <a:schemeClr val="bg2"/>
              </a:solidFill>
            </a:endParaRPr>
          </a:p>
        </p:txBody>
      </p:sp>
      <p:sp>
        <p:nvSpPr>
          <p:cNvPr id="49" name="Text Placeholder 4">
            <a:extLst>
              <a:ext uri="{FF2B5EF4-FFF2-40B4-BE49-F238E27FC236}">
                <a16:creationId xmlns:a16="http://schemas.microsoft.com/office/drawing/2014/main" id="{4DB87FF1-103B-F79C-425F-B645DE51799B}"/>
              </a:ext>
            </a:extLst>
          </p:cNvPr>
          <p:cNvSpPr txBox="1">
            <a:spLocks/>
          </p:cNvSpPr>
          <p:nvPr/>
        </p:nvSpPr>
        <p:spPr>
          <a:xfrm>
            <a:off x="1968167" y="3064563"/>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Νέα απορροφητική σκούπα με μπαταρία</a:t>
            </a:r>
            <a:endParaRPr lang="el" dirty="0">
              <a:solidFill>
                <a:schemeClr val="bg2"/>
              </a:solidFill>
            </a:endParaRPr>
          </a:p>
        </p:txBody>
      </p:sp>
      <p:sp>
        <p:nvSpPr>
          <p:cNvPr id="50" name="Text Placeholder 5">
            <a:extLst>
              <a:ext uri="{FF2B5EF4-FFF2-40B4-BE49-F238E27FC236}">
                <a16:creationId xmlns:a16="http://schemas.microsoft.com/office/drawing/2014/main" id="{78D48F5E-8080-232A-F14F-85A2B070F950}"/>
              </a:ext>
            </a:extLst>
          </p:cNvPr>
          <p:cNvSpPr txBox="1">
            <a:spLocks/>
          </p:cNvSpPr>
          <p:nvPr/>
        </p:nvSpPr>
        <p:spPr>
          <a:xfrm>
            <a:off x="1968167" y="3906282"/>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t>Κυριότερα σημεία πώλησης</a:t>
            </a:r>
          </a:p>
        </p:txBody>
      </p:sp>
      <p:sp>
        <p:nvSpPr>
          <p:cNvPr id="51" name="Text Placeholder 6">
            <a:extLst>
              <a:ext uri="{FF2B5EF4-FFF2-40B4-BE49-F238E27FC236}">
                <a16:creationId xmlns:a16="http://schemas.microsoft.com/office/drawing/2014/main" id="{A7DFAADA-CB09-4F1C-3979-090A44F80934}"/>
              </a:ext>
            </a:extLst>
          </p:cNvPr>
          <p:cNvSpPr>
            <a:spLocks noGrp="1"/>
          </p:cNvSpPr>
          <p:nvPr>
            <p:ph type="body" sz="quarter" idx="41"/>
          </p:nvPr>
        </p:nvSpPr>
        <p:spPr>
          <a:xfrm>
            <a:off x="1968167" y="4748001"/>
            <a:ext cx="4018296" cy="698238"/>
          </a:xfrm>
        </p:spPr>
        <p:txBody>
          <a:bodyPr/>
          <a:lstStyle/>
          <a:p>
            <a:pPr algn="l" rtl="0">
              <a:lnSpc>
                <a:spcPct val="120000"/>
              </a:lnSpc>
            </a:pPr>
            <a:r>
              <a:rPr lang="el-GR" dirty="0">
                <a:solidFill>
                  <a:schemeClr val="bg2"/>
                </a:solidFill>
              </a:rPr>
              <a:t>Μπαταρία</a:t>
            </a:r>
            <a:endParaRPr lang="el" b="0" i="0" u="none" baseline="0" dirty="0">
              <a:solidFill>
                <a:schemeClr val="bg2"/>
              </a:solidFill>
            </a:endParaRPr>
          </a:p>
        </p:txBody>
      </p:sp>
      <p:sp>
        <p:nvSpPr>
          <p:cNvPr id="53" name="Text Placeholder 8">
            <a:extLst>
              <a:ext uri="{FF2B5EF4-FFF2-40B4-BE49-F238E27FC236}">
                <a16:creationId xmlns:a16="http://schemas.microsoft.com/office/drawing/2014/main" id="{6F4A319B-583F-F569-477F-974A4E8305C1}"/>
              </a:ext>
            </a:extLst>
          </p:cNvPr>
          <p:cNvSpPr txBox="1">
            <a:spLocks/>
          </p:cNvSpPr>
          <p:nvPr/>
        </p:nvSpPr>
        <p:spPr>
          <a:xfrm>
            <a:off x="1117600" y="1381125"/>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1</a:t>
            </a:r>
            <a:endParaRPr lang="el" dirty="0"/>
          </a:p>
        </p:txBody>
      </p:sp>
      <p:sp>
        <p:nvSpPr>
          <p:cNvPr id="54" name="Text Placeholder 9">
            <a:extLst>
              <a:ext uri="{FF2B5EF4-FFF2-40B4-BE49-F238E27FC236}">
                <a16:creationId xmlns:a16="http://schemas.microsoft.com/office/drawing/2014/main" id="{AE55766F-C90C-E4DD-7FF1-6605C44F9498}"/>
              </a:ext>
            </a:extLst>
          </p:cNvPr>
          <p:cNvSpPr txBox="1">
            <a:spLocks/>
          </p:cNvSpPr>
          <p:nvPr/>
        </p:nvSpPr>
        <p:spPr>
          <a:xfrm>
            <a:off x="1117600" y="2222844"/>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2</a:t>
            </a:r>
            <a:endParaRPr lang="el" dirty="0"/>
          </a:p>
        </p:txBody>
      </p:sp>
      <p:sp>
        <p:nvSpPr>
          <p:cNvPr id="55" name="Text Placeholder 10">
            <a:extLst>
              <a:ext uri="{FF2B5EF4-FFF2-40B4-BE49-F238E27FC236}">
                <a16:creationId xmlns:a16="http://schemas.microsoft.com/office/drawing/2014/main" id="{B8FF2E2F-44D2-3445-1861-8540649EE2E3}"/>
              </a:ext>
            </a:extLst>
          </p:cNvPr>
          <p:cNvSpPr txBox="1">
            <a:spLocks/>
          </p:cNvSpPr>
          <p:nvPr/>
        </p:nvSpPr>
        <p:spPr>
          <a:xfrm>
            <a:off x="1117600" y="3064563"/>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3</a:t>
            </a:r>
            <a:endParaRPr lang="el" dirty="0"/>
          </a:p>
        </p:txBody>
      </p:sp>
      <p:sp>
        <p:nvSpPr>
          <p:cNvPr id="56" name="Text Placeholder 11">
            <a:extLst>
              <a:ext uri="{FF2B5EF4-FFF2-40B4-BE49-F238E27FC236}">
                <a16:creationId xmlns:a16="http://schemas.microsoft.com/office/drawing/2014/main" id="{5E9BA494-0CD2-4A1B-1A0A-A16984F218CF}"/>
              </a:ext>
            </a:extLst>
          </p:cNvPr>
          <p:cNvSpPr txBox="1">
            <a:spLocks/>
          </p:cNvSpPr>
          <p:nvPr/>
        </p:nvSpPr>
        <p:spPr>
          <a:xfrm>
            <a:off x="1117600" y="3906282"/>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4</a:t>
            </a:r>
            <a:endParaRPr lang="el" dirty="0"/>
          </a:p>
        </p:txBody>
      </p:sp>
      <p:sp>
        <p:nvSpPr>
          <p:cNvPr id="57" name="Text Placeholder 12">
            <a:extLst>
              <a:ext uri="{FF2B5EF4-FFF2-40B4-BE49-F238E27FC236}">
                <a16:creationId xmlns:a16="http://schemas.microsoft.com/office/drawing/2014/main" id="{56F4C55F-DD1A-2D73-3645-34EAC54E60DE}"/>
              </a:ext>
            </a:extLst>
          </p:cNvPr>
          <p:cNvSpPr>
            <a:spLocks noGrp="1"/>
          </p:cNvSpPr>
          <p:nvPr>
            <p:ph type="body" sz="quarter" idx="47"/>
          </p:nvPr>
        </p:nvSpPr>
        <p:spPr>
          <a:xfrm>
            <a:off x="1117600" y="4748001"/>
            <a:ext cx="698400" cy="698238"/>
          </a:xfrm>
          <a:solidFill>
            <a:schemeClr val="tx2">
              <a:lumMod val="20000"/>
              <a:lumOff val="80000"/>
            </a:schemeClr>
          </a:solidFill>
        </p:spPr>
        <p:txBody>
          <a:bodyPr/>
          <a:lstStyle/>
          <a:p>
            <a:pPr rtl="0"/>
            <a:r>
              <a:rPr lang="el" b="1" i="0" u="none" baseline="0"/>
              <a:t>5</a:t>
            </a:r>
          </a:p>
        </p:txBody>
      </p:sp>
      <p:pic>
        <p:nvPicPr>
          <p:cNvPr id="7" name="Picture Placeholder 12">
            <a:extLst>
              <a:ext uri="{FF2B5EF4-FFF2-40B4-BE49-F238E27FC236}">
                <a16:creationId xmlns:a16="http://schemas.microsoft.com/office/drawing/2014/main" id="{CBC8FB95-32E4-BB2C-6AD2-B470396793A8}"/>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6205539" y="0"/>
            <a:ext cx="5986461" cy="6273800"/>
          </a:xfrm>
        </p:spPr>
      </p:pic>
    </p:spTree>
    <p:extLst>
      <p:ext uri="{BB962C8B-B14F-4D97-AF65-F5344CB8AC3E}">
        <p14:creationId xmlns:p14="http://schemas.microsoft.com/office/powerpoint/2010/main" val="115684872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BE886-3AA9-984A-8257-BBF439B212E9}"/>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03FD3046-D7FD-F510-A2F0-13E84EF216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6317" y="1261890"/>
            <a:ext cx="5079365" cy="5079365"/>
          </a:xfrm>
          <a:prstGeom prst="rect">
            <a:avLst/>
          </a:prstGeom>
        </p:spPr>
      </p:pic>
      <p:graphicFrame>
        <p:nvGraphicFramePr>
          <p:cNvPr id="7" name="think-cell data - do not delete" hidden="1">
            <a:extLst>
              <a:ext uri="{FF2B5EF4-FFF2-40B4-BE49-F238E27FC236}">
                <a16:creationId xmlns:a16="http://schemas.microsoft.com/office/drawing/2014/main" id="{A9A25525-48D5-8274-1BFC-C5468C5B716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7" name="think-cell data - do not delete" hidden="1">
                        <a:extLst>
                          <a:ext uri="{FF2B5EF4-FFF2-40B4-BE49-F238E27FC236}">
                            <a16:creationId xmlns:a16="http://schemas.microsoft.com/office/drawing/2014/main" id="{A9A25525-48D5-8274-1BFC-C5468C5B71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F0ACAF3-D75B-9260-5EA6-6B593A563633}"/>
              </a:ext>
            </a:extLst>
          </p:cNvPr>
          <p:cNvSpPr>
            <a:spLocks noGrp="1"/>
          </p:cNvSpPr>
          <p:nvPr>
            <p:ph type="ftr" sz="quarter" idx="19"/>
          </p:nvPr>
        </p:nvSpPr>
        <p:spPr/>
        <p:txBody>
          <a:bodyPr/>
          <a:lstStyle/>
          <a:p>
            <a:pPr algn="l" rtl="0"/>
            <a:r>
              <a:rPr lang="el" b="0" i="0" u="none" baseline="0"/>
              <a:t>ΕΜΠΙΣΤΕΥΤΙΚΕΣ ΠΛΗΡΟΦΟΡΙΕΣ ΕΤΑΙΡΕΙΑΣ</a:t>
            </a:r>
          </a:p>
        </p:txBody>
      </p:sp>
      <p:sp>
        <p:nvSpPr>
          <p:cNvPr id="5" name="Slide Number Placeholder 4">
            <a:extLst>
              <a:ext uri="{FF2B5EF4-FFF2-40B4-BE49-F238E27FC236}">
                <a16:creationId xmlns:a16="http://schemas.microsoft.com/office/drawing/2014/main" id="{D194A70F-5576-DB93-9229-9126168EAE2C}"/>
              </a:ext>
            </a:extLst>
          </p:cNvPr>
          <p:cNvSpPr>
            <a:spLocks noGrp="1"/>
          </p:cNvSpPr>
          <p:nvPr>
            <p:ph type="sldNum" sz="quarter" idx="20"/>
          </p:nvPr>
        </p:nvSpPr>
        <p:spPr/>
        <p:txBody>
          <a:bodyPr/>
          <a:lstStyle/>
          <a:p>
            <a:pPr algn="l" rtl="0"/>
            <a:fld id="{6C385236-B7BA-4938-9EA6-6DEC8CA653D7}" type="slidenum">
              <a:rPr/>
              <a:pPr/>
              <a:t>18</a:t>
            </a:fld>
            <a:endParaRPr lang="el"/>
          </a:p>
        </p:txBody>
      </p:sp>
      <p:sp>
        <p:nvSpPr>
          <p:cNvPr id="9" name="Text Placeholder 8">
            <a:extLst>
              <a:ext uri="{FF2B5EF4-FFF2-40B4-BE49-F238E27FC236}">
                <a16:creationId xmlns:a16="http://schemas.microsoft.com/office/drawing/2014/main" id="{68DB3158-F4D1-2AAC-5A8A-53D6E9D4D35B}"/>
              </a:ext>
            </a:extLst>
          </p:cNvPr>
          <p:cNvSpPr>
            <a:spLocks noGrp="1"/>
          </p:cNvSpPr>
          <p:nvPr>
            <p:ph type="body" sz="quarter" idx="14"/>
          </p:nvPr>
        </p:nvSpPr>
        <p:spPr/>
        <p:txBody>
          <a:bodyPr/>
          <a:lstStyle/>
          <a:p>
            <a:pPr algn="l" rtl="0"/>
            <a:r>
              <a:rPr lang="el" b="0" i="0" u="none" baseline="0"/>
              <a:t>Κυριότερα σημεία πώλησης</a:t>
            </a:r>
          </a:p>
        </p:txBody>
      </p:sp>
      <p:sp>
        <p:nvSpPr>
          <p:cNvPr id="8" name="Title 7">
            <a:extLst>
              <a:ext uri="{FF2B5EF4-FFF2-40B4-BE49-F238E27FC236}">
                <a16:creationId xmlns:a16="http://schemas.microsoft.com/office/drawing/2014/main" id="{C716B101-570D-3E81-4973-136BBA2D560F}"/>
              </a:ext>
            </a:extLst>
          </p:cNvPr>
          <p:cNvSpPr>
            <a:spLocks noGrp="1"/>
          </p:cNvSpPr>
          <p:nvPr>
            <p:ph type="title"/>
          </p:nvPr>
        </p:nvSpPr>
        <p:spPr/>
        <p:txBody>
          <a:bodyPr vert="horz"/>
          <a:lstStyle/>
          <a:p>
            <a:pPr algn="l" rtl="0"/>
            <a:r>
              <a:rPr lang="el" b="1" i="0" u="none" baseline="0"/>
              <a:t>4 | Χαρακτηριστικά AERO battery</a:t>
            </a:r>
            <a:endParaRPr lang="el" dirty="0"/>
          </a:p>
        </p:txBody>
      </p:sp>
      <p:sp>
        <p:nvSpPr>
          <p:cNvPr id="23" name="TextBox 22">
            <a:extLst>
              <a:ext uri="{FF2B5EF4-FFF2-40B4-BE49-F238E27FC236}">
                <a16:creationId xmlns:a16="http://schemas.microsoft.com/office/drawing/2014/main" id="{D2F75969-C502-EAAE-8EBB-113770E85202}"/>
              </a:ext>
            </a:extLst>
          </p:cNvPr>
          <p:cNvSpPr txBox="1"/>
          <p:nvPr/>
        </p:nvSpPr>
        <p:spPr>
          <a:xfrm>
            <a:off x="7861203" y="2255619"/>
            <a:ext cx="3773201" cy="483081"/>
          </a:xfrm>
          <a:prstGeom prst="rect">
            <a:avLst/>
          </a:prstGeom>
          <a:noFill/>
        </p:spPr>
        <p:txBody>
          <a:bodyPr wrap="square" lIns="0" tIns="0" rIns="0" bIns="91440" rtlCol="0" anchor="t" anchorCtr="0">
            <a:spAutoFit/>
          </a:bodyPr>
          <a:lstStyle/>
          <a:p>
            <a:pPr algn="r" rtl="0">
              <a:lnSpc>
                <a:spcPct val="120000"/>
              </a:lnSpc>
            </a:pPr>
            <a:r>
              <a:rPr lang="el" sz="1100" b="0" i="0" u="none" baseline="0" dirty="0">
                <a:latin typeface="+mj-lt"/>
                <a:ea typeface="+mj-lt"/>
                <a:cs typeface="+mj-lt"/>
              </a:rPr>
              <a:t>Μπαταρία – σύστημα διαχείρισης μπαταρίας (BMS)</a:t>
            </a:r>
          </a:p>
          <a:p>
            <a:pPr algn="r" rtl="0">
              <a:lnSpc>
                <a:spcPct val="120000"/>
              </a:lnSpc>
            </a:pPr>
            <a:r>
              <a:rPr lang="el" sz="1100" b="0" i="0" u="none" baseline="0" dirty="0"/>
              <a:t>Σύστημα προστασίας της μπαταρίας, με έλεγχο τάσεων, θερμοκρασιών κ.λπ.</a:t>
            </a:r>
          </a:p>
        </p:txBody>
      </p:sp>
      <p:cxnSp>
        <p:nvCxnSpPr>
          <p:cNvPr id="29" name="Straight Arrow Connector 88">
            <a:extLst>
              <a:ext uri="{FF2B5EF4-FFF2-40B4-BE49-F238E27FC236}">
                <a16:creationId xmlns:a16="http://schemas.microsoft.com/office/drawing/2014/main" id="{06D90BB0-6F29-8571-95A2-E8B3A0975FE8}"/>
              </a:ext>
            </a:extLst>
          </p:cNvPr>
          <p:cNvCxnSpPr>
            <a:cxnSpLocks/>
          </p:cNvCxnSpPr>
          <p:nvPr/>
        </p:nvCxnSpPr>
        <p:spPr>
          <a:xfrm flipH="1">
            <a:off x="7783033" y="2887279"/>
            <a:ext cx="3929542"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D82A76C-EF29-A549-FB79-C04297108DC1}"/>
              </a:ext>
            </a:extLst>
          </p:cNvPr>
          <p:cNvSpPr txBox="1"/>
          <p:nvPr/>
        </p:nvSpPr>
        <p:spPr>
          <a:xfrm>
            <a:off x="484473" y="2366913"/>
            <a:ext cx="3565359" cy="483081"/>
          </a:xfrm>
          <a:prstGeom prst="rect">
            <a:avLst/>
          </a:prstGeom>
          <a:noFill/>
        </p:spPr>
        <p:txBody>
          <a:bodyPr wrap="square" lIns="0" tIns="0" rIns="0" bIns="91440" rtlCol="0" anchor="t" anchorCtr="0">
            <a:spAutoFit/>
          </a:bodyPr>
          <a:lstStyle/>
          <a:p>
            <a:pPr algn="l" rtl="0">
              <a:lnSpc>
                <a:spcPct val="120000"/>
              </a:lnSpc>
            </a:pPr>
            <a:r>
              <a:rPr lang="el" sz="1100" b="0" i="0" u="none" baseline="0" dirty="0">
                <a:latin typeface="+mj-lt"/>
                <a:ea typeface="+mj-lt"/>
                <a:cs typeface="+mj-lt"/>
              </a:rPr>
              <a:t>Δοκιμασμένη, υψηλής απόδοσης τουρμπίνα</a:t>
            </a:r>
            <a:endParaRPr lang="el" sz="1100" dirty="0">
              <a:latin typeface="+mj-lt"/>
            </a:endParaRPr>
          </a:p>
          <a:p>
            <a:pPr algn="l" rtl="0">
              <a:lnSpc>
                <a:spcPct val="120000"/>
              </a:lnSpc>
            </a:pPr>
            <a:r>
              <a:rPr lang="el" sz="1100" b="0" i="0" u="none" baseline="0" dirty="0"/>
              <a:t>Με ροή αέρα 3600 l/min, κορυφαία απόδοση στην κατηγορία της</a:t>
            </a:r>
            <a:endParaRPr lang="el" sz="1100" dirty="0"/>
          </a:p>
        </p:txBody>
      </p:sp>
      <p:cxnSp>
        <p:nvCxnSpPr>
          <p:cNvPr id="35" name="Straight Arrow Connector 34">
            <a:extLst>
              <a:ext uri="{FF2B5EF4-FFF2-40B4-BE49-F238E27FC236}">
                <a16:creationId xmlns:a16="http://schemas.microsoft.com/office/drawing/2014/main" id="{535D02DF-F2E0-7D05-A09A-09D0CD28E305}"/>
              </a:ext>
            </a:extLst>
          </p:cNvPr>
          <p:cNvCxnSpPr>
            <a:cxnSpLocks/>
          </p:cNvCxnSpPr>
          <p:nvPr/>
        </p:nvCxnSpPr>
        <p:spPr>
          <a:xfrm>
            <a:off x="479425" y="2996837"/>
            <a:ext cx="3674366"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CAF6B598-A8B9-554D-EA39-B9F8C2797B1A}"/>
              </a:ext>
            </a:extLst>
          </p:cNvPr>
          <p:cNvGrpSpPr/>
          <p:nvPr/>
        </p:nvGrpSpPr>
        <p:grpSpPr>
          <a:xfrm>
            <a:off x="7562850" y="5164097"/>
            <a:ext cx="4144675" cy="686213"/>
            <a:chOff x="7562850" y="5200647"/>
            <a:chExt cx="4144675" cy="686213"/>
          </a:xfrm>
        </p:grpSpPr>
        <p:sp>
          <p:nvSpPr>
            <p:cNvPr id="24" name="TextBox 23">
              <a:extLst>
                <a:ext uri="{FF2B5EF4-FFF2-40B4-BE49-F238E27FC236}">
                  <a16:creationId xmlns:a16="http://schemas.microsoft.com/office/drawing/2014/main" id="{FDBA1003-CE58-102A-0B79-2B6AB8794B63}"/>
                </a:ext>
              </a:extLst>
            </p:cNvPr>
            <p:cNvSpPr txBox="1"/>
            <p:nvPr/>
          </p:nvSpPr>
          <p:spPr>
            <a:xfrm>
              <a:off x="7934324" y="5200647"/>
              <a:ext cx="3773201" cy="686213"/>
            </a:xfrm>
            <a:prstGeom prst="rect">
              <a:avLst/>
            </a:prstGeom>
            <a:noFill/>
          </p:spPr>
          <p:txBody>
            <a:bodyPr wrap="square" lIns="0" tIns="0" rIns="0" bIns="91440" rtlCol="0" anchor="t" anchorCtr="0">
              <a:spAutoFit/>
            </a:bodyPr>
            <a:lstStyle/>
            <a:p>
              <a:pPr algn="r" rtl="0">
                <a:lnSpc>
                  <a:spcPct val="120000"/>
                </a:lnSpc>
              </a:pPr>
              <a:r>
                <a:rPr lang="el" sz="1100" b="0" i="0" u="none" baseline="0">
                  <a:latin typeface="+mj-lt"/>
                  <a:ea typeface="+mj-lt"/>
                  <a:cs typeface="+mj-lt"/>
                </a:rPr>
                <a:t>Ελευθερία χωρίς καλώδιο και μικρό αποτύπωμα</a:t>
              </a:r>
            </a:p>
            <a:p>
              <a:pPr algn="r" rtl="0">
                <a:lnSpc>
                  <a:spcPct val="120000"/>
                </a:lnSpc>
              </a:pPr>
              <a:r>
                <a:rPr lang="el" sz="1100" b="0" i="0" u="none" baseline="0"/>
                <a:t>Απεριόριστος καθαρισμός - γρήγορη, φορητή χρήση όταν απαιτείται επειγόντως υψηλή ισχύς αναρρόφησης</a:t>
              </a:r>
              <a:endParaRPr lang="el" sz="1100" dirty="0"/>
            </a:p>
          </p:txBody>
        </p:sp>
        <p:cxnSp>
          <p:nvCxnSpPr>
            <p:cNvPr id="52" name="Straight Arrow Connector 88">
              <a:extLst>
                <a:ext uri="{FF2B5EF4-FFF2-40B4-BE49-F238E27FC236}">
                  <a16:creationId xmlns:a16="http://schemas.microsoft.com/office/drawing/2014/main" id="{89994707-09E7-22F9-B085-33EF5AA34AE8}"/>
                </a:ext>
              </a:extLst>
            </p:cNvPr>
            <p:cNvCxnSpPr>
              <a:cxnSpLocks/>
            </p:cNvCxnSpPr>
            <p:nvPr/>
          </p:nvCxnSpPr>
          <p:spPr>
            <a:xfrm flipH="1">
              <a:off x="7562850" y="5886860"/>
              <a:ext cx="4144675"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7FE3E3F6-3C3E-0AAE-4E58-5D21A35FA962}"/>
              </a:ext>
            </a:extLst>
          </p:cNvPr>
          <p:cNvGrpSpPr/>
          <p:nvPr/>
        </p:nvGrpSpPr>
        <p:grpSpPr>
          <a:xfrm>
            <a:off x="6991350" y="1407811"/>
            <a:ext cx="4716176" cy="686213"/>
            <a:chOff x="6991350" y="1407811"/>
            <a:chExt cx="4716176" cy="686213"/>
          </a:xfrm>
        </p:grpSpPr>
        <p:sp>
          <p:nvSpPr>
            <p:cNvPr id="19" name="TextBox 18">
              <a:extLst>
                <a:ext uri="{FF2B5EF4-FFF2-40B4-BE49-F238E27FC236}">
                  <a16:creationId xmlns:a16="http://schemas.microsoft.com/office/drawing/2014/main" id="{65215AB1-8EB5-64CC-1958-6E537A2FFFAB}"/>
                </a:ext>
              </a:extLst>
            </p:cNvPr>
            <p:cNvSpPr txBox="1"/>
            <p:nvPr/>
          </p:nvSpPr>
          <p:spPr>
            <a:xfrm>
              <a:off x="7934325" y="1407811"/>
              <a:ext cx="3773201" cy="686213"/>
            </a:xfrm>
            <a:prstGeom prst="rect">
              <a:avLst/>
            </a:prstGeom>
            <a:noFill/>
          </p:spPr>
          <p:txBody>
            <a:bodyPr wrap="square" lIns="0" tIns="0" rIns="0" bIns="91440" rtlCol="0" anchor="t" anchorCtr="0">
              <a:spAutoFit/>
            </a:bodyPr>
            <a:lstStyle/>
            <a:p>
              <a:pPr algn="r" rtl="0">
                <a:lnSpc>
                  <a:spcPct val="120000"/>
                </a:lnSpc>
              </a:pPr>
              <a:r>
                <a:rPr lang="el" sz="1100" b="0" i="0" u="none" baseline="0">
                  <a:latin typeface="+mj-lt"/>
                  <a:ea typeface="+mj-lt"/>
                  <a:cs typeface="+mj-lt"/>
                </a:rPr>
                <a:t>Προστατευμένο διαμέρισμα μπαταρίας</a:t>
              </a:r>
              <a:br>
                <a:rPr lang="el" sz="1100">
                  <a:latin typeface="+mj-lt"/>
                </a:rPr>
              </a:br>
              <a:r>
                <a:rPr lang="el" sz="1100" b="0" i="0" u="none" baseline="0"/>
                <a:t>Μπαταρία προστατευμένη από σκόνη και άλλες επιδράσεις </a:t>
              </a:r>
              <a:br>
                <a:rPr lang="el" sz="1100"/>
              </a:br>
              <a:r>
                <a:rPr lang="el" sz="1100" b="0" i="0" u="none" baseline="0"/>
                <a:t>- εύκολη αντικατάσταση μπαταρίας</a:t>
              </a:r>
              <a:endParaRPr lang="el" sz="1100" dirty="0"/>
            </a:p>
          </p:txBody>
        </p:sp>
        <p:cxnSp>
          <p:nvCxnSpPr>
            <p:cNvPr id="2" name="Straight Arrow Connector 88">
              <a:extLst>
                <a:ext uri="{FF2B5EF4-FFF2-40B4-BE49-F238E27FC236}">
                  <a16:creationId xmlns:a16="http://schemas.microsoft.com/office/drawing/2014/main" id="{43E0BE21-1696-F33D-C780-73F618571ED6}"/>
                </a:ext>
              </a:extLst>
            </p:cNvPr>
            <p:cNvCxnSpPr>
              <a:cxnSpLocks/>
            </p:cNvCxnSpPr>
            <p:nvPr/>
          </p:nvCxnSpPr>
          <p:spPr>
            <a:xfrm flipH="1">
              <a:off x="6991350" y="2092212"/>
              <a:ext cx="4716175"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B53EF17A-9996-61C0-4B92-C655135F2B83}"/>
              </a:ext>
            </a:extLst>
          </p:cNvPr>
          <p:cNvSpPr txBox="1"/>
          <p:nvPr/>
        </p:nvSpPr>
        <p:spPr>
          <a:xfrm>
            <a:off x="475521" y="1261524"/>
            <a:ext cx="3574311" cy="686213"/>
          </a:xfrm>
          <a:prstGeom prst="rect">
            <a:avLst/>
          </a:prstGeom>
          <a:noFill/>
        </p:spPr>
        <p:txBody>
          <a:bodyPr wrap="square" lIns="0" tIns="0" rIns="0" bIns="91440" rtlCol="0" anchor="t" anchorCtr="0">
            <a:spAutoFit/>
          </a:bodyPr>
          <a:lstStyle/>
          <a:p>
            <a:pPr algn="l" rtl="0">
              <a:lnSpc>
                <a:spcPct val="120000"/>
              </a:lnSpc>
            </a:pPr>
            <a:r>
              <a:rPr lang="el" sz="1100" b="0" i="0" u="none" baseline="0" dirty="0">
                <a:latin typeface="+mj-lt"/>
                <a:ea typeface="+mj-lt"/>
                <a:cs typeface="+mj-lt"/>
              </a:rPr>
              <a:t>Νέα μπαταρία NBP που έχει αναπτυχθεί από τη Nilfisk</a:t>
            </a:r>
            <a:br>
              <a:rPr lang="el" sz="1100" b="0" i="0" u="none" strike="noStrike" dirty="0">
                <a:effectLst/>
              </a:rPr>
            </a:br>
            <a:r>
              <a:rPr lang="el" sz="1100" b="0" i="0" u="none" strike="noStrike" baseline="0" dirty="0">
                <a:effectLst/>
              </a:rPr>
              <a:t>Υψηλή απόδοση και αποδοτικότητα με μπαταρία που έχει αναπτυχθεί από τη Nilfisk </a:t>
            </a:r>
            <a:r>
              <a:rPr lang="el" sz="1100" b="0" i="0" u="none" baseline="0" dirty="0"/>
              <a:t> - </a:t>
            </a:r>
            <a:r>
              <a:rPr lang="el" sz="1100" b="0" i="0" u="none" strike="noStrike" baseline="0" dirty="0">
                <a:effectLst/>
              </a:rPr>
              <a:t> δυνατότητα έως και 500 κύκλων φόρτισης</a:t>
            </a:r>
          </a:p>
        </p:txBody>
      </p:sp>
      <p:cxnSp>
        <p:nvCxnSpPr>
          <p:cNvPr id="16" name="Straight Arrow Connector 15">
            <a:extLst>
              <a:ext uri="{FF2B5EF4-FFF2-40B4-BE49-F238E27FC236}">
                <a16:creationId xmlns:a16="http://schemas.microsoft.com/office/drawing/2014/main" id="{FABD38D7-938A-ADD6-0F28-DFAF9A766C54}"/>
              </a:ext>
            </a:extLst>
          </p:cNvPr>
          <p:cNvCxnSpPr>
            <a:cxnSpLocks/>
          </p:cNvCxnSpPr>
          <p:nvPr/>
        </p:nvCxnSpPr>
        <p:spPr>
          <a:xfrm>
            <a:off x="479425" y="2111644"/>
            <a:ext cx="3773488"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8CEBA970-F94F-2B4E-ED59-65FCE08D790B}"/>
              </a:ext>
            </a:extLst>
          </p:cNvPr>
          <p:cNvGrpSpPr/>
          <p:nvPr/>
        </p:nvGrpSpPr>
        <p:grpSpPr>
          <a:xfrm>
            <a:off x="475521" y="3398949"/>
            <a:ext cx="3563079" cy="483081"/>
            <a:chOff x="475521" y="3446574"/>
            <a:chExt cx="3563079" cy="483081"/>
          </a:xfrm>
        </p:grpSpPr>
        <p:sp>
          <p:nvSpPr>
            <p:cNvPr id="31" name="TextBox 30">
              <a:extLst>
                <a:ext uri="{FF2B5EF4-FFF2-40B4-BE49-F238E27FC236}">
                  <a16:creationId xmlns:a16="http://schemas.microsoft.com/office/drawing/2014/main" id="{E6498DD1-8076-6B8B-283C-71514CB428A6}"/>
                </a:ext>
              </a:extLst>
            </p:cNvPr>
            <p:cNvSpPr txBox="1"/>
            <p:nvPr/>
          </p:nvSpPr>
          <p:spPr>
            <a:xfrm>
              <a:off x="475521" y="3446574"/>
              <a:ext cx="3563079" cy="483081"/>
            </a:xfrm>
            <a:prstGeom prst="rect">
              <a:avLst/>
            </a:prstGeom>
            <a:noFill/>
          </p:spPr>
          <p:txBody>
            <a:bodyPr wrap="square" lIns="0" tIns="0" rIns="0" bIns="91440" rtlCol="0" anchor="t" anchorCtr="0">
              <a:spAutoFit/>
            </a:bodyPr>
            <a:lstStyle/>
            <a:p>
              <a:pPr algn="l" rtl="0">
                <a:lnSpc>
                  <a:spcPct val="120000"/>
                </a:lnSpc>
              </a:pPr>
              <a:r>
                <a:rPr lang="el" sz="1100" b="0" i="0" u="none" baseline="0">
                  <a:latin typeface="+mj-lt"/>
                  <a:ea typeface="+mj-lt"/>
                  <a:cs typeface="+mj-lt"/>
                </a:rPr>
                <a:t>Επισημασμένα χρωματιστά σημεία αφής</a:t>
              </a:r>
            </a:p>
            <a:p>
              <a:pPr algn="l" rtl="0">
                <a:lnSpc>
                  <a:spcPct val="120000"/>
                </a:lnSpc>
              </a:pPr>
              <a:r>
                <a:rPr lang="el" sz="1100" b="0" i="0" u="none" baseline="0"/>
                <a:t>Διαισθητική διεπαφή χρήστη για απρόσκοπτο χειρισμό</a:t>
              </a:r>
              <a:endParaRPr lang="el" sz="1100" dirty="0"/>
            </a:p>
          </p:txBody>
        </p:sp>
        <p:cxnSp>
          <p:nvCxnSpPr>
            <p:cNvPr id="32" name="Straight Arrow Connector 31">
              <a:extLst>
                <a:ext uri="{FF2B5EF4-FFF2-40B4-BE49-F238E27FC236}">
                  <a16:creationId xmlns:a16="http://schemas.microsoft.com/office/drawing/2014/main" id="{DC66CAA1-76AD-06F1-A721-8A15226A32A9}"/>
                </a:ext>
              </a:extLst>
            </p:cNvPr>
            <p:cNvCxnSpPr>
              <a:cxnSpLocks/>
            </p:cNvCxnSpPr>
            <p:nvPr/>
          </p:nvCxnSpPr>
          <p:spPr>
            <a:xfrm>
              <a:off x="479425" y="3929655"/>
              <a:ext cx="3353155"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D87EDF79-AD05-1A84-4980-DC65432EE981}"/>
              </a:ext>
            </a:extLst>
          </p:cNvPr>
          <p:cNvGrpSpPr/>
          <p:nvPr/>
        </p:nvGrpSpPr>
        <p:grpSpPr>
          <a:xfrm>
            <a:off x="475521" y="4192754"/>
            <a:ext cx="3811366" cy="686213"/>
            <a:chOff x="475521" y="4240379"/>
            <a:chExt cx="3811366" cy="686213"/>
          </a:xfrm>
        </p:grpSpPr>
        <p:sp>
          <p:nvSpPr>
            <p:cNvPr id="33" name="TextBox 32">
              <a:extLst>
                <a:ext uri="{FF2B5EF4-FFF2-40B4-BE49-F238E27FC236}">
                  <a16:creationId xmlns:a16="http://schemas.microsoft.com/office/drawing/2014/main" id="{F4E3A445-67D5-E91E-35FB-7EF4EE38B98F}"/>
                </a:ext>
              </a:extLst>
            </p:cNvPr>
            <p:cNvSpPr txBox="1"/>
            <p:nvPr/>
          </p:nvSpPr>
          <p:spPr>
            <a:xfrm>
              <a:off x="475521" y="4240379"/>
              <a:ext cx="3563079" cy="686213"/>
            </a:xfrm>
            <a:prstGeom prst="rect">
              <a:avLst/>
            </a:prstGeom>
            <a:noFill/>
          </p:spPr>
          <p:txBody>
            <a:bodyPr wrap="square" lIns="0" tIns="0" rIns="0" bIns="91440" rtlCol="0" anchor="t" anchorCtr="0">
              <a:spAutoFit/>
            </a:bodyPr>
            <a:lstStyle/>
            <a:p>
              <a:pPr algn="l" rtl="0">
                <a:lnSpc>
                  <a:spcPct val="120000"/>
                </a:lnSpc>
              </a:pPr>
              <a:r>
                <a:rPr lang="el" sz="1100" b="0" i="0" u="none" baseline="0" dirty="0">
                  <a:latin typeface="+mj-lt"/>
                  <a:ea typeface="+mj-lt"/>
                  <a:cs typeface="+mj-lt"/>
                </a:rPr>
                <a:t>Πολύ χαμηλός, ευχάριστος θόρυβος λειτουργίας</a:t>
              </a:r>
            </a:p>
            <a:p>
              <a:pPr algn="l" rtl="0">
                <a:lnSpc>
                  <a:spcPct val="120000"/>
                </a:lnSpc>
              </a:pPr>
              <a:r>
                <a:rPr lang="el" sz="1100" b="0" i="0" u="none" baseline="0" dirty="0"/>
                <a:t>Επιτρέπει τον καθαρισμό σε χώρους ευαίσθητους στον θόρυβο και τον καθαρισμό sτη διάρκεια της ημέρας</a:t>
              </a:r>
              <a:endParaRPr lang="el" sz="1100" dirty="0"/>
            </a:p>
          </p:txBody>
        </p:sp>
        <p:cxnSp>
          <p:nvCxnSpPr>
            <p:cNvPr id="34" name="Straight Arrow Connector 33">
              <a:extLst>
                <a:ext uri="{FF2B5EF4-FFF2-40B4-BE49-F238E27FC236}">
                  <a16:creationId xmlns:a16="http://schemas.microsoft.com/office/drawing/2014/main" id="{8AACEE0A-DFAE-A535-AE24-AFFF42A8A611}"/>
                </a:ext>
              </a:extLst>
            </p:cNvPr>
            <p:cNvCxnSpPr>
              <a:cxnSpLocks/>
            </p:cNvCxnSpPr>
            <p:nvPr/>
          </p:nvCxnSpPr>
          <p:spPr>
            <a:xfrm>
              <a:off x="475521" y="4926592"/>
              <a:ext cx="3811366"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81A3AA2D-7677-1B95-C5DC-04A43AB35A6D}"/>
              </a:ext>
            </a:extLst>
          </p:cNvPr>
          <p:cNvSpPr txBox="1"/>
          <p:nvPr/>
        </p:nvSpPr>
        <p:spPr>
          <a:xfrm>
            <a:off x="8144445" y="3004674"/>
            <a:ext cx="3563080" cy="686213"/>
          </a:xfrm>
          <a:prstGeom prst="rect">
            <a:avLst/>
          </a:prstGeom>
          <a:noFill/>
        </p:spPr>
        <p:txBody>
          <a:bodyPr wrap="square" lIns="0" tIns="0" rIns="0" bIns="91440" rtlCol="0" anchor="t" anchorCtr="0">
            <a:spAutoFit/>
          </a:bodyPr>
          <a:lstStyle/>
          <a:p>
            <a:pPr algn="r" rtl="0">
              <a:lnSpc>
                <a:spcPct val="120000"/>
              </a:lnSpc>
            </a:pPr>
            <a:r>
              <a:rPr lang="el" sz="1100" b="0" i="0" u="none" baseline="0" dirty="0">
                <a:latin typeface="+mj-lt"/>
                <a:ea typeface="+mj-lt"/>
                <a:cs typeface="+mj-lt"/>
              </a:rPr>
              <a:t>Πλενόμενο στοιχείο φίλτρου PET</a:t>
            </a:r>
            <a:endParaRPr lang="el" sz="1100" dirty="0">
              <a:latin typeface="+mj-lt"/>
            </a:endParaRPr>
          </a:p>
          <a:p>
            <a:pPr algn="r" rtl="0">
              <a:lnSpc>
                <a:spcPct val="120000"/>
              </a:lnSpc>
            </a:pPr>
            <a:r>
              <a:rPr lang="el" sz="1100" b="0" i="0" u="none" baseline="0" dirty="0"/>
              <a:t>Φιλτράρισμα υψηλής ποιότητας, μεγάλης διάρκειας ζωής, ανθεκτικό και κατάλληλο </a:t>
            </a:r>
            <a:br>
              <a:rPr lang="el" sz="1100" dirty="0"/>
            </a:br>
            <a:r>
              <a:rPr lang="el" sz="1100" b="0" i="0" u="none" baseline="0" dirty="0"/>
              <a:t>για χρήση με υγρά/στερεά</a:t>
            </a:r>
            <a:endParaRPr lang="el" sz="1100" i="1" dirty="0"/>
          </a:p>
        </p:txBody>
      </p:sp>
      <p:cxnSp>
        <p:nvCxnSpPr>
          <p:cNvPr id="83" name="Straight Arrow Connector 88">
            <a:extLst>
              <a:ext uri="{FF2B5EF4-FFF2-40B4-BE49-F238E27FC236}">
                <a16:creationId xmlns:a16="http://schemas.microsoft.com/office/drawing/2014/main" id="{00F17FD6-8BD2-2C4D-292D-C7638405BD28}"/>
              </a:ext>
            </a:extLst>
          </p:cNvPr>
          <p:cNvCxnSpPr>
            <a:cxnSpLocks/>
          </p:cNvCxnSpPr>
          <p:nvPr/>
        </p:nvCxnSpPr>
        <p:spPr>
          <a:xfrm flipH="1">
            <a:off x="7934324" y="3846381"/>
            <a:ext cx="3773201"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E5B4C6E-D352-12CD-B3D3-CDB66488D2E0}"/>
              </a:ext>
            </a:extLst>
          </p:cNvPr>
          <p:cNvGrpSpPr/>
          <p:nvPr/>
        </p:nvGrpSpPr>
        <p:grpSpPr>
          <a:xfrm>
            <a:off x="475521" y="5164097"/>
            <a:ext cx="4258404" cy="686213"/>
            <a:chOff x="475521" y="5403779"/>
            <a:chExt cx="4258404" cy="686213"/>
          </a:xfrm>
        </p:grpSpPr>
        <p:sp>
          <p:nvSpPr>
            <p:cNvPr id="38" name="TextBox 37">
              <a:extLst>
                <a:ext uri="{FF2B5EF4-FFF2-40B4-BE49-F238E27FC236}">
                  <a16:creationId xmlns:a16="http://schemas.microsoft.com/office/drawing/2014/main" id="{23F80280-ABA9-B49B-4607-BF8C93E7275C}"/>
                </a:ext>
              </a:extLst>
            </p:cNvPr>
            <p:cNvSpPr txBox="1"/>
            <p:nvPr/>
          </p:nvSpPr>
          <p:spPr>
            <a:xfrm>
              <a:off x="475521" y="5403779"/>
              <a:ext cx="3574311" cy="686213"/>
            </a:xfrm>
            <a:prstGeom prst="rect">
              <a:avLst/>
            </a:prstGeom>
            <a:noFill/>
          </p:spPr>
          <p:txBody>
            <a:bodyPr wrap="square" lIns="0" tIns="0" rIns="0" bIns="91440" rtlCol="0" anchor="t" anchorCtr="0">
              <a:spAutoFit/>
            </a:bodyPr>
            <a:lstStyle/>
            <a:p>
              <a:pPr algn="l" rtl="0">
                <a:lnSpc>
                  <a:spcPct val="120000"/>
                </a:lnSpc>
              </a:pPr>
              <a:r>
                <a:rPr lang="el" sz="1100" b="0" i="0" u="none" baseline="0">
                  <a:latin typeface="+mj-lt"/>
                  <a:ea typeface="+mj-lt"/>
                  <a:cs typeface="+mj-lt"/>
                </a:rPr>
                <a:t>Δυνατότητα ταχείας φόρτισης και εναλλαγής εν λειτουργία για συνεχή αδιάλειπτη χρήση</a:t>
              </a:r>
              <a:br>
                <a:rPr lang="el" sz="1100"/>
              </a:br>
              <a:r>
                <a:rPr lang="el" sz="1100" b="0" i="0" u="none" baseline="0"/>
                <a:t>Πλήρης φόρτιση σε μόλις 60 λεπτά*</a:t>
              </a:r>
              <a:endParaRPr lang="el" sz="1100" dirty="0"/>
            </a:p>
          </p:txBody>
        </p:sp>
        <p:cxnSp>
          <p:nvCxnSpPr>
            <p:cNvPr id="85" name="Straight Arrow Connector 84">
              <a:extLst>
                <a:ext uri="{FF2B5EF4-FFF2-40B4-BE49-F238E27FC236}">
                  <a16:creationId xmlns:a16="http://schemas.microsoft.com/office/drawing/2014/main" id="{A8BE8AC8-E3F1-C2CF-9F7F-897595E60CA2}"/>
                </a:ext>
              </a:extLst>
            </p:cNvPr>
            <p:cNvCxnSpPr>
              <a:cxnSpLocks/>
            </p:cNvCxnSpPr>
            <p:nvPr/>
          </p:nvCxnSpPr>
          <p:spPr>
            <a:xfrm>
              <a:off x="479425" y="6089992"/>
              <a:ext cx="4254500"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DDC2CE5A-783D-AD9F-2AE4-2BB038DA4A59}"/>
              </a:ext>
            </a:extLst>
          </p:cNvPr>
          <p:cNvSpPr txBox="1"/>
          <p:nvPr/>
        </p:nvSpPr>
        <p:spPr>
          <a:xfrm>
            <a:off x="7943278" y="4043253"/>
            <a:ext cx="3773200" cy="686213"/>
          </a:xfrm>
          <a:prstGeom prst="rect">
            <a:avLst/>
          </a:prstGeom>
          <a:noFill/>
        </p:spPr>
        <p:txBody>
          <a:bodyPr wrap="square" lIns="0" tIns="0" rIns="0" bIns="91440" rtlCol="0" anchor="t" anchorCtr="0">
            <a:spAutoFit/>
          </a:bodyPr>
          <a:lstStyle/>
          <a:p>
            <a:pPr algn="r" rtl="0">
              <a:lnSpc>
                <a:spcPct val="120000"/>
              </a:lnSpc>
            </a:pPr>
            <a:r>
              <a:rPr lang="el" sz="1100" b="0" i="0" u="none" baseline="0" dirty="0">
                <a:latin typeface="+mj-lt"/>
                <a:ea typeface="+mj-lt"/>
                <a:cs typeface="+mj-lt"/>
              </a:rPr>
              <a:t>Είσοδος MultiFit</a:t>
            </a:r>
          </a:p>
          <a:p>
            <a:pPr algn="r" rtl="0">
              <a:lnSpc>
                <a:spcPct val="120000"/>
              </a:lnSpc>
            </a:pPr>
            <a:r>
              <a:rPr lang="el" sz="1100" b="0" i="0" u="none" baseline="0" dirty="0"/>
              <a:t>Μεγάλη γκάμα εύκαμπτων σωλήνων αναρρόφησης και αξεσουάρ από το πρόγραμμα εξαρτημάτων της Nilfisk, που μπορούν να χρησιμοποιηθούν στο AERO battery</a:t>
            </a:r>
            <a:endParaRPr lang="el" sz="1100" dirty="0"/>
          </a:p>
        </p:txBody>
      </p:sp>
      <p:cxnSp>
        <p:nvCxnSpPr>
          <p:cNvPr id="88" name="Straight Arrow Connector 88">
            <a:extLst>
              <a:ext uri="{FF2B5EF4-FFF2-40B4-BE49-F238E27FC236}">
                <a16:creationId xmlns:a16="http://schemas.microsoft.com/office/drawing/2014/main" id="{A1D5747D-5B5E-8EF7-DD5D-7084F633B60B}"/>
              </a:ext>
            </a:extLst>
          </p:cNvPr>
          <p:cNvCxnSpPr>
            <a:cxnSpLocks/>
          </p:cNvCxnSpPr>
          <p:nvPr/>
        </p:nvCxnSpPr>
        <p:spPr>
          <a:xfrm flipH="1">
            <a:off x="7934325" y="4853108"/>
            <a:ext cx="3773200"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10291F2-4760-11C2-128F-C7B9457952FC}"/>
              </a:ext>
            </a:extLst>
          </p:cNvPr>
          <p:cNvSpPr txBox="1"/>
          <p:nvPr/>
        </p:nvSpPr>
        <p:spPr>
          <a:xfrm>
            <a:off x="475521" y="6027579"/>
            <a:ext cx="1829529" cy="246221"/>
          </a:xfrm>
          <a:prstGeom prst="rect">
            <a:avLst/>
          </a:prstGeom>
          <a:noFill/>
        </p:spPr>
        <p:txBody>
          <a:bodyPr wrap="square" lIns="0" tIns="0" rIns="0" bIns="91440">
            <a:spAutoFit/>
          </a:bodyPr>
          <a:lstStyle/>
          <a:p>
            <a:pPr algn="l" rtl="0">
              <a:spcBef>
                <a:spcPts val="0"/>
              </a:spcBef>
              <a:defRPr/>
            </a:pPr>
            <a:r>
              <a:rPr kumimoji="0" lang="el" sz="1000" b="0" i="0" u="none" strike="noStrike" kern="1200" cap="none" spc="0" normalizeH="0" baseline="0">
                <a:ln>
                  <a:noFill/>
                </a:ln>
                <a:solidFill>
                  <a:schemeClr val="tx2"/>
                </a:solidFill>
                <a:effectLst/>
                <a:uLnTx/>
                <a:uFillTx/>
                <a:ea typeface="Roboto Light"/>
                <a:cs typeface="Roboto Light"/>
              </a:rPr>
              <a:t>* Χωρητικότητα μπαταρίας περίπου 90%</a:t>
            </a:r>
          </a:p>
        </p:txBody>
      </p:sp>
    </p:spTree>
    <p:extLst>
      <p:ext uri="{BB962C8B-B14F-4D97-AF65-F5344CB8AC3E}">
        <p14:creationId xmlns:p14="http://schemas.microsoft.com/office/powerpoint/2010/main" val="137008967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152A8-28C9-1D24-1E99-78A465AA5919}"/>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F70C47A5-2EFB-39C7-0B2C-D083BE89D905}"/>
              </a:ext>
            </a:extLst>
          </p:cNvPr>
          <p:cNvSpPr txBox="1">
            <a:spLocks/>
          </p:cNvSpPr>
          <p:nvPr/>
        </p:nvSpPr>
        <p:spPr>
          <a:xfrm>
            <a:off x="7471611" y="0"/>
            <a:ext cx="4720389" cy="6283325"/>
          </a:xfrm>
          <a:prstGeom prst="rect">
            <a:avLst/>
          </a:prstGeom>
          <a:solidFill>
            <a:schemeClr val="bg2">
              <a:lumMod val="20000"/>
              <a:lumOff val="80000"/>
            </a:schemeClr>
          </a:solidFill>
        </p:spPr>
        <p:txBody>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l" rtl="0">
              <a:buFont typeface="Arial" panose="020B0604020202020204" pitchFamily="34" charset="0"/>
              <a:buNone/>
            </a:pPr>
            <a:r>
              <a:rPr lang="el" b="0" i="0" u="none" baseline="0"/>
              <a:t> </a:t>
            </a:r>
            <a:endParaRPr lang="el" dirty="0"/>
          </a:p>
        </p:txBody>
      </p:sp>
      <p:graphicFrame>
        <p:nvGraphicFramePr>
          <p:cNvPr id="8" name="Object 7" hidden="1">
            <a:extLst>
              <a:ext uri="{FF2B5EF4-FFF2-40B4-BE49-F238E27FC236}">
                <a16:creationId xmlns:a16="http://schemas.microsoft.com/office/drawing/2014/main" id="{D0D04B7D-392D-7787-B6ED-87449D29FF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D0D04B7D-392D-7787-B6ED-87449D29FF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634FAC03-F87F-4367-F247-A6A6A27FB91D}"/>
              </a:ext>
            </a:extLst>
          </p:cNvPr>
          <p:cNvSpPr>
            <a:spLocks noGrp="1"/>
          </p:cNvSpPr>
          <p:nvPr>
            <p:ph type="ftr" sz="quarter" idx="21"/>
          </p:nvPr>
        </p:nvSpPr>
        <p:spPr/>
        <p:txBody>
          <a:bodyPr/>
          <a:lstStyle/>
          <a:p>
            <a:pPr algn="l" rtl="0"/>
            <a:r>
              <a:rPr lang="el" b="0" i="0" u="none" baseline="0"/>
              <a:t>ΕΜΠΙΣΤΕΥΤΙΚΕΣ ΠΛΗΡΟΦΟΡΙΕΣ ΕΤΑΙΡΕΙΑΣ</a:t>
            </a:r>
          </a:p>
        </p:txBody>
      </p:sp>
      <p:sp>
        <p:nvSpPr>
          <p:cNvPr id="3" name="Slide Number Placeholder 2">
            <a:extLst>
              <a:ext uri="{FF2B5EF4-FFF2-40B4-BE49-F238E27FC236}">
                <a16:creationId xmlns:a16="http://schemas.microsoft.com/office/drawing/2014/main" id="{7F1ADDA9-7566-60CC-3568-484A5E164A27}"/>
              </a:ext>
            </a:extLst>
          </p:cNvPr>
          <p:cNvSpPr>
            <a:spLocks noGrp="1"/>
          </p:cNvSpPr>
          <p:nvPr>
            <p:ph type="sldNum" sz="quarter" idx="22"/>
          </p:nvPr>
        </p:nvSpPr>
        <p:spPr/>
        <p:txBody>
          <a:bodyPr/>
          <a:lstStyle/>
          <a:p>
            <a:pPr algn="l" rtl="0"/>
            <a:fld id="{6C385236-B7BA-4938-9EA6-6DEC8CA653D7}" type="slidenum">
              <a:rPr/>
              <a:pPr/>
              <a:t>19</a:t>
            </a:fld>
            <a:endParaRPr lang="el"/>
          </a:p>
        </p:txBody>
      </p:sp>
      <p:sp>
        <p:nvSpPr>
          <p:cNvPr id="10" name="Content Placeholder 9">
            <a:extLst>
              <a:ext uri="{FF2B5EF4-FFF2-40B4-BE49-F238E27FC236}">
                <a16:creationId xmlns:a16="http://schemas.microsoft.com/office/drawing/2014/main" id="{B1CB1562-DA46-1952-9E05-30DC58ED2847}"/>
              </a:ext>
            </a:extLst>
          </p:cNvPr>
          <p:cNvSpPr>
            <a:spLocks noGrp="1"/>
          </p:cNvSpPr>
          <p:nvPr>
            <p:ph sz="quarter" idx="18"/>
          </p:nvPr>
        </p:nvSpPr>
        <p:spPr>
          <a:xfrm>
            <a:off x="479425" y="1422400"/>
            <a:ext cx="5507038" cy="4851399"/>
          </a:xfrm>
          <a:noFill/>
        </p:spPr>
        <p:txBody>
          <a:bodyPr lIns="0" tIns="0" rIns="0" bIns="91440"/>
          <a:lstStyle/>
          <a:p>
            <a:pPr marL="0" indent="0" algn="l" rtl="0">
              <a:lnSpc>
                <a:spcPct val="120000"/>
              </a:lnSpc>
              <a:spcBef>
                <a:spcPts val="400"/>
              </a:spcBef>
              <a:buNone/>
            </a:pPr>
            <a:r>
              <a:rPr lang="el" b="0" i="0" u="none" baseline="0">
                <a:latin typeface="+mj-lt"/>
                <a:ea typeface="+mj-lt"/>
                <a:cs typeface="+mj-lt"/>
              </a:rPr>
              <a:t>Βασικός καθαρισμός επικίνδυνης σκόνης με μπαταρία</a:t>
            </a:r>
          </a:p>
          <a:p>
            <a:pPr marL="199104" lvl="1" indent="-201168" algn="l" rtl="0">
              <a:lnSpc>
                <a:spcPct val="120000"/>
              </a:lnSpc>
              <a:spcBef>
                <a:spcPts val="400"/>
              </a:spcBef>
              <a:buFont typeface="Arial" panose="020B0604020202020204" pitchFamily="34" charset="0"/>
              <a:buChar char="•"/>
            </a:pPr>
            <a:r>
              <a:rPr lang="el" b="0" i="0" u="none" baseline="0"/>
              <a:t>Εύκολη χρήση χάρη στο σαφές UI</a:t>
            </a:r>
          </a:p>
          <a:p>
            <a:pPr marL="0" indent="0" algn="l" rtl="0">
              <a:lnSpc>
                <a:spcPct val="120000"/>
              </a:lnSpc>
              <a:spcBef>
                <a:spcPts val="400"/>
              </a:spcBef>
              <a:buNone/>
            </a:pPr>
            <a:r>
              <a:rPr lang="el" b="0" i="0" u="none" baseline="0">
                <a:latin typeface="+mj-lt"/>
                <a:ea typeface="+mj-lt"/>
                <a:cs typeface="+mj-lt"/>
              </a:rPr>
              <a:t>Εξαιρετικά μεγάλη διάρκεια χρόνου λειτουργίας:</a:t>
            </a:r>
          </a:p>
          <a:p>
            <a:pPr marL="201168" lvl="1" algn="l" rtl="0">
              <a:lnSpc>
                <a:spcPct val="120000"/>
              </a:lnSpc>
              <a:spcBef>
                <a:spcPts val="400"/>
              </a:spcBef>
              <a:buFont typeface="Arial" panose="020B0604020202020204" pitchFamily="34" charset="0"/>
              <a:buChar char="•"/>
            </a:pPr>
            <a:r>
              <a:rPr lang="el" b="0" i="0" u="none" baseline="0"/>
              <a:t>Με NBP60 25min</a:t>
            </a:r>
          </a:p>
          <a:p>
            <a:pPr marL="201168" lvl="1" algn="l" rtl="0">
              <a:lnSpc>
                <a:spcPct val="120000"/>
              </a:lnSpc>
              <a:spcBef>
                <a:spcPts val="400"/>
              </a:spcBef>
              <a:buFont typeface="Arial" panose="020B0604020202020204" pitchFamily="34" charset="0"/>
              <a:buChar char="•"/>
            </a:pPr>
            <a:r>
              <a:rPr lang="el" b="0" i="0" u="none" baseline="0"/>
              <a:t>Με NBP100 40min</a:t>
            </a:r>
          </a:p>
          <a:p>
            <a:pPr marL="201168" lvl="1" algn="l" rtl="0">
              <a:lnSpc>
                <a:spcPct val="120000"/>
              </a:lnSpc>
              <a:spcBef>
                <a:spcPts val="400"/>
              </a:spcBef>
              <a:buFont typeface="Arial" panose="020B0604020202020204" pitchFamily="34" charset="0"/>
              <a:buChar char="•"/>
            </a:pPr>
            <a:r>
              <a:rPr lang="el" b="0" i="0" u="none" baseline="0"/>
              <a:t>Με NBP100 65min (Eco-Mode)</a:t>
            </a:r>
          </a:p>
          <a:p>
            <a:pPr marL="0" indent="0" algn="l" rtl="0">
              <a:lnSpc>
                <a:spcPct val="120000"/>
              </a:lnSpc>
              <a:spcBef>
                <a:spcPts val="400"/>
              </a:spcBef>
              <a:buNone/>
            </a:pPr>
            <a:r>
              <a:rPr lang="el" b="0" i="0" u="none" baseline="0">
                <a:latin typeface="+mj-lt"/>
                <a:ea typeface="+mj-lt"/>
                <a:cs typeface="+mj-lt"/>
              </a:rPr>
              <a:t>Απορροφητική σκούπα βασικού επίπεδου ασφάλειας κατηγορίας L</a:t>
            </a:r>
          </a:p>
          <a:p>
            <a:pPr marL="201168" lvl="1" algn="l" rtl="0">
              <a:lnSpc>
                <a:spcPct val="120000"/>
              </a:lnSpc>
              <a:spcBef>
                <a:spcPts val="400"/>
              </a:spcBef>
              <a:buFont typeface="Arial" panose="020B0604020202020204" pitchFamily="34" charset="0"/>
              <a:buChar char="•"/>
            </a:pPr>
            <a:r>
              <a:rPr lang="el" b="0" i="0" u="none" baseline="0"/>
              <a:t>Έχει αναπτυχθεί και πιστοποιηθεί για τη συλλογή επικίνδυνης σκόνης, σύμφωνα με την κατηγορία σκόνης L</a:t>
            </a:r>
          </a:p>
          <a:p>
            <a:pPr marL="0" indent="0" algn="l" rtl="0">
              <a:lnSpc>
                <a:spcPct val="120000"/>
              </a:lnSpc>
              <a:spcBef>
                <a:spcPts val="400"/>
              </a:spcBef>
              <a:buNone/>
            </a:pPr>
            <a:r>
              <a:rPr lang="el" b="0" i="0" u="none" baseline="0">
                <a:latin typeface="+mj-lt"/>
                <a:ea typeface="+mj-lt"/>
                <a:cs typeface="+mj-lt"/>
              </a:rPr>
              <a:t>Για υγρά και στερεά </a:t>
            </a:r>
          </a:p>
          <a:p>
            <a:pPr marL="201168" lvl="1" algn="l" rtl="0">
              <a:lnSpc>
                <a:spcPct val="120000"/>
              </a:lnSpc>
              <a:spcBef>
                <a:spcPts val="400"/>
              </a:spcBef>
              <a:buFont typeface="Arial" panose="020B0604020202020204" pitchFamily="34" charset="0"/>
              <a:buChar char="•"/>
            </a:pPr>
            <a:r>
              <a:rPr lang="el" b="0" i="0" u="none" baseline="0"/>
              <a:t>Με πλωτήρα - για αξιόπιστη συλλογή πολλών ειδών υγρών</a:t>
            </a:r>
            <a:endParaRPr lang="el" dirty="0"/>
          </a:p>
        </p:txBody>
      </p:sp>
      <p:sp>
        <p:nvSpPr>
          <p:cNvPr id="6" name="Text Placeholder 5">
            <a:extLst>
              <a:ext uri="{FF2B5EF4-FFF2-40B4-BE49-F238E27FC236}">
                <a16:creationId xmlns:a16="http://schemas.microsoft.com/office/drawing/2014/main" id="{C4867A1D-DF5E-D2ED-AA4B-1D986EB951A1}"/>
              </a:ext>
            </a:extLst>
          </p:cNvPr>
          <p:cNvSpPr>
            <a:spLocks noGrp="1"/>
          </p:cNvSpPr>
          <p:nvPr>
            <p:ph type="body" sz="quarter" idx="14"/>
          </p:nvPr>
        </p:nvSpPr>
        <p:spPr/>
        <p:txBody>
          <a:bodyPr/>
          <a:lstStyle/>
          <a:p>
            <a:pPr algn="l" rtl="0"/>
            <a:r>
              <a:rPr lang="el" b="0" i="0" u="none" baseline="0"/>
              <a:t>AERO 21B-0L PC BP36V</a:t>
            </a:r>
            <a:endParaRPr lang="el" dirty="0">
              <a:solidFill>
                <a:schemeClr val="tx2"/>
              </a:solidFill>
            </a:endParaRPr>
          </a:p>
        </p:txBody>
      </p:sp>
      <p:sp>
        <p:nvSpPr>
          <p:cNvPr id="7" name="Title 6">
            <a:extLst>
              <a:ext uri="{FF2B5EF4-FFF2-40B4-BE49-F238E27FC236}">
                <a16:creationId xmlns:a16="http://schemas.microsoft.com/office/drawing/2014/main" id="{9548B6FD-A68B-65E2-7AB9-206E4D1F0BA6}"/>
              </a:ext>
            </a:extLst>
          </p:cNvPr>
          <p:cNvSpPr>
            <a:spLocks noGrp="1"/>
          </p:cNvSpPr>
          <p:nvPr>
            <p:ph type="title"/>
          </p:nvPr>
        </p:nvSpPr>
        <p:spPr/>
        <p:txBody>
          <a:bodyPr vert="horz"/>
          <a:lstStyle/>
          <a:p>
            <a:pPr algn="l" rtl="0"/>
            <a:r>
              <a:rPr lang="el" b="1" i="0" u="none" baseline="0"/>
              <a:t>4 | Χαρακτηριστικά AERO battery</a:t>
            </a:r>
            <a:endParaRPr lang="el" dirty="0"/>
          </a:p>
        </p:txBody>
      </p:sp>
      <p:pic>
        <p:nvPicPr>
          <p:cNvPr id="16" name="Picture 15">
            <a:extLst>
              <a:ext uri="{FF2B5EF4-FFF2-40B4-BE49-F238E27FC236}">
                <a16:creationId xmlns:a16="http://schemas.microsoft.com/office/drawing/2014/main" id="{6B28DAE1-BEC2-C2C4-A6A7-B549F9CBBE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10624" y="1610670"/>
            <a:ext cx="3809524" cy="3809524"/>
          </a:xfrm>
          <a:prstGeom prst="rect">
            <a:avLst/>
          </a:prstGeom>
        </p:spPr>
      </p:pic>
      <p:pic>
        <p:nvPicPr>
          <p:cNvPr id="18" name="Graphic 17">
            <a:extLst>
              <a:ext uri="{FF2B5EF4-FFF2-40B4-BE49-F238E27FC236}">
                <a16:creationId xmlns:a16="http://schemas.microsoft.com/office/drawing/2014/main" id="{491D9F37-90E2-7D6C-AEB3-DA5E24EBD4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77223" y="1412875"/>
            <a:ext cx="542925" cy="550545"/>
          </a:xfrm>
          <a:prstGeom prst="rect">
            <a:avLst/>
          </a:prstGeom>
        </p:spPr>
      </p:pic>
    </p:spTree>
    <p:extLst>
      <p:ext uri="{BB962C8B-B14F-4D97-AF65-F5344CB8AC3E}">
        <p14:creationId xmlns:p14="http://schemas.microsoft.com/office/powerpoint/2010/main" val="62268290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15672-C3CF-EA1F-0CDA-BCC6EC9A9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B2A268-E7E9-B56A-57D7-40413C9E079C}"/>
              </a:ext>
            </a:extLst>
          </p:cNvPr>
          <p:cNvSpPr>
            <a:spLocks noGrp="1"/>
          </p:cNvSpPr>
          <p:nvPr>
            <p:ph type="title"/>
          </p:nvPr>
        </p:nvSpPr>
        <p:spPr/>
        <p:txBody>
          <a:bodyPr/>
          <a:lstStyle/>
          <a:p>
            <a:pPr algn="l" rtl="0"/>
            <a:r>
              <a:rPr lang="el" b="1" i="0" u="none" baseline="0"/>
              <a:t>Ατζέντα</a:t>
            </a:r>
          </a:p>
        </p:txBody>
      </p:sp>
      <p:sp>
        <p:nvSpPr>
          <p:cNvPr id="16" name="Footer Placeholder 15">
            <a:extLst>
              <a:ext uri="{FF2B5EF4-FFF2-40B4-BE49-F238E27FC236}">
                <a16:creationId xmlns:a16="http://schemas.microsoft.com/office/drawing/2014/main" id="{D04587AF-A970-BACC-0037-DFE06ED4A0DB}"/>
              </a:ext>
            </a:extLst>
          </p:cNvPr>
          <p:cNvSpPr>
            <a:spLocks noGrp="1"/>
          </p:cNvSpPr>
          <p:nvPr>
            <p:ph type="ftr" sz="quarter" idx="50"/>
          </p:nvPr>
        </p:nvSpPr>
        <p:spPr/>
        <p:txBody>
          <a:bodyPr/>
          <a:lstStyle/>
          <a:p>
            <a:pPr algn="l" rtl="0"/>
            <a:r>
              <a:rPr lang="el" b="0" i="0" u="none" baseline="0"/>
              <a:t>ΕΜΠΙΣΤΕΥΤΙΚΕΣ ΠΛΗΡΟΦΟΡΙΕΣ ΕΤΑΙΡΕΙΑΣ</a:t>
            </a:r>
          </a:p>
        </p:txBody>
      </p:sp>
      <p:sp>
        <p:nvSpPr>
          <p:cNvPr id="17" name="Slide Number Placeholder 16">
            <a:extLst>
              <a:ext uri="{FF2B5EF4-FFF2-40B4-BE49-F238E27FC236}">
                <a16:creationId xmlns:a16="http://schemas.microsoft.com/office/drawing/2014/main" id="{3A3F574C-EE1C-8B93-AD06-3D5F3D33C2EB}"/>
              </a:ext>
            </a:extLst>
          </p:cNvPr>
          <p:cNvSpPr>
            <a:spLocks noGrp="1"/>
          </p:cNvSpPr>
          <p:nvPr>
            <p:ph type="sldNum" sz="quarter" idx="51"/>
          </p:nvPr>
        </p:nvSpPr>
        <p:spPr/>
        <p:txBody>
          <a:bodyPr/>
          <a:lstStyle/>
          <a:p>
            <a:pPr algn="l" rtl="0"/>
            <a:fld id="{6C385236-B7BA-4938-9EA6-6DEC8CA653D7}" type="slidenum">
              <a:rPr/>
              <a:pPr/>
              <a:t>2</a:t>
            </a:fld>
            <a:endParaRPr lang="el"/>
          </a:p>
        </p:txBody>
      </p:sp>
      <p:sp>
        <p:nvSpPr>
          <p:cNvPr id="47" name="Text Placeholder 2">
            <a:extLst>
              <a:ext uri="{FF2B5EF4-FFF2-40B4-BE49-F238E27FC236}">
                <a16:creationId xmlns:a16="http://schemas.microsoft.com/office/drawing/2014/main" id="{ACD11924-33DE-B9B4-ECE1-E3114C97EE13}"/>
              </a:ext>
            </a:extLst>
          </p:cNvPr>
          <p:cNvSpPr txBox="1">
            <a:spLocks/>
          </p:cNvSpPr>
          <p:nvPr/>
        </p:nvSpPr>
        <p:spPr>
          <a:xfrm>
            <a:off x="1968167" y="1381125"/>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t>Υπόβαθρο και VP</a:t>
            </a:r>
            <a:endParaRPr lang="el" dirty="0"/>
          </a:p>
        </p:txBody>
      </p:sp>
      <p:sp>
        <p:nvSpPr>
          <p:cNvPr id="48" name="Text Placeholder 3">
            <a:extLst>
              <a:ext uri="{FF2B5EF4-FFF2-40B4-BE49-F238E27FC236}">
                <a16:creationId xmlns:a16="http://schemas.microsoft.com/office/drawing/2014/main" id="{4EE59037-B4F2-A089-31A2-6CBFEECF1432}"/>
              </a:ext>
            </a:extLst>
          </p:cNvPr>
          <p:cNvSpPr txBox="1">
            <a:spLocks/>
          </p:cNvSpPr>
          <p:nvPr/>
        </p:nvSpPr>
        <p:spPr>
          <a:xfrm>
            <a:off x="1968167" y="2222844"/>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t>Τομέας στόχος</a:t>
            </a:r>
            <a:endParaRPr lang="el" dirty="0"/>
          </a:p>
        </p:txBody>
      </p:sp>
      <p:sp>
        <p:nvSpPr>
          <p:cNvPr id="49" name="Text Placeholder 4">
            <a:extLst>
              <a:ext uri="{FF2B5EF4-FFF2-40B4-BE49-F238E27FC236}">
                <a16:creationId xmlns:a16="http://schemas.microsoft.com/office/drawing/2014/main" id="{7E81EE20-FC41-4A3A-BFFE-04373FBE0A15}"/>
              </a:ext>
            </a:extLst>
          </p:cNvPr>
          <p:cNvSpPr txBox="1">
            <a:spLocks/>
          </p:cNvSpPr>
          <p:nvPr/>
        </p:nvSpPr>
        <p:spPr>
          <a:xfrm>
            <a:off x="1968167" y="3064563"/>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t>Νέα απορροφητική σκούπα με μπαταρία</a:t>
            </a:r>
            <a:endParaRPr lang="el" dirty="0"/>
          </a:p>
        </p:txBody>
      </p:sp>
      <p:sp>
        <p:nvSpPr>
          <p:cNvPr id="50" name="Text Placeholder 5">
            <a:extLst>
              <a:ext uri="{FF2B5EF4-FFF2-40B4-BE49-F238E27FC236}">
                <a16:creationId xmlns:a16="http://schemas.microsoft.com/office/drawing/2014/main" id="{F42078BF-1B9B-0270-406D-2700A342A88A}"/>
              </a:ext>
            </a:extLst>
          </p:cNvPr>
          <p:cNvSpPr txBox="1">
            <a:spLocks/>
          </p:cNvSpPr>
          <p:nvPr/>
        </p:nvSpPr>
        <p:spPr>
          <a:xfrm>
            <a:off x="1968167" y="3906282"/>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t>Κυριότερα σημεία πώλησης</a:t>
            </a:r>
          </a:p>
        </p:txBody>
      </p:sp>
      <p:sp>
        <p:nvSpPr>
          <p:cNvPr id="51" name="Text Placeholder 6">
            <a:extLst>
              <a:ext uri="{FF2B5EF4-FFF2-40B4-BE49-F238E27FC236}">
                <a16:creationId xmlns:a16="http://schemas.microsoft.com/office/drawing/2014/main" id="{0C36A846-4D2C-DF88-9D38-D65791531DF6}"/>
              </a:ext>
            </a:extLst>
          </p:cNvPr>
          <p:cNvSpPr>
            <a:spLocks noGrp="1"/>
          </p:cNvSpPr>
          <p:nvPr>
            <p:ph type="body" sz="quarter" idx="41"/>
          </p:nvPr>
        </p:nvSpPr>
        <p:spPr>
          <a:xfrm>
            <a:off x="1968167" y="4748001"/>
            <a:ext cx="4018296" cy="698238"/>
          </a:xfrm>
        </p:spPr>
        <p:txBody>
          <a:bodyPr/>
          <a:lstStyle/>
          <a:p>
            <a:pPr algn="l" rtl="0">
              <a:lnSpc>
                <a:spcPct val="120000"/>
              </a:lnSpc>
            </a:pPr>
            <a:r>
              <a:rPr lang="el" b="0" i="0" u="none" baseline="0" dirty="0"/>
              <a:t>Μπαταρία</a:t>
            </a:r>
          </a:p>
        </p:txBody>
      </p:sp>
      <p:sp>
        <p:nvSpPr>
          <p:cNvPr id="53" name="Text Placeholder 8">
            <a:extLst>
              <a:ext uri="{FF2B5EF4-FFF2-40B4-BE49-F238E27FC236}">
                <a16:creationId xmlns:a16="http://schemas.microsoft.com/office/drawing/2014/main" id="{B7CBF20D-444D-4D72-5C4C-DC292D68E705}"/>
              </a:ext>
            </a:extLst>
          </p:cNvPr>
          <p:cNvSpPr txBox="1">
            <a:spLocks/>
          </p:cNvSpPr>
          <p:nvPr/>
        </p:nvSpPr>
        <p:spPr>
          <a:xfrm>
            <a:off x="1117600" y="1381125"/>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1</a:t>
            </a:r>
            <a:endParaRPr lang="el" dirty="0"/>
          </a:p>
        </p:txBody>
      </p:sp>
      <p:sp>
        <p:nvSpPr>
          <p:cNvPr id="54" name="Text Placeholder 9">
            <a:extLst>
              <a:ext uri="{FF2B5EF4-FFF2-40B4-BE49-F238E27FC236}">
                <a16:creationId xmlns:a16="http://schemas.microsoft.com/office/drawing/2014/main" id="{9DBC9A9C-73C4-CA9B-4B78-3ACCE8DBF0F1}"/>
              </a:ext>
            </a:extLst>
          </p:cNvPr>
          <p:cNvSpPr txBox="1">
            <a:spLocks/>
          </p:cNvSpPr>
          <p:nvPr/>
        </p:nvSpPr>
        <p:spPr>
          <a:xfrm>
            <a:off x="1117600" y="2222844"/>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2</a:t>
            </a:r>
            <a:endParaRPr lang="el" dirty="0"/>
          </a:p>
        </p:txBody>
      </p:sp>
      <p:sp>
        <p:nvSpPr>
          <p:cNvPr id="55" name="Text Placeholder 10">
            <a:extLst>
              <a:ext uri="{FF2B5EF4-FFF2-40B4-BE49-F238E27FC236}">
                <a16:creationId xmlns:a16="http://schemas.microsoft.com/office/drawing/2014/main" id="{BC28244C-FF75-606A-4CB7-47A7555368B9}"/>
              </a:ext>
            </a:extLst>
          </p:cNvPr>
          <p:cNvSpPr txBox="1">
            <a:spLocks/>
          </p:cNvSpPr>
          <p:nvPr/>
        </p:nvSpPr>
        <p:spPr>
          <a:xfrm>
            <a:off x="1117600" y="3064563"/>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3</a:t>
            </a:r>
            <a:endParaRPr lang="el" dirty="0"/>
          </a:p>
        </p:txBody>
      </p:sp>
      <p:sp>
        <p:nvSpPr>
          <p:cNvPr id="56" name="Text Placeholder 11">
            <a:extLst>
              <a:ext uri="{FF2B5EF4-FFF2-40B4-BE49-F238E27FC236}">
                <a16:creationId xmlns:a16="http://schemas.microsoft.com/office/drawing/2014/main" id="{DC59D089-859A-62BF-4620-20F5522D6419}"/>
              </a:ext>
            </a:extLst>
          </p:cNvPr>
          <p:cNvSpPr txBox="1">
            <a:spLocks/>
          </p:cNvSpPr>
          <p:nvPr/>
        </p:nvSpPr>
        <p:spPr>
          <a:xfrm>
            <a:off x="1117600" y="3906282"/>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4</a:t>
            </a:r>
            <a:endParaRPr lang="el" dirty="0"/>
          </a:p>
        </p:txBody>
      </p:sp>
      <p:sp>
        <p:nvSpPr>
          <p:cNvPr id="57" name="Text Placeholder 12">
            <a:extLst>
              <a:ext uri="{FF2B5EF4-FFF2-40B4-BE49-F238E27FC236}">
                <a16:creationId xmlns:a16="http://schemas.microsoft.com/office/drawing/2014/main" id="{F75AE74A-8CDB-7A4C-8956-959A6027A73B}"/>
              </a:ext>
            </a:extLst>
          </p:cNvPr>
          <p:cNvSpPr>
            <a:spLocks noGrp="1"/>
          </p:cNvSpPr>
          <p:nvPr>
            <p:ph type="body" sz="quarter" idx="47"/>
          </p:nvPr>
        </p:nvSpPr>
        <p:spPr>
          <a:xfrm>
            <a:off x="1117600" y="4748001"/>
            <a:ext cx="698400" cy="698238"/>
          </a:xfrm>
        </p:spPr>
        <p:txBody>
          <a:bodyPr/>
          <a:lstStyle/>
          <a:p>
            <a:pPr rtl="0"/>
            <a:r>
              <a:rPr lang="el" b="1" i="0" u="none" baseline="0"/>
              <a:t>5</a:t>
            </a:r>
          </a:p>
        </p:txBody>
      </p:sp>
      <p:pic>
        <p:nvPicPr>
          <p:cNvPr id="88" name="Picture Placeholder 21" descr="A person vacuuming the floor&#10;&#10;AI-generated content may be incorrect.">
            <a:extLst>
              <a:ext uri="{FF2B5EF4-FFF2-40B4-BE49-F238E27FC236}">
                <a16:creationId xmlns:a16="http://schemas.microsoft.com/office/drawing/2014/main" id="{F49E408E-A59A-EACC-EBB6-9622210D313A}"/>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6205539" y="0"/>
            <a:ext cx="5986461" cy="6273800"/>
          </a:xfrm>
        </p:spPr>
      </p:pic>
    </p:spTree>
    <p:extLst>
      <p:ext uri="{BB962C8B-B14F-4D97-AF65-F5344CB8AC3E}">
        <p14:creationId xmlns:p14="http://schemas.microsoft.com/office/powerpoint/2010/main" val="389662093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33283-6DE7-C016-47A8-F20E2C907AB9}"/>
            </a:ext>
          </a:extLst>
        </p:cNvPr>
        <p:cNvGrpSpPr/>
        <p:nvPr/>
      </p:nvGrpSpPr>
      <p:grpSpPr>
        <a:xfrm>
          <a:off x="0" y="0"/>
          <a:ext cx="0" cy="0"/>
          <a:chOff x="0" y="0"/>
          <a:chExt cx="0" cy="0"/>
        </a:xfrm>
      </p:grpSpPr>
      <p:sp>
        <p:nvSpPr>
          <p:cNvPr id="9" name="Text Placeholder 5">
            <a:extLst>
              <a:ext uri="{FF2B5EF4-FFF2-40B4-BE49-F238E27FC236}">
                <a16:creationId xmlns:a16="http://schemas.microsoft.com/office/drawing/2014/main" id="{14FD337B-6C78-A906-24A6-C9863DB46F19}"/>
              </a:ext>
            </a:extLst>
          </p:cNvPr>
          <p:cNvSpPr txBox="1">
            <a:spLocks/>
          </p:cNvSpPr>
          <p:nvPr/>
        </p:nvSpPr>
        <p:spPr>
          <a:xfrm>
            <a:off x="7471611" y="0"/>
            <a:ext cx="4720389" cy="6283325"/>
          </a:xfrm>
          <a:prstGeom prst="rect">
            <a:avLst/>
          </a:prstGeom>
          <a:solidFill>
            <a:schemeClr val="bg2">
              <a:lumMod val="20000"/>
              <a:lumOff val="80000"/>
            </a:schemeClr>
          </a:solidFill>
        </p:spPr>
        <p:txBody>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l" rtl="0">
              <a:buFont typeface="Arial" panose="020B0604020202020204" pitchFamily="34" charset="0"/>
              <a:buNone/>
            </a:pPr>
            <a:r>
              <a:rPr lang="el" b="0" i="0" u="none" baseline="0"/>
              <a:t> </a:t>
            </a:r>
            <a:endParaRPr lang="el" dirty="0"/>
          </a:p>
        </p:txBody>
      </p:sp>
      <p:pic>
        <p:nvPicPr>
          <p:cNvPr id="11" name="Picture 10">
            <a:extLst>
              <a:ext uri="{FF2B5EF4-FFF2-40B4-BE49-F238E27FC236}">
                <a16:creationId xmlns:a16="http://schemas.microsoft.com/office/drawing/2014/main" id="{928DA85A-68C4-F512-EEE4-2415B8368E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910624" y="1628958"/>
            <a:ext cx="3809448" cy="3809524"/>
          </a:xfrm>
          <a:prstGeom prst="rect">
            <a:avLst/>
          </a:prstGeom>
        </p:spPr>
      </p:pic>
      <p:graphicFrame>
        <p:nvGraphicFramePr>
          <p:cNvPr id="8" name="Object 7" hidden="1">
            <a:extLst>
              <a:ext uri="{FF2B5EF4-FFF2-40B4-BE49-F238E27FC236}">
                <a16:creationId xmlns:a16="http://schemas.microsoft.com/office/drawing/2014/main" id="{C9E2409D-A8B1-A1B5-563F-E573D61E5043}"/>
              </a:ext>
            </a:extLst>
          </p:cNvPr>
          <p:cNvGraphicFramePr>
            <a:graphicFrameLocks noChangeAspect="1"/>
          </p:cNvGraphicFramePr>
          <p:nvPr>
            <p:custDataLst>
              <p:tags r:id="rId1"/>
            </p:custDataLst>
            <p:extLst>
              <p:ext uri="{D42A27DB-BD31-4B8C-83A1-F6EECF244321}">
                <p14:modId xmlns:p14="http://schemas.microsoft.com/office/powerpoint/2010/main" val="2276111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8" name="Object 7" hidden="1">
                        <a:extLst>
                          <a:ext uri="{FF2B5EF4-FFF2-40B4-BE49-F238E27FC236}">
                            <a16:creationId xmlns:a16="http://schemas.microsoft.com/office/drawing/2014/main" id="{C9E2409D-A8B1-A1B5-563F-E573D61E50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03392D92-D3EE-A2A7-E379-54F4632273B5}"/>
              </a:ext>
            </a:extLst>
          </p:cNvPr>
          <p:cNvSpPr>
            <a:spLocks noGrp="1"/>
          </p:cNvSpPr>
          <p:nvPr>
            <p:ph type="ftr" sz="quarter" idx="21"/>
          </p:nvPr>
        </p:nvSpPr>
        <p:spPr/>
        <p:txBody>
          <a:bodyPr/>
          <a:lstStyle/>
          <a:p>
            <a:pPr algn="l" rtl="0"/>
            <a:r>
              <a:rPr lang="el" b="0" i="0" u="none" baseline="0"/>
              <a:t>ΕΜΠΙΣΤΕΥΤΙΚΕΣ ΠΛΗΡΟΦΟΡΙΕΣ ΕΤΑΙΡΕΙΑΣ</a:t>
            </a:r>
          </a:p>
        </p:txBody>
      </p:sp>
      <p:sp>
        <p:nvSpPr>
          <p:cNvPr id="3" name="Slide Number Placeholder 2">
            <a:extLst>
              <a:ext uri="{FF2B5EF4-FFF2-40B4-BE49-F238E27FC236}">
                <a16:creationId xmlns:a16="http://schemas.microsoft.com/office/drawing/2014/main" id="{318EB515-1295-9BAC-2DC2-9C9E83443DBC}"/>
              </a:ext>
            </a:extLst>
          </p:cNvPr>
          <p:cNvSpPr>
            <a:spLocks noGrp="1"/>
          </p:cNvSpPr>
          <p:nvPr>
            <p:ph type="sldNum" sz="quarter" idx="22"/>
          </p:nvPr>
        </p:nvSpPr>
        <p:spPr/>
        <p:txBody>
          <a:bodyPr/>
          <a:lstStyle/>
          <a:p>
            <a:pPr algn="l" rtl="0"/>
            <a:fld id="{6C385236-B7BA-4938-9EA6-6DEC8CA653D7}" type="slidenum">
              <a:rPr/>
              <a:pPr/>
              <a:t>20</a:t>
            </a:fld>
            <a:endParaRPr lang="el"/>
          </a:p>
        </p:txBody>
      </p:sp>
      <p:sp>
        <p:nvSpPr>
          <p:cNvPr id="10" name="Content Placeholder 9">
            <a:extLst>
              <a:ext uri="{FF2B5EF4-FFF2-40B4-BE49-F238E27FC236}">
                <a16:creationId xmlns:a16="http://schemas.microsoft.com/office/drawing/2014/main" id="{C0D23B56-5E98-8BEF-D6BF-1B223C997ECD}"/>
              </a:ext>
            </a:extLst>
          </p:cNvPr>
          <p:cNvSpPr>
            <a:spLocks noGrp="1"/>
          </p:cNvSpPr>
          <p:nvPr>
            <p:ph sz="quarter" idx="18"/>
          </p:nvPr>
        </p:nvSpPr>
        <p:spPr>
          <a:xfrm>
            <a:off x="479425" y="1422400"/>
            <a:ext cx="5507038" cy="4851399"/>
          </a:xfrm>
          <a:noFill/>
        </p:spPr>
        <p:txBody>
          <a:bodyPr lIns="0" tIns="0" rIns="0" bIns="91440"/>
          <a:lstStyle/>
          <a:p>
            <a:pPr marL="0" indent="0" algn="l" rtl="0">
              <a:lnSpc>
                <a:spcPct val="120000"/>
              </a:lnSpc>
              <a:spcBef>
                <a:spcPts val="400"/>
              </a:spcBef>
              <a:buNone/>
            </a:pPr>
            <a:r>
              <a:rPr lang="el" b="0" i="0" u="none" baseline="0" dirty="0">
                <a:latin typeface="+mj-lt"/>
                <a:ea typeface="+mj-lt"/>
                <a:cs typeface="+mj-lt"/>
              </a:rPr>
              <a:t>Σχεδιασμένη για σκληρές εργασίες καθαρισμού που περιλαμβάνουν επικίνδυνη σκόνη</a:t>
            </a:r>
          </a:p>
          <a:p>
            <a:pPr algn="l" rtl="0">
              <a:lnSpc>
                <a:spcPct val="120000"/>
              </a:lnSpc>
              <a:spcBef>
                <a:spcPts val="400"/>
              </a:spcBef>
            </a:pPr>
            <a:r>
              <a:rPr lang="el" b="0" i="0" u="none" baseline="0" dirty="0"/>
              <a:t>Σχεδιασμένη για 2 διαφορετικές διαμέτρους εύκαμπτου σωλήνα</a:t>
            </a:r>
          </a:p>
          <a:p>
            <a:pPr marL="0" indent="0" algn="l" rtl="0">
              <a:lnSpc>
                <a:spcPct val="120000"/>
              </a:lnSpc>
              <a:spcBef>
                <a:spcPts val="400"/>
              </a:spcBef>
              <a:buNone/>
            </a:pPr>
            <a:r>
              <a:rPr lang="el" b="0" i="0" u="none" baseline="0" dirty="0">
                <a:latin typeface="+mj-lt"/>
                <a:ea typeface="+mj-lt"/>
                <a:cs typeface="+mj-lt"/>
              </a:rPr>
              <a:t>Απορροφητική σκούπα πλήρους ασφάλειας κατηγορίας M</a:t>
            </a:r>
          </a:p>
          <a:p>
            <a:pPr algn="l" rtl="0">
              <a:lnSpc>
                <a:spcPct val="120000"/>
              </a:lnSpc>
              <a:spcBef>
                <a:spcPts val="400"/>
              </a:spcBef>
            </a:pPr>
            <a:r>
              <a:rPr lang="el" b="0" i="0" u="none" baseline="0" dirty="0"/>
              <a:t>Σχεδιασμένη για τη συλλογή επικίνδυνης σκόνης κατηγορίας Μ. Μπορεί να συλλέγει σκόνες, όπως σκόνη σκυροδέματος, ξύλου ή βαφής που παράγεται κατά τη διάρκεια εργασιών βιοτεχνίας και κατασκευών. Αυτές οι σκόνες διαχωρίζονται με ασφάλεια στη σακούλα φίλτρου και μπορούν έτσι να απορριφθούν εύκολα</a:t>
            </a:r>
          </a:p>
          <a:p>
            <a:pPr marL="0" indent="0" algn="l" rtl="0">
              <a:lnSpc>
                <a:spcPct val="120000"/>
              </a:lnSpc>
              <a:spcBef>
                <a:spcPts val="400"/>
              </a:spcBef>
              <a:buNone/>
            </a:pPr>
            <a:r>
              <a:rPr lang="el" b="0" i="0" u="none" baseline="0" dirty="0">
                <a:latin typeface="+mj-lt"/>
                <a:ea typeface="+mj-lt"/>
                <a:cs typeface="+mj-lt"/>
              </a:rPr>
              <a:t>Για υγρά και στερεά </a:t>
            </a:r>
          </a:p>
          <a:p>
            <a:pPr algn="l" rtl="0">
              <a:lnSpc>
                <a:spcPct val="120000"/>
              </a:lnSpc>
              <a:spcBef>
                <a:spcPts val="400"/>
              </a:spcBef>
            </a:pPr>
            <a:r>
              <a:rPr lang="el" b="0" i="0" u="none" baseline="0" dirty="0"/>
              <a:t>Με πλωτήρα - για αξιόπιστη συλλογή πολλών ειδών υγρών</a:t>
            </a:r>
            <a:endParaRPr lang="el" dirty="0"/>
          </a:p>
        </p:txBody>
      </p:sp>
      <p:sp>
        <p:nvSpPr>
          <p:cNvPr id="6" name="Text Placeholder 5">
            <a:extLst>
              <a:ext uri="{FF2B5EF4-FFF2-40B4-BE49-F238E27FC236}">
                <a16:creationId xmlns:a16="http://schemas.microsoft.com/office/drawing/2014/main" id="{92730A73-E730-F025-B78D-AB844D1CF05F}"/>
              </a:ext>
            </a:extLst>
          </p:cNvPr>
          <p:cNvSpPr>
            <a:spLocks noGrp="1"/>
          </p:cNvSpPr>
          <p:nvPr>
            <p:ph type="body" sz="quarter" idx="14"/>
          </p:nvPr>
        </p:nvSpPr>
        <p:spPr/>
        <p:txBody>
          <a:bodyPr/>
          <a:lstStyle/>
          <a:p>
            <a:pPr algn="l" rtl="0"/>
            <a:r>
              <a:rPr lang="el" b="0" i="0" u="none" baseline="0"/>
              <a:t>AERO 21B-W0M PC BP36V</a:t>
            </a:r>
            <a:endParaRPr lang="el" dirty="0">
              <a:solidFill>
                <a:schemeClr val="tx2"/>
              </a:solidFill>
            </a:endParaRPr>
          </a:p>
        </p:txBody>
      </p:sp>
      <p:sp>
        <p:nvSpPr>
          <p:cNvPr id="7" name="Title 6">
            <a:extLst>
              <a:ext uri="{FF2B5EF4-FFF2-40B4-BE49-F238E27FC236}">
                <a16:creationId xmlns:a16="http://schemas.microsoft.com/office/drawing/2014/main" id="{CA31C39B-3856-E33A-6B29-587B4507FCA3}"/>
              </a:ext>
            </a:extLst>
          </p:cNvPr>
          <p:cNvSpPr>
            <a:spLocks noGrp="1"/>
          </p:cNvSpPr>
          <p:nvPr>
            <p:ph type="title"/>
          </p:nvPr>
        </p:nvSpPr>
        <p:spPr/>
        <p:txBody>
          <a:bodyPr vert="horz"/>
          <a:lstStyle/>
          <a:p>
            <a:pPr algn="l" rtl="0"/>
            <a:r>
              <a:rPr lang="el" b="1" i="0" u="none" baseline="0"/>
              <a:t>4 | Χαρακτηριστικά AERO battery</a:t>
            </a:r>
            <a:endParaRPr lang="el" dirty="0"/>
          </a:p>
        </p:txBody>
      </p:sp>
      <p:pic>
        <p:nvPicPr>
          <p:cNvPr id="14" name="Graphic 13">
            <a:extLst>
              <a:ext uri="{FF2B5EF4-FFF2-40B4-BE49-F238E27FC236}">
                <a16:creationId xmlns:a16="http://schemas.microsoft.com/office/drawing/2014/main" id="{4F4BB036-2C86-9B82-2EA3-52DCC42677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77147" y="1412875"/>
            <a:ext cx="542925" cy="542925"/>
          </a:xfrm>
          <a:prstGeom prst="rect">
            <a:avLst/>
          </a:prstGeom>
        </p:spPr>
      </p:pic>
    </p:spTree>
    <p:extLst>
      <p:ext uri="{BB962C8B-B14F-4D97-AF65-F5344CB8AC3E}">
        <p14:creationId xmlns:p14="http://schemas.microsoft.com/office/powerpoint/2010/main" val="204653299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2E0BD-96F4-5FAE-F664-46C838422850}"/>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2A50F2BD-017E-5E53-C58E-1FC28AAA7F67}"/>
              </a:ext>
            </a:extLst>
          </p:cNvPr>
          <p:cNvSpPr txBox="1">
            <a:spLocks/>
          </p:cNvSpPr>
          <p:nvPr/>
        </p:nvSpPr>
        <p:spPr>
          <a:xfrm>
            <a:off x="7471611" y="0"/>
            <a:ext cx="4720389" cy="6283325"/>
          </a:xfrm>
          <a:prstGeom prst="rect">
            <a:avLst/>
          </a:prstGeom>
          <a:solidFill>
            <a:schemeClr val="bg2">
              <a:lumMod val="20000"/>
              <a:lumOff val="80000"/>
            </a:schemeClr>
          </a:solidFill>
        </p:spPr>
        <p:txBody>
          <a:bodyPr/>
          <a:lstStyle>
            <a:lvl1pPr marL="199105"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l" rtl="0">
              <a:buFont typeface="Arial" panose="020B0604020202020204" pitchFamily="34" charset="0"/>
              <a:buNone/>
            </a:pPr>
            <a:r>
              <a:rPr lang="el" b="0" i="0" u="none" baseline="0"/>
              <a:t> </a:t>
            </a:r>
            <a:endParaRPr lang="el" dirty="0"/>
          </a:p>
        </p:txBody>
      </p:sp>
      <p:graphicFrame>
        <p:nvGraphicFramePr>
          <p:cNvPr id="8" name="Object 7" hidden="1">
            <a:extLst>
              <a:ext uri="{FF2B5EF4-FFF2-40B4-BE49-F238E27FC236}">
                <a16:creationId xmlns:a16="http://schemas.microsoft.com/office/drawing/2014/main" id="{F48FCE48-3FD0-4227-E0E1-D8D5E62E5E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F48FCE48-3FD0-4227-E0E1-D8D5E62E5E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91054746-E7AD-4A82-4292-5F4D93CEFC8A}"/>
              </a:ext>
            </a:extLst>
          </p:cNvPr>
          <p:cNvSpPr>
            <a:spLocks noGrp="1"/>
          </p:cNvSpPr>
          <p:nvPr>
            <p:ph type="ftr" sz="quarter" idx="21"/>
          </p:nvPr>
        </p:nvSpPr>
        <p:spPr/>
        <p:txBody>
          <a:bodyPr/>
          <a:lstStyle/>
          <a:p>
            <a:pPr algn="l" rtl="0"/>
            <a:r>
              <a:rPr lang="el" b="0" i="0" u="none" baseline="0"/>
              <a:t>ΕΜΠΙΣΤΕΥΤΙΚΕΣ ΠΛΗΡΟΦΟΡΙΕΣ ΕΤΑΙΡΕΙΑΣ</a:t>
            </a:r>
          </a:p>
        </p:txBody>
      </p:sp>
      <p:sp>
        <p:nvSpPr>
          <p:cNvPr id="3" name="Slide Number Placeholder 2">
            <a:extLst>
              <a:ext uri="{FF2B5EF4-FFF2-40B4-BE49-F238E27FC236}">
                <a16:creationId xmlns:a16="http://schemas.microsoft.com/office/drawing/2014/main" id="{35E6EB80-E077-B4F8-85F8-9EB9E9DDC842}"/>
              </a:ext>
            </a:extLst>
          </p:cNvPr>
          <p:cNvSpPr>
            <a:spLocks noGrp="1"/>
          </p:cNvSpPr>
          <p:nvPr>
            <p:ph type="sldNum" sz="quarter" idx="22"/>
          </p:nvPr>
        </p:nvSpPr>
        <p:spPr/>
        <p:txBody>
          <a:bodyPr/>
          <a:lstStyle/>
          <a:p>
            <a:pPr algn="l" rtl="0"/>
            <a:fld id="{6C385236-B7BA-4938-9EA6-6DEC8CA653D7}" type="slidenum">
              <a:rPr/>
              <a:pPr/>
              <a:t>21</a:t>
            </a:fld>
            <a:endParaRPr lang="el"/>
          </a:p>
        </p:txBody>
      </p:sp>
      <p:sp>
        <p:nvSpPr>
          <p:cNvPr id="10" name="Content Placeholder 9">
            <a:extLst>
              <a:ext uri="{FF2B5EF4-FFF2-40B4-BE49-F238E27FC236}">
                <a16:creationId xmlns:a16="http://schemas.microsoft.com/office/drawing/2014/main" id="{C9FB2945-D0F5-6AFB-CE48-367E31657915}"/>
              </a:ext>
            </a:extLst>
          </p:cNvPr>
          <p:cNvSpPr>
            <a:spLocks noGrp="1"/>
          </p:cNvSpPr>
          <p:nvPr>
            <p:ph sz="quarter" idx="18"/>
          </p:nvPr>
        </p:nvSpPr>
        <p:spPr>
          <a:xfrm>
            <a:off x="475521" y="1412876"/>
            <a:ext cx="5853090" cy="4707564"/>
          </a:xfrm>
          <a:noFill/>
        </p:spPr>
        <p:txBody>
          <a:bodyPr lIns="0" tIns="0" rIns="0" bIns="91440"/>
          <a:lstStyle/>
          <a:p>
            <a:pPr marL="0" indent="0" algn="l" rtl="0">
              <a:lnSpc>
                <a:spcPct val="120000"/>
              </a:lnSpc>
              <a:spcBef>
                <a:spcPts val="400"/>
              </a:spcBef>
              <a:buNone/>
            </a:pPr>
            <a:r>
              <a:rPr lang="el" b="0" i="0" u="none" baseline="0" dirty="0">
                <a:latin typeface="+mj-lt"/>
                <a:ea typeface="+mj-lt"/>
                <a:cs typeface="+mj-lt"/>
              </a:rPr>
              <a:t>Τηλεχειρισμός </a:t>
            </a:r>
          </a:p>
          <a:p>
            <a:pPr marL="201168" lvl="1" indent="-201168" algn="l" rtl="0">
              <a:lnSpc>
                <a:spcPct val="120000"/>
              </a:lnSpc>
              <a:spcBef>
                <a:spcPts val="400"/>
              </a:spcBef>
              <a:buFont typeface="Arial" panose="020B0604020202020204" pitchFamily="34" charset="0"/>
              <a:buChar char="•"/>
            </a:pPr>
            <a:r>
              <a:rPr lang="el" b="0" i="0" u="none" baseline="0" dirty="0"/>
              <a:t>Εύκολος και άνετος τηλεχειρισμός της απορροφητικής σκούπας</a:t>
            </a:r>
          </a:p>
          <a:p>
            <a:pPr marL="201168" lvl="1" indent="-201168" algn="l" rtl="0">
              <a:lnSpc>
                <a:spcPct val="120000"/>
              </a:lnSpc>
              <a:spcBef>
                <a:spcPts val="400"/>
              </a:spcBef>
              <a:buFont typeface="Arial" panose="020B0604020202020204" pitchFamily="34" charset="0"/>
              <a:buChar char="•"/>
            </a:pPr>
            <a:r>
              <a:rPr lang="el" b="0" i="0" u="none" baseline="0" dirty="0"/>
              <a:t>Επιτρέπει την αυτόματη ενεργοποίηση/απενεργοποίηση που λειτουργεί με ασύρματα εργαλεία, χάρη στην έξυπνη λειτουργία AutoSense</a:t>
            </a:r>
          </a:p>
          <a:p>
            <a:pPr marL="201168" lvl="1" indent="-201168" algn="l" rtl="0">
              <a:lnSpc>
                <a:spcPct val="120000"/>
              </a:lnSpc>
              <a:spcBef>
                <a:spcPts val="400"/>
              </a:spcBef>
              <a:buFont typeface="Arial" panose="020B0604020202020204" pitchFamily="34" charset="0"/>
              <a:buChar char="•"/>
            </a:pPr>
            <a:r>
              <a:rPr lang="el" b="0" i="0" u="none" baseline="0" dirty="0"/>
              <a:t>Βασίζεται στην επικοινωνία Bluetooth, με αξιόπιστη και εύκολη ζεύξη </a:t>
            </a:r>
          </a:p>
          <a:p>
            <a:pPr marL="201168" lvl="1" indent="-201168" algn="l" rtl="0">
              <a:lnSpc>
                <a:spcPct val="120000"/>
              </a:lnSpc>
              <a:spcBef>
                <a:spcPts val="400"/>
              </a:spcBef>
              <a:buFont typeface="Arial" panose="020B0604020202020204" pitchFamily="34" charset="0"/>
              <a:buChar char="•"/>
            </a:pPr>
            <a:r>
              <a:rPr lang="el" b="0" i="0" u="none" baseline="0" dirty="0"/>
              <a:t>Ο ευέλικτος σχεδιασμός διευκολύνει τη στερέωση του εύκαμπτου σωλήνα, του σωλήνα χειρός ή του ηλεκτρικού εργαλείου</a:t>
            </a:r>
          </a:p>
          <a:p>
            <a:pPr marL="201168" lvl="1" indent="-201168" algn="l" rtl="0">
              <a:lnSpc>
                <a:spcPct val="120000"/>
              </a:lnSpc>
              <a:spcBef>
                <a:spcPts val="400"/>
              </a:spcBef>
              <a:buFont typeface="Arial" panose="020B0604020202020204" pitchFamily="34" charset="0"/>
              <a:buChar char="•"/>
            </a:pPr>
            <a:r>
              <a:rPr lang="el" b="0" i="0" u="none" baseline="0" dirty="0"/>
              <a:t>Στιβαρή και ανθεκτική ώστε να ανταπεξέρχεται στο εκάστοτε περιβάλλον και να ανταποκρίνεται στον δύσκολο χειρισμό σε εργοτάξια</a:t>
            </a:r>
          </a:p>
          <a:p>
            <a:pPr marL="201168" lvl="1" indent="-201168" algn="l" rtl="0">
              <a:lnSpc>
                <a:spcPct val="120000"/>
              </a:lnSpc>
              <a:spcBef>
                <a:spcPts val="400"/>
              </a:spcBef>
              <a:buFont typeface="Arial" panose="020B0604020202020204" pitchFamily="34" charset="0"/>
              <a:buChar char="•"/>
            </a:pPr>
            <a:r>
              <a:rPr lang="el" b="0" i="0" u="none" baseline="0" dirty="0"/>
              <a:t>Οι ενδείξεις LED παρέχουν οπτικές προειδοποιήσεις όταν η ροή αέρα είναι ανεπαρκής και απαιτείται προσοχή</a:t>
            </a:r>
          </a:p>
          <a:p>
            <a:pPr marL="201168" lvl="1" indent="-201168" algn="l" rtl="0">
              <a:lnSpc>
                <a:spcPct val="120000"/>
              </a:lnSpc>
              <a:spcBef>
                <a:spcPts val="400"/>
              </a:spcBef>
              <a:buFont typeface="Arial" panose="020B0604020202020204" pitchFamily="34" charset="0"/>
              <a:buChar char="•"/>
            </a:pPr>
            <a:r>
              <a:rPr lang="el" b="0" i="0" u="none" baseline="0" dirty="0"/>
              <a:t>Λειτουργία AutoSense που ανιχνεύει αυτόματα την ενεργοποίηση των ηλεκτρικών εργαλείων</a:t>
            </a:r>
          </a:p>
          <a:p>
            <a:pPr marL="201168" lvl="1" indent="-201168" algn="l" rtl="0">
              <a:lnSpc>
                <a:spcPct val="120000"/>
              </a:lnSpc>
              <a:spcBef>
                <a:spcPts val="400"/>
              </a:spcBef>
              <a:buFont typeface="Arial" panose="020B0604020202020204" pitchFamily="34" charset="0"/>
              <a:buChar char="•"/>
            </a:pPr>
            <a:r>
              <a:rPr lang="el" b="0" i="0" u="none" baseline="0" dirty="0"/>
              <a:t>Διατίθεται στις εκδόσεις AERO battery κατηγορίας Μ</a:t>
            </a:r>
            <a:endParaRPr lang="el" dirty="0"/>
          </a:p>
        </p:txBody>
      </p:sp>
      <p:sp>
        <p:nvSpPr>
          <p:cNvPr id="6" name="Text Placeholder 5">
            <a:extLst>
              <a:ext uri="{FF2B5EF4-FFF2-40B4-BE49-F238E27FC236}">
                <a16:creationId xmlns:a16="http://schemas.microsoft.com/office/drawing/2014/main" id="{BDACE82A-4DE2-2B87-8AFD-5AABA695AF1F}"/>
              </a:ext>
            </a:extLst>
          </p:cNvPr>
          <p:cNvSpPr>
            <a:spLocks noGrp="1"/>
          </p:cNvSpPr>
          <p:nvPr>
            <p:ph type="body" sz="quarter" idx="14"/>
          </p:nvPr>
        </p:nvSpPr>
        <p:spPr/>
        <p:txBody>
          <a:bodyPr/>
          <a:lstStyle/>
          <a:p>
            <a:pPr algn="l" rtl="0"/>
            <a:r>
              <a:rPr lang="el" b="0" i="0" u="none" baseline="0"/>
              <a:t>AutoSense</a:t>
            </a:r>
            <a:endParaRPr lang="el" dirty="0">
              <a:solidFill>
                <a:schemeClr val="tx2"/>
              </a:solidFill>
            </a:endParaRPr>
          </a:p>
        </p:txBody>
      </p:sp>
      <p:sp>
        <p:nvSpPr>
          <p:cNvPr id="7" name="Title 6">
            <a:extLst>
              <a:ext uri="{FF2B5EF4-FFF2-40B4-BE49-F238E27FC236}">
                <a16:creationId xmlns:a16="http://schemas.microsoft.com/office/drawing/2014/main" id="{225AE014-77C3-5616-675E-A0D700221415}"/>
              </a:ext>
            </a:extLst>
          </p:cNvPr>
          <p:cNvSpPr>
            <a:spLocks noGrp="1"/>
          </p:cNvSpPr>
          <p:nvPr>
            <p:ph type="title"/>
          </p:nvPr>
        </p:nvSpPr>
        <p:spPr/>
        <p:txBody>
          <a:bodyPr vert="horz"/>
          <a:lstStyle/>
          <a:p>
            <a:pPr algn="l" rtl="0"/>
            <a:r>
              <a:rPr lang="el" b="1" i="0" u="none" baseline="0"/>
              <a:t>4 | Χαρακτηριστικά AERO battery</a:t>
            </a:r>
            <a:endParaRPr lang="el" dirty="0"/>
          </a:p>
        </p:txBody>
      </p:sp>
      <p:pic>
        <p:nvPicPr>
          <p:cNvPr id="9" name="Picture 31">
            <a:extLst>
              <a:ext uri="{FF2B5EF4-FFF2-40B4-BE49-F238E27FC236}">
                <a16:creationId xmlns:a16="http://schemas.microsoft.com/office/drawing/2014/main" id="{7C97B6DA-CAC1-293D-5197-5E5060ABB153}"/>
              </a:ext>
            </a:extLst>
          </p:cNvPr>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1976" b="100000" l="690" r="100000">
                        <a14:foregroundMark x1="35172" y1="75889" x2="18030" y2="87352"/>
                        <a14:foregroundMark x1="18030" y1="87352" x2="34975" y2="90415"/>
                        <a14:foregroundMark x1="34975" y1="90415" x2="62365" y2="88834"/>
                        <a14:foregroundMark x1="62365" y1="88834" x2="67783" y2="84783"/>
                        <a14:foregroundMark x1="88966" y1="61957" x2="91823" y2="29545"/>
                        <a14:foregroundMark x1="91823" y1="29545" x2="76650" y2="32905"/>
                        <a14:foregroundMark x1="34286" y1="36759" x2="34286" y2="49407"/>
                        <a14:foregroundMark x1="96749" y1="10968" x2="92217" y2="24605"/>
                        <a14:foregroundMark x1="92217" y1="24605" x2="92118" y2="27372"/>
                        <a14:foregroundMark x1="94089" y1="5929" x2="97635" y2="52866"/>
                        <a14:foregroundMark x1="97635" y1="52866" x2="38621" y2="98419"/>
                        <a14:foregroundMark x1="38621" y1="98419" x2="6108" y2="99506"/>
                        <a14:foregroundMark x1="6108" y1="99506" x2="18325" y2="93281"/>
                        <a14:foregroundMark x1="18325" y1="93281" x2="18522" y2="93281"/>
                        <a14:foregroundMark x1="53892" y1="95455" x2="16256" y2="98221"/>
                        <a14:foregroundMark x1="16256" y1="98221" x2="21872" y2="86858"/>
                        <a14:foregroundMark x1="21872" y1="86858" x2="22759" y2="86265"/>
                        <a14:foregroundMark x1="5222" y1="95356" x2="6995" y2="98913"/>
                        <a14:foregroundMark x1="690" y1="98814" x2="4729" y2="99308"/>
                        <a14:foregroundMark x1="31724" y1="72134" x2="31724" y2="72134"/>
                        <a14:foregroundMark x1="27586" y1="75988" x2="27586" y2="75988"/>
                        <a14:foregroundMark x1="11429" y1="89822" x2="11429" y2="89822"/>
                        <a14:foregroundMark x1="91626" y1="5336" x2="99901" y2="10870"/>
                        <a14:foregroundMark x1="99901" y1="47036" x2="98818" y2="53854"/>
                        <a14:foregroundMark x1="98818" y1="53953" x2="97931" y2="55435"/>
                        <a14:foregroundMark x1="89557" y1="8399" x2="99901" y2="4447"/>
                      </a14:backgroundRemoval>
                    </a14:imgEffect>
                  </a14:imgLayer>
                </a14:imgProps>
              </a:ext>
              <a:ext uri="{28A0092B-C50C-407E-A947-70E740481C1C}">
                <a14:useLocalDpi xmlns:a14="http://schemas.microsoft.com/office/drawing/2010/main"/>
              </a:ext>
            </a:extLst>
          </a:blip>
          <a:srcRect/>
          <a:stretch/>
        </p:blipFill>
        <p:spPr bwMode="auto">
          <a:xfrm>
            <a:off x="7465700" y="1575761"/>
            <a:ext cx="4726300" cy="470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FA46689-7102-C77C-831A-C427F33681A5}"/>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887231" y="1376993"/>
            <a:ext cx="1127762" cy="210280"/>
          </a:xfrm>
          <a:prstGeom prst="rect">
            <a:avLst/>
          </a:prstGeom>
        </p:spPr>
      </p:pic>
    </p:spTree>
    <p:extLst>
      <p:ext uri="{BB962C8B-B14F-4D97-AF65-F5344CB8AC3E}">
        <p14:creationId xmlns:p14="http://schemas.microsoft.com/office/powerpoint/2010/main" val="59972727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37E58-32D0-9A36-8A7A-7CFF689AF10A}"/>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B8A58BB-DA62-6E48-263B-F7FAFFEE1694}"/>
              </a:ext>
            </a:extLst>
          </p:cNvPr>
          <p:cNvGraphicFramePr>
            <a:graphicFrameLocks noChangeAspect="1"/>
          </p:cNvGraphicFramePr>
          <p:nvPr>
            <p:custDataLst>
              <p:tags r:id="rId1"/>
            </p:custDataLst>
            <p:extLst>
              <p:ext uri="{D42A27DB-BD31-4B8C-83A1-F6EECF244321}">
                <p14:modId xmlns:p14="http://schemas.microsoft.com/office/powerpoint/2010/main" val="907282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DB8A58BB-DA62-6E48-263B-F7FAFFEE169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DFC3C637-3E04-CAE2-CB2A-73918850EB84}"/>
              </a:ext>
            </a:extLst>
          </p:cNvPr>
          <p:cNvSpPr>
            <a:spLocks noGrp="1"/>
          </p:cNvSpPr>
          <p:nvPr>
            <p:ph type="body" sz="quarter" idx="14"/>
          </p:nvPr>
        </p:nvSpPr>
        <p:spPr/>
        <p:txBody>
          <a:bodyPr/>
          <a:lstStyle/>
          <a:p>
            <a:pPr algn="l" rtl="0"/>
            <a:r>
              <a:rPr lang="el" b="0" i="0" u="none" baseline="0"/>
              <a:t>Ο νέος χρωματικός συνδυασμός τονίζει την επαγγελματική χρήση</a:t>
            </a:r>
            <a:endParaRPr lang="el" dirty="0">
              <a:solidFill>
                <a:schemeClr val="tx2"/>
              </a:solidFill>
            </a:endParaRPr>
          </a:p>
        </p:txBody>
      </p:sp>
      <p:sp>
        <p:nvSpPr>
          <p:cNvPr id="7" name="Title 6">
            <a:extLst>
              <a:ext uri="{FF2B5EF4-FFF2-40B4-BE49-F238E27FC236}">
                <a16:creationId xmlns:a16="http://schemas.microsoft.com/office/drawing/2014/main" id="{EF391CC3-F4F2-B2DD-735B-DDB67F33755A}"/>
              </a:ext>
            </a:extLst>
          </p:cNvPr>
          <p:cNvSpPr>
            <a:spLocks noGrp="1"/>
          </p:cNvSpPr>
          <p:nvPr>
            <p:ph type="title"/>
          </p:nvPr>
        </p:nvSpPr>
        <p:spPr/>
        <p:txBody>
          <a:bodyPr vert="horz"/>
          <a:lstStyle/>
          <a:p>
            <a:pPr algn="l" rtl="0"/>
            <a:r>
              <a:rPr lang="el" b="1" i="0" u="none" baseline="0"/>
              <a:t>4 | Χαρακτηριστικά AERO battery</a:t>
            </a:r>
            <a:endParaRPr lang="el" dirty="0"/>
          </a:p>
        </p:txBody>
      </p:sp>
      <p:sp>
        <p:nvSpPr>
          <p:cNvPr id="2" name="Footer Placeholder 1">
            <a:extLst>
              <a:ext uri="{FF2B5EF4-FFF2-40B4-BE49-F238E27FC236}">
                <a16:creationId xmlns:a16="http://schemas.microsoft.com/office/drawing/2014/main" id="{B3B4F393-38D7-60DB-AD93-FFAF066A45E4}"/>
              </a:ext>
            </a:extLst>
          </p:cNvPr>
          <p:cNvSpPr>
            <a:spLocks noGrp="1"/>
          </p:cNvSpPr>
          <p:nvPr>
            <p:ph type="ftr" sz="quarter" idx="16"/>
          </p:nvPr>
        </p:nvSpPr>
        <p:spPr/>
        <p:txBody>
          <a:bodyPr/>
          <a:lstStyle/>
          <a:p>
            <a:pPr algn="l" rtl="0"/>
            <a:r>
              <a:rPr lang="el" b="0" i="0" u="none" baseline="0"/>
              <a:t>ΕΜΠΙΣΤΕΥΤΙΚΕΣ ΠΛΗΡΟΦΟΡΙΕΣ ΕΤΑΙΡΕΙΑΣ</a:t>
            </a:r>
          </a:p>
        </p:txBody>
      </p:sp>
      <p:sp>
        <p:nvSpPr>
          <p:cNvPr id="3" name="Slide Number Placeholder 2">
            <a:extLst>
              <a:ext uri="{FF2B5EF4-FFF2-40B4-BE49-F238E27FC236}">
                <a16:creationId xmlns:a16="http://schemas.microsoft.com/office/drawing/2014/main" id="{255E7B77-5BE7-2270-40DB-84C7A3FFAC5C}"/>
              </a:ext>
            </a:extLst>
          </p:cNvPr>
          <p:cNvSpPr>
            <a:spLocks noGrp="1"/>
          </p:cNvSpPr>
          <p:nvPr>
            <p:ph type="sldNum" sz="quarter" idx="17"/>
          </p:nvPr>
        </p:nvSpPr>
        <p:spPr/>
        <p:txBody>
          <a:bodyPr/>
          <a:lstStyle/>
          <a:p>
            <a:pPr algn="l" rtl="0"/>
            <a:fld id="{6C385236-B7BA-4938-9EA6-6DEC8CA653D7}" type="slidenum">
              <a:rPr/>
              <a:pPr/>
              <a:t>22</a:t>
            </a:fld>
            <a:endParaRPr lang="el"/>
          </a:p>
        </p:txBody>
      </p:sp>
      <p:pic>
        <p:nvPicPr>
          <p:cNvPr id="16" name="Picture 15">
            <a:extLst>
              <a:ext uri="{FF2B5EF4-FFF2-40B4-BE49-F238E27FC236}">
                <a16:creationId xmlns:a16="http://schemas.microsoft.com/office/drawing/2014/main" id="{5D804028-8289-DEED-AE86-25BF63BF33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0850" y="1424907"/>
            <a:ext cx="4444444" cy="4444444"/>
          </a:xfrm>
          <a:prstGeom prst="rect">
            <a:avLst/>
          </a:prstGeom>
        </p:spPr>
      </p:pic>
      <p:pic>
        <p:nvPicPr>
          <p:cNvPr id="17" name="Picture 16">
            <a:extLst>
              <a:ext uri="{FF2B5EF4-FFF2-40B4-BE49-F238E27FC236}">
                <a16:creationId xmlns:a16="http://schemas.microsoft.com/office/drawing/2014/main" id="{658C95CF-4D32-0B64-ADD9-8F302851A73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5521" y="1501161"/>
            <a:ext cx="4444444" cy="4444444"/>
          </a:xfrm>
          <a:prstGeom prst="rect">
            <a:avLst/>
          </a:prstGeom>
        </p:spPr>
      </p:pic>
      <p:pic>
        <p:nvPicPr>
          <p:cNvPr id="18" name="Picture 17">
            <a:extLst>
              <a:ext uri="{FF2B5EF4-FFF2-40B4-BE49-F238E27FC236}">
                <a16:creationId xmlns:a16="http://schemas.microsoft.com/office/drawing/2014/main" id="{B9E3CB4D-B52B-AB45-55C5-CF264F51FE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72037" y="1501161"/>
            <a:ext cx="4444444" cy="4444444"/>
          </a:xfrm>
          <a:prstGeom prst="rect">
            <a:avLst/>
          </a:prstGeom>
        </p:spPr>
      </p:pic>
    </p:spTree>
    <p:extLst>
      <p:ext uri="{BB962C8B-B14F-4D97-AF65-F5344CB8AC3E}">
        <p14:creationId xmlns:p14="http://schemas.microsoft.com/office/powerpoint/2010/main" val="34554652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645A3-C81E-4E9D-758A-EBD11CE0C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05D9F-1FED-794F-F191-671F95A9F365}"/>
              </a:ext>
            </a:extLst>
          </p:cNvPr>
          <p:cNvSpPr>
            <a:spLocks noGrp="1"/>
          </p:cNvSpPr>
          <p:nvPr>
            <p:ph type="title"/>
          </p:nvPr>
        </p:nvSpPr>
        <p:spPr/>
        <p:txBody>
          <a:bodyPr/>
          <a:lstStyle/>
          <a:p>
            <a:pPr algn="l" rtl="0"/>
            <a:r>
              <a:rPr lang="el" b="1" i="0" u="none" baseline="0"/>
              <a:t>Ατζέντα</a:t>
            </a:r>
          </a:p>
        </p:txBody>
      </p:sp>
      <p:sp>
        <p:nvSpPr>
          <p:cNvPr id="16" name="Footer Placeholder 15">
            <a:extLst>
              <a:ext uri="{FF2B5EF4-FFF2-40B4-BE49-F238E27FC236}">
                <a16:creationId xmlns:a16="http://schemas.microsoft.com/office/drawing/2014/main" id="{EAA9D706-06B5-DC02-BA3C-3208A1EA3508}"/>
              </a:ext>
            </a:extLst>
          </p:cNvPr>
          <p:cNvSpPr>
            <a:spLocks noGrp="1"/>
          </p:cNvSpPr>
          <p:nvPr>
            <p:ph type="ftr" sz="quarter" idx="50"/>
          </p:nvPr>
        </p:nvSpPr>
        <p:spPr/>
        <p:txBody>
          <a:bodyPr/>
          <a:lstStyle/>
          <a:p>
            <a:pPr algn="l" rtl="0"/>
            <a:r>
              <a:rPr lang="el" b="0" i="0" u="none" baseline="0"/>
              <a:t>ΕΜΠΙΣΤΕΥΤΙΚΕΣ ΠΛΗΡΟΦΟΡΙΕΣ ΕΤΑΙΡΕΙΑΣ</a:t>
            </a:r>
          </a:p>
        </p:txBody>
      </p:sp>
      <p:sp>
        <p:nvSpPr>
          <p:cNvPr id="17" name="Slide Number Placeholder 16">
            <a:extLst>
              <a:ext uri="{FF2B5EF4-FFF2-40B4-BE49-F238E27FC236}">
                <a16:creationId xmlns:a16="http://schemas.microsoft.com/office/drawing/2014/main" id="{88B2500A-BBB7-AA87-E277-C8239AA58B5F}"/>
              </a:ext>
            </a:extLst>
          </p:cNvPr>
          <p:cNvSpPr>
            <a:spLocks noGrp="1"/>
          </p:cNvSpPr>
          <p:nvPr>
            <p:ph type="sldNum" sz="quarter" idx="51"/>
          </p:nvPr>
        </p:nvSpPr>
        <p:spPr/>
        <p:txBody>
          <a:bodyPr/>
          <a:lstStyle/>
          <a:p>
            <a:pPr algn="l" rtl="0"/>
            <a:fld id="{6C385236-B7BA-4938-9EA6-6DEC8CA653D7}" type="slidenum">
              <a:rPr/>
              <a:pPr algn="l" rtl="0"/>
              <a:t>23</a:t>
            </a:fld>
            <a:endParaRPr lang="el"/>
          </a:p>
        </p:txBody>
      </p:sp>
      <p:sp>
        <p:nvSpPr>
          <p:cNvPr id="47" name="Text Placeholder 2">
            <a:extLst>
              <a:ext uri="{FF2B5EF4-FFF2-40B4-BE49-F238E27FC236}">
                <a16:creationId xmlns:a16="http://schemas.microsoft.com/office/drawing/2014/main" id="{38DC2231-C25C-9AA0-D621-994A919117E2}"/>
              </a:ext>
            </a:extLst>
          </p:cNvPr>
          <p:cNvSpPr txBox="1">
            <a:spLocks/>
          </p:cNvSpPr>
          <p:nvPr/>
        </p:nvSpPr>
        <p:spPr>
          <a:xfrm>
            <a:off x="1968167" y="1381125"/>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Υπόβαθρο και VP</a:t>
            </a:r>
            <a:endParaRPr lang="el" dirty="0">
              <a:solidFill>
                <a:schemeClr val="bg2"/>
              </a:solidFill>
            </a:endParaRPr>
          </a:p>
        </p:txBody>
      </p:sp>
      <p:sp>
        <p:nvSpPr>
          <p:cNvPr id="48" name="Text Placeholder 3">
            <a:extLst>
              <a:ext uri="{FF2B5EF4-FFF2-40B4-BE49-F238E27FC236}">
                <a16:creationId xmlns:a16="http://schemas.microsoft.com/office/drawing/2014/main" id="{DFA9F2D0-5C14-1B42-4ECE-DC460E3B5315}"/>
              </a:ext>
            </a:extLst>
          </p:cNvPr>
          <p:cNvSpPr txBox="1">
            <a:spLocks/>
          </p:cNvSpPr>
          <p:nvPr/>
        </p:nvSpPr>
        <p:spPr>
          <a:xfrm>
            <a:off x="1968167" y="2222844"/>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Τομέας στόχος</a:t>
            </a:r>
            <a:endParaRPr lang="el" dirty="0">
              <a:solidFill>
                <a:schemeClr val="bg2"/>
              </a:solidFill>
            </a:endParaRPr>
          </a:p>
        </p:txBody>
      </p:sp>
      <p:sp>
        <p:nvSpPr>
          <p:cNvPr id="49" name="Text Placeholder 4">
            <a:extLst>
              <a:ext uri="{FF2B5EF4-FFF2-40B4-BE49-F238E27FC236}">
                <a16:creationId xmlns:a16="http://schemas.microsoft.com/office/drawing/2014/main" id="{C97E0E23-74B2-FD2D-E6C6-1051FA1037FD}"/>
              </a:ext>
            </a:extLst>
          </p:cNvPr>
          <p:cNvSpPr txBox="1">
            <a:spLocks/>
          </p:cNvSpPr>
          <p:nvPr/>
        </p:nvSpPr>
        <p:spPr>
          <a:xfrm>
            <a:off x="1968167" y="3064563"/>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Νέα απορροφητική σκούπα με μπαταρία</a:t>
            </a:r>
            <a:endParaRPr lang="el" dirty="0">
              <a:solidFill>
                <a:schemeClr val="bg2"/>
              </a:solidFill>
            </a:endParaRPr>
          </a:p>
        </p:txBody>
      </p:sp>
      <p:sp>
        <p:nvSpPr>
          <p:cNvPr id="50" name="Text Placeholder 5">
            <a:extLst>
              <a:ext uri="{FF2B5EF4-FFF2-40B4-BE49-F238E27FC236}">
                <a16:creationId xmlns:a16="http://schemas.microsoft.com/office/drawing/2014/main" id="{2EFDDF41-3A00-043C-CAE6-9711C6C15E3F}"/>
              </a:ext>
            </a:extLst>
          </p:cNvPr>
          <p:cNvSpPr txBox="1">
            <a:spLocks/>
          </p:cNvSpPr>
          <p:nvPr/>
        </p:nvSpPr>
        <p:spPr>
          <a:xfrm>
            <a:off x="1968167" y="3906282"/>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Κυριότερα σημεία πώλησης</a:t>
            </a:r>
          </a:p>
        </p:txBody>
      </p:sp>
      <p:sp>
        <p:nvSpPr>
          <p:cNvPr id="52" name="Text Placeholder 7">
            <a:extLst>
              <a:ext uri="{FF2B5EF4-FFF2-40B4-BE49-F238E27FC236}">
                <a16:creationId xmlns:a16="http://schemas.microsoft.com/office/drawing/2014/main" id="{EEDBFBF8-EA16-9873-C7E0-79790CFACD6B}"/>
              </a:ext>
            </a:extLst>
          </p:cNvPr>
          <p:cNvSpPr>
            <a:spLocks noGrp="1"/>
          </p:cNvSpPr>
          <p:nvPr>
            <p:ph type="body" sz="quarter" idx="42"/>
          </p:nvPr>
        </p:nvSpPr>
        <p:spPr>
          <a:xfrm>
            <a:off x="1968167" y="4778637"/>
            <a:ext cx="4018296" cy="698238"/>
          </a:xfrm>
        </p:spPr>
        <p:txBody>
          <a:bodyPr/>
          <a:lstStyle/>
          <a:p>
            <a:pPr algn="l" rtl="0"/>
            <a:r>
              <a:rPr lang="el" b="0" i="0" u="none" baseline="0" dirty="0"/>
              <a:t>Μπαταρία</a:t>
            </a:r>
            <a:endParaRPr lang="el" dirty="0"/>
          </a:p>
        </p:txBody>
      </p:sp>
      <p:sp>
        <p:nvSpPr>
          <p:cNvPr id="53" name="Text Placeholder 8">
            <a:extLst>
              <a:ext uri="{FF2B5EF4-FFF2-40B4-BE49-F238E27FC236}">
                <a16:creationId xmlns:a16="http://schemas.microsoft.com/office/drawing/2014/main" id="{7D16FA10-ECE8-F4C0-D519-81D8DED503C9}"/>
              </a:ext>
            </a:extLst>
          </p:cNvPr>
          <p:cNvSpPr txBox="1">
            <a:spLocks/>
          </p:cNvSpPr>
          <p:nvPr/>
        </p:nvSpPr>
        <p:spPr>
          <a:xfrm>
            <a:off x="1117600" y="1381125"/>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1</a:t>
            </a:r>
            <a:endParaRPr lang="el" dirty="0"/>
          </a:p>
        </p:txBody>
      </p:sp>
      <p:sp>
        <p:nvSpPr>
          <p:cNvPr id="54" name="Text Placeholder 9">
            <a:extLst>
              <a:ext uri="{FF2B5EF4-FFF2-40B4-BE49-F238E27FC236}">
                <a16:creationId xmlns:a16="http://schemas.microsoft.com/office/drawing/2014/main" id="{A03EB664-AC72-29C3-4FA1-314B43014E54}"/>
              </a:ext>
            </a:extLst>
          </p:cNvPr>
          <p:cNvSpPr txBox="1">
            <a:spLocks/>
          </p:cNvSpPr>
          <p:nvPr/>
        </p:nvSpPr>
        <p:spPr>
          <a:xfrm>
            <a:off x="1117600" y="2222844"/>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2</a:t>
            </a:r>
            <a:endParaRPr lang="el" dirty="0"/>
          </a:p>
        </p:txBody>
      </p:sp>
      <p:sp>
        <p:nvSpPr>
          <p:cNvPr id="55" name="Text Placeholder 10">
            <a:extLst>
              <a:ext uri="{FF2B5EF4-FFF2-40B4-BE49-F238E27FC236}">
                <a16:creationId xmlns:a16="http://schemas.microsoft.com/office/drawing/2014/main" id="{87FC0570-7369-8E6C-0928-5CE2A943A992}"/>
              </a:ext>
            </a:extLst>
          </p:cNvPr>
          <p:cNvSpPr txBox="1">
            <a:spLocks/>
          </p:cNvSpPr>
          <p:nvPr/>
        </p:nvSpPr>
        <p:spPr>
          <a:xfrm>
            <a:off x="1117600" y="3064563"/>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3</a:t>
            </a:r>
            <a:endParaRPr lang="el" dirty="0"/>
          </a:p>
        </p:txBody>
      </p:sp>
      <p:sp>
        <p:nvSpPr>
          <p:cNvPr id="56" name="Text Placeholder 11">
            <a:extLst>
              <a:ext uri="{FF2B5EF4-FFF2-40B4-BE49-F238E27FC236}">
                <a16:creationId xmlns:a16="http://schemas.microsoft.com/office/drawing/2014/main" id="{C9BB7FA5-CF3D-60E8-09D3-B4E81EBAFFE2}"/>
              </a:ext>
            </a:extLst>
          </p:cNvPr>
          <p:cNvSpPr txBox="1">
            <a:spLocks/>
          </p:cNvSpPr>
          <p:nvPr/>
        </p:nvSpPr>
        <p:spPr>
          <a:xfrm>
            <a:off x="1117600" y="3906282"/>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4</a:t>
            </a:r>
            <a:endParaRPr lang="el" dirty="0"/>
          </a:p>
        </p:txBody>
      </p:sp>
      <p:sp>
        <p:nvSpPr>
          <p:cNvPr id="58" name="Text Placeholder 13">
            <a:extLst>
              <a:ext uri="{FF2B5EF4-FFF2-40B4-BE49-F238E27FC236}">
                <a16:creationId xmlns:a16="http://schemas.microsoft.com/office/drawing/2014/main" id="{DA926A2D-F8FE-6B54-DCD4-F8274F24DE3E}"/>
              </a:ext>
            </a:extLst>
          </p:cNvPr>
          <p:cNvSpPr>
            <a:spLocks noGrp="1"/>
          </p:cNvSpPr>
          <p:nvPr>
            <p:ph type="body" sz="quarter" idx="48"/>
          </p:nvPr>
        </p:nvSpPr>
        <p:spPr>
          <a:xfrm>
            <a:off x="1117600" y="4845630"/>
            <a:ext cx="698400" cy="698238"/>
          </a:xfrm>
          <a:solidFill>
            <a:schemeClr val="accent3"/>
          </a:solidFill>
        </p:spPr>
        <p:txBody>
          <a:bodyPr/>
          <a:lstStyle/>
          <a:p>
            <a:pPr rtl="0"/>
            <a:r>
              <a:rPr lang="en-US" dirty="0"/>
              <a:t>5</a:t>
            </a:r>
            <a:endParaRPr lang="el" b="1" i="0" u="none" baseline="0" dirty="0"/>
          </a:p>
        </p:txBody>
      </p:sp>
      <p:pic>
        <p:nvPicPr>
          <p:cNvPr id="7" name="Picture Placeholder 12">
            <a:extLst>
              <a:ext uri="{FF2B5EF4-FFF2-40B4-BE49-F238E27FC236}">
                <a16:creationId xmlns:a16="http://schemas.microsoft.com/office/drawing/2014/main" id="{A819F7ED-2CBF-9BA2-40B9-FA7714D1CB1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6205539" y="0"/>
            <a:ext cx="5986461" cy="6273800"/>
          </a:xfrm>
        </p:spPr>
      </p:pic>
    </p:spTree>
    <p:extLst>
      <p:ext uri="{BB962C8B-B14F-4D97-AF65-F5344CB8AC3E}">
        <p14:creationId xmlns:p14="http://schemas.microsoft.com/office/powerpoint/2010/main" val="185443434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001E23-D0E7-5A9A-50A7-E45946331C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90768" y="2436926"/>
            <a:ext cx="4734981" cy="2889740"/>
          </a:xfrm>
          <a:prstGeom prst="rect">
            <a:avLst/>
          </a:prstGeom>
        </p:spPr>
      </p:pic>
      <p:graphicFrame>
        <p:nvGraphicFramePr>
          <p:cNvPr id="9" name="think-cell data - do not delete" hidden="1">
            <a:extLst>
              <a:ext uri="{FF2B5EF4-FFF2-40B4-BE49-F238E27FC236}">
                <a16:creationId xmlns:a16="http://schemas.microsoft.com/office/drawing/2014/main" id="{EB783081-F029-D284-A14D-902E3DAC5F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1" imgH="411" progId="TCLayout.ActiveDocument.1">
                  <p:embed/>
                </p:oleObj>
              </mc:Choice>
              <mc:Fallback>
                <p:oleObj name="think-cell Slide" r:id="rId5" imgW="411" imgH="411" progId="TCLayout.ActiveDocument.1">
                  <p:embed/>
                  <p:pic>
                    <p:nvPicPr>
                      <p:cNvPr id="9" name="think-cell data - do not delete" hidden="1">
                        <a:extLst>
                          <a:ext uri="{FF2B5EF4-FFF2-40B4-BE49-F238E27FC236}">
                            <a16:creationId xmlns:a16="http://schemas.microsoft.com/office/drawing/2014/main" id="{EB783081-F029-D284-A14D-902E3DAC5F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5C0ABD03-BC24-0F94-F290-AE8D11513712}"/>
              </a:ext>
            </a:extLst>
          </p:cNvPr>
          <p:cNvSpPr>
            <a:spLocks noGrp="1"/>
          </p:cNvSpPr>
          <p:nvPr>
            <p:ph type="body" sz="quarter" idx="14"/>
          </p:nvPr>
        </p:nvSpPr>
        <p:spPr/>
        <p:txBody>
          <a:bodyPr/>
          <a:lstStyle/>
          <a:p>
            <a:pPr algn="l" rtl="0"/>
            <a:r>
              <a:rPr lang="el" b="0" i="0" u="none" baseline="0"/>
              <a:t>Σειρά NBP | Επεκτάσιμη ισχύς μπαταρίας σε συμπαγές μέγεθος</a:t>
            </a:r>
          </a:p>
        </p:txBody>
      </p:sp>
      <p:sp>
        <p:nvSpPr>
          <p:cNvPr id="3" name="Slide Number Placeholder 2">
            <a:extLst>
              <a:ext uri="{FF2B5EF4-FFF2-40B4-BE49-F238E27FC236}">
                <a16:creationId xmlns:a16="http://schemas.microsoft.com/office/drawing/2014/main" id="{FC860F6A-8662-41A8-9065-EB80FF0A47CE}"/>
              </a:ext>
            </a:extLst>
          </p:cNvPr>
          <p:cNvSpPr>
            <a:spLocks noGrp="1"/>
          </p:cNvSpPr>
          <p:nvPr>
            <p:ph type="sldNum" sz="quarter" idx="17"/>
          </p:nvPr>
        </p:nvSpPr>
        <p:spPr/>
        <p:txBody>
          <a:bodyPr/>
          <a:lstStyle/>
          <a:p>
            <a:pPr algn="l" rtl="0"/>
            <a:fld id="{6C385236-B7BA-4938-9EA6-6DEC8CA653D7}" type="slidenum">
              <a:rPr/>
              <a:pPr algn="l" rtl="0"/>
              <a:t>24</a:t>
            </a:fld>
            <a:endParaRPr lang="el" noProof="0"/>
          </a:p>
        </p:txBody>
      </p:sp>
      <p:sp>
        <p:nvSpPr>
          <p:cNvPr id="7" name="TextBox 6"/>
          <p:cNvSpPr txBox="1"/>
          <p:nvPr/>
        </p:nvSpPr>
        <p:spPr>
          <a:xfrm>
            <a:off x="2852618" y="2179840"/>
            <a:ext cx="929527" cy="272895"/>
          </a:xfrm>
          <a:prstGeom prst="rect">
            <a:avLst/>
          </a:prstGeom>
          <a:noFill/>
        </p:spPr>
        <p:txBody>
          <a:bodyPr wrap="square" lIns="0" tIns="0" rIns="0" bIns="0" rtlCol="0">
            <a:spAutoFit/>
          </a:bodyPr>
          <a:lstStyle/>
          <a:p>
            <a:pPr algn="l" rtl="0">
              <a:lnSpc>
                <a:spcPct val="120000"/>
              </a:lnSpc>
            </a:pPr>
            <a:r>
              <a:rPr lang="el" sz="1600" b="0" i="0" u="none" baseline="0">
                <a:latin typeface="Roboto Medium" panose="02000000000000000000" pitchFamily="2" charset="0"/>
                <a:ea typeface="Roboto Medium" panose="02000000000000000000" pitchFamily="2" charset="0"/>
                <a:cs typeface="Roboto Medium" panose="02000000000000000000" pitchFamily="2" charset="0"/>
              </a:rPr>
              <a:t>Combat 1</a:t>
            </a:r>
          </a:p>
        </p:txBody>
      </p:sp>
      <p:sp>
        <p:nvSpPr>
          <p:cNvPr id="24" name="TextBox 23">
            <a:extLst>
              <a:ext uri="{FF2B5EF4-FFF2-40B4-BE49-F238E27FC236}">
                <a16:creationId xmlns:a16="http://schemas.microsoft.com/office/drawing/2014/main" id="{372ECD93-1B29-464B-9709-00D7C73ABC4D}"/>
              </a:ext>
            </a:extLst>
          </p:cNvPr>
          <p:cNvSpPr txBox="1"/>
          <p:nvPr/>
        </p:nvSpPr>
        <p:spPr>
          <a:xfrm>
            <a:off x="8123383" y="2179840"/>
            <a:ext cx="1875742" cy="738664"/>
          </a:xfrm>
          <a:prstGeom prst="rect">
            <a:avLst/>
          </a:prstGeom>
          <a:noFill/>
        </p:spPr>
        <p:txBody>
          <a:bodyPr wrap="square" lIns="0" tIns="0" rIns="0" bIns="0" rtlCol="0">
            <a:spAutoFit/>
          </a:bodyPr>
          <a:lstStyle/>
          <a:p>
            <a:pPr algn="l" rtl="0"/>
            <a:r>
              <a:rPr lang="el" sz="1600" b="0" i="0" u="none" baseline="0">
                <a:latin typeface="Roboto Medium" panose="02000000000000000000" pitchFamily="2" charset="0"/>
                <a:ea typeface="Roboto Medium" panose="02000000000000000000" pitchFamily="2" charset="0"/>
                <a:cs typeface="Roboto Medium" panose="02000000000000000000" pitchFamily="2" charset="0"/>
              </a:rPr>
              <a:t>Σειρά NBP</a:t>
            </a:r>
          </a:p>
          <a:p>
            <a:pPr marL="0" marR="0" lvl="0" indent="0" algn="l" defTabSz="1023967" rtl="0" eaLnBrk="1" fontAlgn="auto" latinLnBrk="0" hangingPunct="1">
              <a:spcBef>
                <a:spcPts val="0"/>
              </a:spcBef>
              <a:spcAft>
                <a:spcPts val="0"/>
              </a:spcAft>
              <a:buClrTx/>
              <a:buSzTx/>
              <a:buFontTx/>
              <a:buNone/>
              <a:tabLst/>
              <a:defRPr/>
            </a:pPr>
            <a:r>
              <a:rPr kumimoji="0" lang="el" sz="1600" b="0" i="0" u="none" strike="noStrike" kern="1200" cap="none" spc="0" normalizeH="0" baseline="0">
                <a:ln>
                  <a:noFill/>
                </a:ln>
                <a:effectLst/>
                <a:uLnTx/>
                <a:uFillTx/>
                <a:ea typeface="Roboto Medium" panose="02000000000000000000" pitchFamily="2" charset="0"/>
              </a:rPr>
              <a:t>NBP60</a:t>
            </a:r>
          </a:p>
          <a:p>
            <a:pPr algn="l" rtl="0">
              <a:defRPr/>
            </a:pPr>
            <a:r>
              <a:rPr lang="el" sz="1600" b="0" i="0" u="none" baseline="0">
                <a:ea typeface="Roboto Medium" panose="02000000000000000000" pitchFamily="2" charset="0"/>
              </a:rPr>
              <a:t>NBP100</a:t>
            </a:r>
          </a:p>
        </p:txBody>
      </p:sp>
      <p:sp>
        <p:nvSpPr>
          <p:cNvPr id="26" name="Title 6">
            <a:extLst>
              <a:ext uri="{FF2B5EF4-FFF2-40B4-BE49-F238E27FC236}">
                <a16:creationId xmlns:a16="http://schemas.microsoft.com/office/drawing/2014/main" id="{6CB106FD-2B2C-4852-862F-CC1B8E8AA911}"/>
              </a:ext>
            </a:extLst>
          </p:cNvPr>
          <p:cNvSpPr txBox="1">
            <a:spLocks/>
          </p:cNvSpPr>
          <p:nvPr/>
        </p:nvSpPr>
        <p:spPr>
          <a:xfrm>
            <a:off x="479425" y="494490"/>
            <a:ext cx="11233150" cy="388013"/>
          </a:xfrm>
          <a:prstGeom prst="rect">
            <a:avLst/>
          </a:prstGeom>
        </p:spPr>
        <p:txBody>
          <a:bodyPr vert="horz" lIns="0" tIns="0" rIns="0" bIns="0" rtlCol="0" anchor="t">
            <a:noAutofit/>
          </a:bodyPr>
          <a:lstStyle>
            <a:lvl1pPr algn="l" defTabSz="1023967" rtl="0" eaLnBrk="1" latinLnBrk="0" hangingPunct="1">
              <a:lnSpc>
                <a:spcPts val="3100"/>
              </a:lnSpc>
              <a:spcBef>
                <a:spcPct val="0"/>
              </a:spcBef>
              <a:spcAft>
                <a:spcPts val="400"/>
              </a:spcAft>
              <a:buNone/>
              <a:tabLst>
                <a:tab pos="989013" algn="l"/>
              </a:tabLst>
              <a:defRPr sz="2800" b="1" kern="1200">
                <a:solidFill>
                  <a:schemeClr val="tx1"/>
                </a:solidFill>
                <a:latin typeface="+mj-lt"/>
                <a:ea typeface="+mj-ea"/>
                <a:cs typeface="+mj-cs"/>
              </a:defRPr>
            </a:lvl1pPr>
          </a:lstStyle>
          <a:p>
            <a:endParaRPr lang="el" noProof="0"/>
          </a:p>
        </p:txBody>
      </p:sp>
      <p:cxnSp>
        <p:nvCxnSpPr>
          <p:cNvPr id="30" name="Straight Connector 29">
            <a:extLst>
              <a:ext uri="{FF2B5EF4-FFF2-40B4-BE49-F238E27FC236}">
                <a16:creationId xmlns:a16="http://schemas.microsoft.com/office/drawing/2014/main" id="{A5F2FDFB-6768-0BF2-FCD8-AC4D9A465472}"/>
              </a:ext>
            </a:extLst>
          </p:cNvPr>
          <p:cNvCxnSpPr>
            <a:cxnSpLocks/>
          </p:cNvCxnSpPr>
          <p:nvPr/>
        </p:nvCxnSpPr>
        <p:spPr>
          <a:xfrm>
            <a:off x="4260460" y="2310966"/>
            <a:ext cx="3657600" cy="0"/>
          </a:xfrm>
          <a:prstGeom prst="line">
            <a:avLst/>
          </a:prstGeom>
          <a:ln w="15875">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Footer Placeholder 15">
            <a:extLst>
              <a:ext uri="{FF2B5EF4-FFF2-40B4-BE49-F238E27FC236}">
                <a16:creationId xmlns:a16="http://schemas.microsoft.com/office/drawing/2014/main" id="{16EF871F-42C4-9E0D-178E-1A45D35B4302}"/>
              </a:ext>
            </a:extLst>
          </p:cNvPr>
          <p:cNvSpPr txBox="1">
            <a:spLocks/>
          </p:cNvSpPr>
          <p:nvPr/>
        </p:nvSpPr>
        <p:spPr>
          <a:xfrm>
            <a:off x="920896" y="6529068"/>
            <a:ext cx="2087655" cy="153888"/>
          </a:xfrm>
          <a:prstGeom prst="rect">
            <a:avLst/>
          </a:prstGeom>
        </p:spPr>
        <p:txBody>
          <a:bodyPr lIns="0" tIns="0" rIns="0" bIns="0"/>
          <a:lstStyle>
            <a:defPPr>
              <a:defRPr lang="el"/>
            </a:defPPr>
            <a:lvl1pPr marL="0" algn="l" defTabSz="1023967" rtl="0" eaLnBrk="1" latinLnBrk="0" hangingPunct="1">
              <a:defRPr sz="2000" kern="1200">
                <a:solidFill>
                  <a:schemeClr val="tx1"/>
                </a:solidFill>
                <a:latin typeface="+mn-lt"/>
                <a:ea typeface="+mn-ea"/>
                <a:cs typeface="+mn-cs"/>
              </a:defRPr>
            </a:lvl1pPr>
            <a:lvl2pPr marL="511984" algn="l" defTabSz="1023967" rtl="0" eaLnBrk="1" latinLnBrk="0" hangingPunct="1">
              <a:defRPr sz="2000" kern="1200">
                <a:solidFill>
                  <a:schemeClr val="tx1"/>
                </a:solidFill>
                <a:latin typeface="+mn-lt"/>
                <a:ea typeface="+mn-ea"/>
                <a:cs typeface="+mn-cs"/>
              </a:defRPr>
            </a:lvl2pPr>
            <a:lvl3pPr marL="1023967" algn="l" defTabSz="1023967" rtl="0" eaLnBrk="1" latinLnBrk="0" hangingPunct="1">
              <a:defRPr sz="2000" kern="1200">
                <a:solidFill>
                  <a:schemeClr val="tx1"/>
                </a:solidFill>
                <a:latin typeface="+mn-lt"/>
                <a:ea typeface="+mn-ea"/>
                <a:cs typeface="+mn-cs"/>
              </a:defRPr>
            </a:lvl3pPr>
            <a:lvl4pPr marL="1535951" algn="l" defTabSz="1023967" rtl="0" eaLnBrk="1" latinLnBrk="0" hangingPunct="1">
              <a:defRPr sz="2000" kern="1200">
                <a:solidFill>
                  <a:schemeClr val="tx1"/>
                </a:solidFill>
                <a:latin typeface="+mn-lt"/>
                <a:ea typeface="+mn-ea"/>
                <a:cs typeface="+mn-cs"/>
              </a:defRPr>
            </a:lvl4pPr>
            <a:lvl5pPr marL="2047934" algn="l" defTabSz="1023967" rtl="0" eaLnBrk="1" latinLnBrk="0" hangingPunct="1">
              <a:defRPr sz="2000" kern="1200">
                <a:solidFill>
                  <a:schemeClr val="tx1"/>
                </a:solidFill>
                <a:latin typeface="+mn-lt"/>
                <a:ea typeface="+mn-ea"/>
                <a:cs typeface="+mn-cs"/>
              </a:defRPr>
            </a:lvl5pPr>
            <a:lvl6pPr marL="2559918" algn="l" defTabSz="1023967" rtl="0" eaLnBrk="1" latinLnBrk="0" hangingPunct="1">
              <a:defRPr sz="2000" kern="1200">
                <a:solidFill>
                  <a:schemeClr val="tx1"/>
                </a:solidFill>
                <a:latin typeface="+mn-lt"/>
                <a:ea typeface="+mn-ea"/>
                <a:cs typeface="+mn-cs"/>
              </a:defRPr>
            </a:lvl6pPr>
            <a:lvl7pPr marL="3071901" algn="l" defTabSz="1023967" rtl="0" eaLnBrk="1" latinLnBrk="0" hangingPunct="1">
              <a:defRPr sz="2000" kern="1200">
                <a:solidFill>
                  <a:schemeClr val="tx1"/>
                </a:solidFill>
                <a:latin typeface="+mn-lt"/>
                <a:ea typeface="+mn-ea"/>
                <a:cs typeface="+mn-cs"/>
              </a:defRPr>
            </a:lvl7pPr>
            <a:lvl8pPr marL="3583884" algn="l" defTabSz="1023967" rtl="0" eaLnBrk="1" latinLnBrk="0" hangingPunct="1">
              <a:defRPr sz="2000" kern="1200">
                <a:solidFill>
                  <a:schemeClr val="tx1"/>
                </a:solidFill>
                <a:latin typeface="+mn-lt"/>
                <a:ea typeface="+mn-ea"/>
                <a:cs typeface="+mn-cs"/>
              </a:defRPr>
            </a:lvl8pPr>
            <a:lvl9pPr marL="4095868" algn="l" defTabSz="1023967" rtl="0" eaLnBrk="1" latinLnBrk="0" hangingPunct="1">
              <a:defRPr sz="2000" kern="1200">
                <a:solidFill>
                  <a:schemeClr val="tx1"/>
                </a:solidFill>
                <a:latin typeface="+mn-lt"/>
                <a:ea typeface="+mn-ea"/>
                <a:cs typeface="+mn-cs"/>
              </a:defRPr>
            </a:lvl9pPr>
          </a:lstStyle>
          <a:p>
            <a:pPr algn="l" rtl="0"/>
            <a:r>
              <a:rPr lang="el" sz="1000" b="0" i="0" u="none" baseline="0">
                <a:solidFill>
                  <a:schemeClr val="bg2"/>
                </a:solidFill>
              </a:rPr>
              <a:t>ΕΜΠΙΣΤΕΥΤΙΚΕΣ ΠΛΗΡΟΦΟΡΙΕΣ ΕΤΑΙΡΕΙΑΣ</a:t>
            </a:r>
          </a:p>
        </p:txBody>
      </p:sp>
      <p:sp>
        <p:nvSpPr>
          <p:cNvPr id="12" name="Title 11">
            <a:extLst>
              <a:ext uri="{FF2B5EF4-FFF2-40B4-BE49-F238E27FC236}">
                <a16:creationId xmlns:a16="http://schemas.microsoft.com/office/drawing/2014/main" id="{81C68196-A052-3C6D-2B71-4B15BD4F5A70}"/>
              </a:ext>
            </a:extLst>
          </p:cNvPr>
          <p:cNvSpPr>
            <a:spLocks noGrp="1"/>
          </p:cNvSpPr>
          <p:nvPr>
            <p:ph type="title"/>
          </p:nvPr>
        </p:nvSpPr>
        <p:spPr/>
        <p:txBody>
          <a:bodyPr/>
          <a:lstStyle/>
          <a:p>
            <a:pPr algn="l" rtl="0"/>
            <a:r>
              <a:rPr lang="en-US" dirty="0"/>
              <a:t>5</a:t>
            </a:r>
            <a:r>
              <a:rPr lang="el" b="1" i="0" u="none" baseline="0" dirty="0"/>
              <a:t> | Νέα πλατφόρμα με μπαταρία</a:t>
            </a:r>
            <a:endParaRPr lang="el" dirty="0"/>
          </a:p>
        </p:txBody>
      </p:sp>
      <p:pic>
        <p:nvPicPr>
          <p:cNvPr id="13" name="Picture 12">
            <a:extLst>
              <a:ext uri="{FF2B5EF4-FFF2-40B4-BE49-F238E27FC236}">
                <a16:creationId xmlns:a16="http://schemas.microsoft.com/office/drawing/2014/main" id="{E38B41CB-11E3-FCC7-7BDF-8002444068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6252" y="2969233"/>
            <a:ext cx="2508190" cy="2019809"/>
          </a:xfrm>
          <a:prstGeom prst="rect">
            <a:avLst/>
          </a:prstGeom>
        </p:spPr>
      </p:pic>
      <p:pic>
        <p:nvPicPr>
          <p:cNvPr id="15" name="Picture 14">
            <a:extLst>
              <a:ext uri="{FF2B5EF4-FFF2-40B4-BE49-F238E27FC236}">
                <a16:creationId xmlns:a16="http://schemas.microsoft.com/office/drawing/2014/main" id="{0B9A617E-817F-6AD7-EC33-3D317640595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47318" y="2969232"/>
            <a:ext cx="2508190" cy="2019809"/>
          </a:xfrm>
          <a:prstGeom prst="rect">
            <a:avLst/>
          </a:prstGeom>
        </p:spPr>
      </p:pic>
    </p:spTree>
    <p:extLst>
      <p:ext uri="{BB962C8B-B14F-4D97-AF65-F5344CB8AC3E}">
        <p14:creationId xmlns:p14="http://schemas.microsoft.com/office/powerpoint/2010/main" val="344367780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0DF9B68-2FE9-4118-7535-BE470A9C3C19}"/>
              </a:ext>
            </a:extLst>
          </p:cNvPr>
          <p:cNvSpPr>
            <a:spLocks noGrp="1"/>
          </p:cNvSpPr>
          <p:nvPr>
            <p:ph type="body" sz="quarter" idx="15"/>
          </p:nvPr>
        </p:nvSpPr>
        <p:spPr>
          <a:xfrm>
            <a:off x="6200776" y="0"/>
            <a:ext cx="5991224" cy="6283325"/>
          </a:xfrm>
          <a:solidFill>
            <a:schemeClr val="bg2">
              <a:lumMod val="20000"/>
              <a:lumOff val="80000"/>
            </a:schemeClr>
          </a:solidFill>
        </p:spPr>
        <p:txBody>
          <a:bodyPr/>
          <a:lstStyle/>
          <a:p>
            <a:pPr marL="0" indent="0" algn="l" rtl="0">
              <a:buNone/>
            </a:pPr>
            <a:r>
              <a:rPr lang="el" b="0" i="0" u="none" baseline="0">
                <a:solidFill>
                  <a:schemeClr val="bg2">
                    <a:lumMod val="20000"/>
                    <a:lumOff val="80000"/>
                  </a:schemeClr>
                </a:solidFill>
              </a:rPr>
              <a:t> </a:t>
            </a:r>
          </a:p>
        </p:txBody>
      </p:sp>
      <p:pic>
        <p:nvPicPr>
          <p:cNvPr id="12" name="Picture 11">
            <a:extLst>
              <a:ext uri="{FF2B5EF4-FFF2-40B4-BE49-F238E27FC236}">
                <a16:creationId xmlns:a16="http://schemas.microsoft.com/office/drawing/2014/main" id="{D05B1593-8FEA-87E7-2576-E33EA80097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6230" y="1726184"/>
            <a:ext cx="3762286" cy="3029714"/>
          </a:xfrm>
          <a:prstGeom prst="rect">
            <a:avLst/>
          </a:prstGeom>
        </p:spPr>
      </p:pic>
      <p:graphicFrame>
        <p:nvGraphicFramePr>
          <p:cNvPr id="15" name="Table 3">
            <a:extLst>
              <a:ext uri="{FF2B5EF4-FFF2-40B4-BE49-F238E27FC236}">
                <a16:creationId xmlns:a16="http://schemas.microsoft.com/office/drawing/2014/main" id="{587C109D-FE63-ADD9-D1D0-747CE8CACB14}"/>
              </a:ext>
            </a:extLst>
          </p:cNvPr>
          <p:cNvGraphicFramePr>
            <a:graphicFrameLocks noGrp="1"/>
          </p:cNvGraphicFramePr>
          <p:nvPr>
            <p:extLst>
              <p:ext uri="{D42A27DB-BD31-4B8C-83A1-F6EECF244321}">
                <p14:modId xmlns:p14="http://schemas.microsoft.com/office/powerpoint/2010/main" val="2234274771"/>
              </p:ext>
            </p:extLst>
          </p:nvPr>
        </p:nvGraphicFramePr>
        <p:xfrm>
          <a:off x="475521" y="1412875"/>
          <a:ext cx="5515703" cy="1889760"/>
        </p:xfrm>
        <a:graphic>
          <a:graphicData uri="http://schemas.openxmlformats.org/drawingml/2006/table">
            <a:tbl>
              <a:tblPr firstRow="1" bandRow="1">
                <a:tableStyleId>{5C22544A-7EE6-4342-B048-85BDC9FD1C3A}</a:tableStyleId>
              </a:tblPr>
              <a:tblGrid>
                <a:gridCol w="1898849">
                  <a:extLst>
                    <a:ext uri="{9D8B030D-6E8A-4147-A177-3AD203B41FA5}">
                      <a16:colId xmlns:a16="http://schemas.microsoft.com/office/drawing/2014/main" val="1602329277"/>
                    </a:ext>
                  </a:extLst>
                </a:gridCol>
                <a:gridCol w="1205618">
                  <a:extLst>
                    <a:ext uri="{9D8B030D-6E8A-4147-A177-3AD203B41FA5}">
                      <a16:colId xmlns:a16="http://schemas.microsoft.com/office/drawing/2014/main" val="1287508165"/>
                    </a:ext>
                  </a:extLst>
                </a:gridCol>
                <a:gridCol w="1205618">
                  <a:extLst>
                    <a:ext uri="{9D8B030D-6E8A-4147-A177-3AD203B41FA5}">
                      <a16:colId xmlns:a16="http://schemas.microsoft.com/office/drawing/2014/main" val="1208162191"/>
                    </a:ext>
                  </a:extLst>
                </a:gridCol>
                <a:gridCol w="1205618">
                  <a:extLst>
                    <a:ext uri="{9D8B030D-6E8A-4147-A177-3AD203B41FA5}">
                      <a16:colId xmlns:a16="http://schemas.microsoft.com/office/drawing/2014/main" val="3487306242"/>
                    </a:ext>
                  </a:extLst>
                </a:gridCol>
              </a:tblGrid>
              <a:tr h="228600">
                <a:tc>
                  <a:txBody>
                    <a:bodyPr/>
                    <a:lstStyle/>
                    <a:p>
                      <a:pPr algn="l" rtl="0"/>
                      <a:r>
                        <a:rPr lang="el" sz="1000" b="0" i="0" u="none"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rPr>
                        <a:t>Τεχνικά χαρακτηριστικά</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l" sz="1000" b="0" i="0" u="none"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rPr>
                        <a:t>Combat 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l" sz="1000" b="0" i="0" u="none"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rPr>
                        <a:t>NBP60</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l" sz="1000" b="0" i="0" u="none"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rPr>
                        <a:t>NBP100</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1725890"/>
                  </a:ext>
                </a:extLst>
              </a:tr>
              <a:tr h="228600">
                <a:tc>
                  <a:txBody>
                    <a:bodyPr/>
                    <a:lstStyle/>
                    <a:p>
                      <a:pPr algn="l" rtl="0"/>
                      <a:r>
                        <a:rPr lang="el" sz="1000" b="0" i="0" u="none" baseline="0">
                          <a:solidFill>
                            <a:schemeClr val="tx1"/>
                          </a:solidFill>
                          <a:latin typeface="+mn-lt"/>
                          <a:ea typeface="+mn-lt"/>
                          <a:cs typeface="+mn-lt"/>
                        </a:rPr>
                        <a:t>Ισχύς</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36V Li</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36V Li</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36V Li</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427027331"/>
                  </a:ext>
                </a:extLst>
              </a:tr>
              <a:tr h="457200">
                <a:tc>
                  <a:txBody>
                    <a:bodyPr/>
                    <a:lstStyle/>
                    <a:p>
                      <a:pPr algn="l" rtl="0"/>
                      <a:r>
                        <a:rPr lang="el" sz="1000" b="0" i="0" u="none" baseline="0">
                          <a:solidFill>
                            <a:schemeClr val="tx1"/>
                          </a:solidFill>
                          <a:latin typeface="+mn-lt"/>
                          <a:ea typeface="+mn-lt"/>
                          <a:cs typeface="+mn-lt"/>
                        </a:rPr>
                        <a:t>Χωρητικότητα μπαταρίας</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7,8Ah</a:t>
                      </a:r>
                      <a:br>
                        <a:rPr kumimoji="0" lang="el" sz="1000" b="0" i="0" u="none" strike="noStrike" kern="1200" cap="none" spc="0" normalizeH="0" baseline="0">
                          <a:ln>
                            <a:noFill/>
                          </a:ln>
                          <a:solidFill>
                            <a:srgbClr val="28313F"/>
                          </a:solidFill>
                          <a:effectLst/>
                          <a:uLnTx/>
                          <a:uFillTx/>
                          <a:latin typeface="+mn-lt"/>
                          <a:ea typeface="+mn-ea"/>
                          <a:cs typeface="+mn-cs"/>
                        </a:rPr>
                      </a:br>
                      <a:r>
                        <a:rPr kumimoji="0" lang="el" sz="1000" b="0" i="0" u="none" strike="noStrike" kern="1200" cap="none" spc="0" normalizeH="0" baseline="0">
                          <a:ln>
                            <a:noFill/>
                          </a:ln>
                          <a:solidFill>
                            <a:srgbClr val="28313F"/>
                          </a:solidFill>
                          <a:effectLst/>
                          <a:uLnTx/>
                          <a:uFillTx/>
                          <a:latin typeface="+mn-lt"/>
                          <a:ea typeface="+mn-ea"/>
                          <a:cs typeface="+mn-cs"/>
                        </a:rPr>
                        <a:t>(</a:t>
                      </a:r>
                      <a:r>
                        <a:rPr kumimoji="0" lang="el" sz="1000" b="0" i="1" u="none" strike="noStrike" kern="1200" cap="none" spc="0" normalizeH="0" baseline="0">
                          <a:ln>
                            <a:noFill/>
                          </a:ln>
                          <a:solidFill>
                            <a:srgbClr val="28313F"/>
                          </a:solidFill>
                          <a:effectLst/>
                          <a:uLnTx/>
                          <a:uFillTx/>
                          <a:latin typeface="+mn-lt"/>
                          <a:ea typeface="+mn-ea"/>
                          <a:cs typeface="+mn-cs"/>
                        </a:rPr>
                        <a:t>280Wh</a:t>
                      </a:r>
                      <a:r>
                        <a:rPr kumimoji="0" lang="el" sz="1000" b="0" i="0" u="none" strike="noStrike" kern="1200" cap="none" spc="0" normalizeH="0" baseline="0">
                          <a:ln>
                            <a:noFill/>
                          </a:ln>
                          <a:solidFill>
                            <a:srgbClr val="28313F"/>
                          </a:solidFill>
                          <a:effectLst/>
                          <a:uLnTx/>
                          <a:uFillTx/>
                          <a:latin typeface="+mn-lt"/>
                          <a:ea typeface="+mn-ea"/>
                          <a:cs typeface="+mn-cs"/>
                        </a:rPr>
                        <a:t>)</a:t>
                      </a:r>
                      <a:endParaRPr kumimoji="0" lang="el" sz="1000" b="0" i="1" u="none" strike="noStrike" kern="1200" cap="none" spc="0" normalizeH="0" baseline="0" noProof="0" dirty="0">
                        <a:ln>
                          <a:noFill/>
                        </a:ln>
                        <a:solidFill>
                          <a:srgbClr val="28313F"/>
                        </a:solidFill>
                        <a:effectLst/>
                        <a:uLnTx/>
                        <a:uFillTx/>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6,0Ah</a:t>
                      </a:r>
                      <a:br>
                        <a:rPr kumimoji="0" lang="el" sz="1000" b="0" i="0" u="none" strike="noStrike" kern="1200" cap="none" spc="0" normalizeH="0" baseline="0">
                          <a:ln>
                            <a:noFill/>
                          </a:ln>
                          <a:solidFill>
                            <a:srgbClr val="28313F"/>
                          </a:solidFill>
                          <a:effectLst/>
                          <a:uLnTx/>
                          <a:uFillTx/>
                          <a:latin typeface="+mn-lt"/>
                          <a:ea typeface="+mn-ea"/>
                          <a:cs typeface="+mn-cs"/>
                        </a:rPr>
                      </a:br>
                      <a:r>
                        <a:rPr kumimoji="0" lang="el" sz="1000" b="0" i="0" u="none" strike="noStrike" kern="1200" cap="none" spc="0" normalizeH="0" baseline="0">
                          <a:ln>
                            <a:noFill/>
                          </a:ln>
                          <a:solidFill>
                            <a:srgbClr val="28313F"/>
                          </a:solidFill>
                          <a:effectLst/>
                          <a:uLnTx/>
                          <a:uFillTx/>
                          <a:latin typeface="+mn-lt"/>
                          <a:ea typeface="+mn-ea"/>
                          <a:cs typeface="+mn-cs"/>
                        </a:rPr>
                        <a:t>(</a:t>
                      </a:r>
                      <a:r>
                        <a:rPr kumimoji="0" lang="el" sz="1000" b="0" i="1" u="none" strike="noStrike" kern="1200" cap="none" spc="0" normalizeH="0" baseline="0">
                          <a:ln>
                            <a:noFill/>
                          </a:ln>
                          <a:solidFill>
                            <a:srgbClr val="28313F"/>
                          </a:solidFill>
                          <a:effectLst/>
                          <a:uLnTx/>
                          <a:uFillTx/>
                          <a:latin typeface="+mn-lt"/>
                          <a:ea typeface="+mn-ea"/>
                          <a:cs typeface="+mn-cs"/>
                        </a:rPr>
                        <a:t>216Wh</a:t>
                      </a:r>
                      <a:r>
                        <a:rPr kumimoji="0" lang="el" sz="1000" b="0" i="0" u="none" strike="noStrike" kern="1200" cap="none" spc="0" normalizeH="0" baseline="0">
                          <a:ln>
                            <a:noFill/>
                          </a:ln>
                          <a:solidFill>
                            <a:srgbClr val="28313F"/>
                          </a:solidFill>
                          <a:effectLst/>
                          <a:uLnTx/>
                          <a:uFillTx/>
                          <a:latin typeface="+mn-lt"/>
                          <a:ea typeface="+mn-ea"/>
                          <a:cs typeface="+mn-cs"/>
                        </a:rPr>
                        <a:t>)</a:t>
                      </a:r>
                      <a:endParaRPr kumimoji="0" lang="el" sz="1000" b="0" i="1" u="none" strike="noStrike" kern="1200" cap="none" spc="0" normalizeH="0" baseline="0" noProof="0" dirty="0">
                        <a:ln>
                          <a:noFill/>
                        </a:ln>
                        <a:solidFill>
                          <a:srgbClr val="28313F"/>
                        </a:solidFill>
                        <a:effectLst/>
                        <a:uLnTx/>
                        <a:uFillTx/>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10,0Ah</a:t>
                      </a:r>
                      <a:br>
                        <a:rPr kumimoji="0" lang="el" sz="1000" b="0" i="0" u="none" strike="noStrike" kern="1200" cap="none" spc="0" normalizeH="0" baseline="0">
                          <a:ln>
                            <a:noFill/>
                          </a:ln>
                          <a:solidFill>
                            <a:srgbClr val="28313F"/>
                          </a:solidFill>
                          <a:effectLst/>
                          <a:uLnTx/>
                          <a:uFillTx/>
                          <a:latin typeface="+mn-lt"/>
                          <a:ea typeface="+mn-ea"/>
                          <a:cs typeface="+mn-cs"/>
                        </a:rPr>
                      </a:br>
                      <a:r>
                        <a:rPr kumimoji="0" lang="el" sz="1000" b="0" i="0" u="none" strike="noStrike" kern="1200" cap="none" spc="0" normalizeH="0" baseline="0">
                          <a:ln>
                            <a:noFill/>
                          </a:ln>
                          <a:solidFill>
                            <a:srgbClr val="28313F"/>
                          </a:solidFill>
                          <a:effectLst/>
                          <a:uLnTx/>
                          <a:uFillTx/>
                          <a:latin typeface="+mn-lt"/>
                          <a:ea typeface="+mn-ea"/>
                          <a:cs typeface="+mn-cs"/>
                        </a:rPr>
                        <a:t>(</a:t>
                      </a:r>
                      <a:r>
                        <a:rPr kumimoji="0" lang="el" sz="1000" b="0" i="1" u="none" strike="noStrike" kern="1200" cap="none" spc="0" normalizeH="0" baseline="0">
                          <a:ln>
                            <a:noFill/>
                          </a:ln>
                          <a:solidFill>
                            <a:srgbClr val="28313F"/>
                          </a:solidFill>
                          <a:effectLst/>
                          <a:uLnTx/>
                          <a:uFillTx/>
                          <a:latin typeface="+mn-lt"/>
                          <a:ea typeface="+mn-ea"/>
                          <a:cs typeface="+mn-cs"/>
                        </a:rPr>
                        <a:t>360Wh</a:t>
                      </a:r>
                      <a:r>
                        <a:rPr kumimoji="0" lang="el" sz="1000" b="0" i="0" u="none" strike="noStrike" kern="1200" cap="none" spc="0" normalizeH="0" baseline="0">
                          <a:ln>
                            <a:noFill/>
                          </a:ln>
                          <a:solidFill>
                            <a:srgbClr val="28313F"/>
                          </a:solidFill>
                          <a:effectLst/>
                          <a:uLnTx/>
                          <a:uFillTx/>
                          <a:latin typeface="+mn-lt"/>
                          <a:ea typeface="+mn-ea"/>
                          <a:cs typeface="+mn-cs"/>
                        </a:rPr>
                        <a:t>)</a:t>
                      </a:r>
                      <a:endParaRPr kumimoji="0" lang="el" sz="1000" b="0" i="1" u="none" strike="noStrike" kern="1200" cap="none" spc="0" normalizeH="0" baseline="0" noProof="0" dirty="0">
                        <a:ln>
                          <a:noFill/>
                        </a:ln>
                        <a:solidFill>
                          <a:srgbClr val="28313F"/>
                        </a:solidFill>
                        <a:effectLst/>
                        <a:uLnTx/>
                        <a:uFillTx/>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582632801"/>
                  </a:ext>
                </a:extLst>
              </a:tr>
              <a:tr h="228600">
                <a:tc>
                  <a:txBody>
                    <a:bodyPr/>
                    <a:lstStyle/>
                    <a:p>
                      <a:pPr algn="l" rtl="0"/>
                      <a:r>
                        <a:rPr lang="el" sz="1000" b="0" i="0" u="none" baseline="0">
                          <a:solidFill>
                            <a:schemeClr val="tx1"/>
                          </a:solidFill>
                          <a:latin typeface="+mn-lt"/>
                          <a:ea typeface="+mn-lt"/>
                          <a:cs typeface="+mn-lt"/>
                        </a:rPr>
                        <a:t>Βάρος (kg)</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2,7</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1,8</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1,9</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88965416"/>
                  </a:ext>
                </a:extLst>
              </a:tr>
              <a:tr h="228600">
                <a:tc>
                  <a:txBody>
                    <a:bodyPr/>
                    <a:lstStyle/>
                    <a:p>
                      <a:pPr algn="l" rtl="0"/>
                      <a:r>
                        <a:rPr lang="el" sz="1000" b="0" i="0" u="none" baseline="0">
                          <a:solidFill>
                            <a:schemeClr val="tx1"/>
                          </a:solidFill>
                          <a:latin typeface="+mn-lt"/>
                          <a:ea typeface="+mn-lt"/>
                          <a:cs typeface="+mn-lt"/>
                        </a:rPr>
                        <a:t>Διαστάσεις ΜxΠxΥ (mm)</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240x160x70</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183x130x73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183x130x73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472018583"/>
                  </a:ext>
                </a:extLst>
              </a:tr>
              <a:tr h="457200">
                <a:tc>
                  <a:txBody>
                    <a:bodyPr/>
                    <a:lstStyle/>
                    <a:p>
                      <a:pPr algn="l" rtl="0"/>
                      <a:r>
                        <a:rPr lang="el" sz="1000" b="0" i="0" u="none" baseline="0">
                          <a:solidFill>
                            <a:schemeClr val="tx1"/>
                          </a:solidFill>
                          <a:latin typeface="+mn-lt"/>
                          <a:ea typeface="+mn-lt"/>
                          <a:cs typeface="+mn-lt"/>
                        </a:rPr>
                        <a:t>Φορτιστής</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l" sz="1000" b="0" i="0" u="none" baseline="0">
                          <a:solidFill>
                            <a:schemeClr val="tx1"/>
                          </a:solidFill>
                          <a:latin typeface="+mn-lt"/>
                          <a:ea typeface="+mn-lt"/>
                          <a:cs typeface="+mn-lt"/>
                        </a:rPr>
                        <a:t>Ταχυφορτιστής</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Ταχυφορτιστής </a:t>
                      </a:r>
                      <a:br>
                        <a:rPr kumimoji="0" lang="el" sz="1000" b="0" i="0" u="none" strike="noStrike" kern="1200" cap="none" spc="0" normalizeH="0" baseline="0">
                          <a:ln>
                            <a:noFill/>
                          </a:ln>
                          <a:solidFill>
                            <a:srgbClr val="28313F"/>
                          </a:solidFill>
                          <a:effectLst/>
                          <a:uLnTx/>
                          <a:uFillTx/>
                          <a:latin typeface="+mn-lt"/>
                          <a:ea typeface="+mn-ea"/>
                          <a:cs typeface="+mn-cs"/>
                        </a:rPr>
                      </a:br>
                      <a:r>
                        <a:rPr kumimoji="0" lang="el" sz="1000" b="0" i="0" u="none" strike="noStrike" kern="1200" cap="none" spc="0" normalizeH="0" baseline="0">
                          <a:ln>
                            <a:noFill/>
                          </a:ln>
                          <a:solidFill>
                            <a:srgbClr val="28313F"/>
                          </a:solidFill>
                          <a:effectLst/>
                          <a:uLnTx/>
                          <a:uFillTx/>
                          <a:latin typeface="+mn-lt"/>
                          <a:ea typeface="+mn-ea"/>
                          <a:cs typeface="+mn-cs"/>
                        </a:rPr>
                        <a:t>NBC215</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Ταχυφορτιστής </a:t>
                      </a:r>
                      <a:br>
                        <a:rPr kumimoji="0" lang="el" sz="1000" b="0" i="0" u="none" strike="noStrike" kern="1200" cap="none" spc="0" normalizeH="0" baseline="0">
                          <a:ln>
                            <a:noFill/>
                          </a:ln>
                          <a:solidFill>
                            <a:srgbClr val="28313F"/>
                          </a:solidFill>
                          <a:effectLst/>
                          <a:uLnTx/>
                          <a:uFillTx/>
                          <a:latin typeface="+mn-lt"/>
                          <a:ea typeface="+mn-ea"/>
                          <a:cs typeface="+mn-cs"/>
                        </a:rPr>
                      </a:br>
                      <a:r>
                        <a:rPr kumimoji="0" lang="el" sz="1000" b="0" i="0" u="none" strike="noStrike" kern="1200" cap="none" spc="0" normalizeH="0" baseline="0">
                          <a:ln>
                            <a:noFill/>
                          </a:ln>
                          <a:solidFill>
                            <a:srgbClr val="28313F"/>
                          </a:solidFill>
                          <a:effectLst/>
                          <a:uLnTx/>
                          <a:uFillTx/>
                          <a:latin typeface="+mn-lt"/>
                          <a:ea typeface="+mn-ea"/>
                          <a:cs typeface="+mn-cs"/>
                        </a:rPr>
                        <a:t>NBC215</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984991286"/>
                  </a:ext>
                </a:extLst>
              </a:tr>
            </a:tbl>
          </a:graphicData>
        </a:graphic>
      </p:graphicFrame>
      <p:graphicFrame>
        <p:nvGraphicFramePr>
          <p:cNvPr id="20" name="Object 19" hidden="1">
            <a:extLst>
              <a:ext uri="{FF2B5EF4-FFF2-40B4-BE49-F238E27FC236}">
                <a16:creationId xmlns:a16="http://schemas.microsoft.com/office/drawing/2014/main" id="{3AD606C3-27D7-F4E5-5351-A55DD3BA06F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6" progId="TCLayout.ActiveDocument.1">
                  <p:embed/>
                </p:oleObj>
              </mc:Choice>
              <mc:Fallback>
                <p:oleObj name="think-cell Slide" r:id="rId5" imgW="425" imgH="426" progId="TCLayout.ActiveDocument.1">
                  <p:embed/>
                  <p:pic>
                    <p:nvPicPr>
                      <p:cNvPr id="20" name="Object 19" hidden="1">
                        <a:extLst>
                          <a:ext uri="{FF2B5EF4-FFF2-40B4-BE49-F238E27FC236}">
                            <a16:creationId xmlns:a16="http://schemas.microsoft.com/office/drawing/2014/main" id="{3AD606C3-27D7-F4E5-5351-A55DD3BA06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ooter Placeholder 15">
            <a:extLst>
              <a:ext uri="{FF2B5EF4-FFF2-40B4-BE49-F238E27FC236}">
                <a16:creationId xmlns:a16="http://schemas.microsoft.com/office/drawing/2014/main" id="{88DF0AA0-C277-8BB5-B7C5-5BAE76D49794}"/>
              </a:ext>
            </a:extLst>
          </p:cNvPr>
          <p:cNvSpPr>
            <a:spLocks noGrp="1"/>
          </p:cNvSpPr>
          <p:nvPr>
            <p:ph type="ftr" sz="quarter" idx="19"/>
          </p:nvPr>
        </p:nvSpPr>
        <p:spPr/>
        <p:txBody>
          <a:bodyPr/>
          <a:lstStyle/>
          <a:p>
            <a:pPr algn="l" rtl="0"/>
            <a:r>
              <a:rPr lang="el" b="0" i="0" u="none" baseline="0"/>
              <a:t>ΕΜΠΙΣΤΕΥΤΙΚΕΣ ΠΛΗΡΟΦΟΡΙΕΣ ΕΤΑΙΡΕΙΑΣ</a:t>
            </a:r>
          </a:p>
        </p:txBody>
      </p:sp>
      <p:sp>
        <p:nvSpPr>
          <p:cNvPr id="17" name="Slide Number Placeholder 16">
            <a:extLst>
              <a:ext uri="{FF2B5EF4-FFF2-40B4-BE49-F238E27FC236}">
                <a16:creationId xmlns:a16="http://schemas.microsoft.com/office/drawing/2014/main" id="{C4D039D0-9C89-4647-C69B-D9A444FACFBA}"/>
              </a:ext>
            </a:extLst>
          </p:cNvPr>
          <p:cNvSpPr>
            <a:spLocks noGrp="1"/>
          </p:cNvSpPr>
          <p:nvPr>
            <p:ph type="sldNum" sz="quarter" idx="20"/>
          </p:nvPr>
        </p:nvSpPr>
        <p:spPr/>
        <p:txBody>
          <a:bodyPr/>
          <a:lstStyle/>
          <a:p>
            <a:pPr algn="l" rtl="0"/>
            <a:fld id="{6C385236-B7BA-4938-9EA6-6DEC8CA653D7}" type="slidenum">
              <a:rPr/>
              <a:pPr algn="l" rtl="0"/>
              <a:t>25</a:t>
            </a:fld>
            <a:endParaRPr lang="el" noProof="0"/>
          </a:p>
        </p:txBody>
      </p:sp>
      <p:sp>
        <p:nvSpPr>
          <p:cNvPr id="19" name="Text Placeholder 18">
            <a:extLst>
              <a:ext uri="{FF2B5EF4-FFF2-40B4-BE49-F238E27FC236}">
                <a16:creationId xmlns:a16="http://schemas.microsoft.com/office/drawing/2014/main" id="{1AD6F595-297F-2A04-A4E4-5FCD1D7B1510}"/>
              </a:ext>
            </a:extLst>
          </p:cNvPr>
          <p:cNvSpPr>
            <a:spLocks noGrp="1"/>
          </p:cNvSpPr>
          <p:nvPr>
            <p:ph type="body" sz="quarter" idx="14"/>
          </p:nvPr>
        </p:nvSpPr>
        <p:spPr/>
        <p:txBody>
          <a:bodyPr vert="horz" lIns="0" tIns="0" rIns="0" bIns="0" rtlCol="0" anchor="t">
            <a:noAutofit/>
          </a:bodyPr>
          <a:lstStyle/>
          <a:p>
            <a:pPr algn="l" rtl="0"/>
            <a:r>
              <a:rPr lang="el" b="0" i="0" u="none" baseline="0"/>
              <a:t>Τεχνικές προδιαγραφές της </a:t>
            </a:r>
            <a:r>
              <a:rPr lang="el" b="0" i="0" u="none" baseline="0">
                <a:ea typeface="Roboto Light"/>
              </a:rPr>
              <a:t>σειράς NBP σε σύγκριση με την προηγούμενη</a:t>
            </a:r>
            <a:endParaRPr lang="el" noProof="0"/>
          </a:p>
        </p:txBody>
      </p:sp>
      <p:sp>
        <p:nvSpPr>
          <p:cNvPr id="18" name="Title 17">
            <a:extLst>
              <a:ext uri="{FF2B5EF4-FFF2-40B4-BE49-F238E27FC236}">
                <a16:creationId xmlns:a16="http://schemas.microsoft.com/office/drawing/2014/main" id="{416633A5-6408-E355-2A34-0B5CC43A407D}"/>
              </a:ext>
            </a:extLst>
          </p:cNvPr>
          <p:cNvSpPr>
            <a:spLocks noGrp="1"/>
          </p:cNvSpPr>
          <p:nvPr>
            <p:ph type="title"/>
          </p:nvPr>
        </p:nvSpPr>
        <p:spPr/>
        <p:txBody>
          <a:bodyPr vert="horz"/>
          <a:lstStyle/>
          <a:p>
            <a:pPr algn="l" rtl="0"/>
            <a:r>
              <a:rPr lang="en-US" dirty="0"/>
              <a:t>5</a:t>
            </a:r>
            <a:r>
              <a:rPr lang="el" b="1" i="0" u="none" baseline="0" dirty="0"/>
              <a:t> | Νέα πλατφόρμα με μπαταρία</a:t>
            </a:r>
          </a:p>
        </p:txBody>
      </p:sp>
      <p:cxnSp>
        <p:nvCxnSpPr>
          <p:cNvPr id="3" name="Google Shape;117;p28">
            <a:extLst>
              <a:ext uri="{FF2B5EF4-FFF2-40B4-BE49-F238E27FC236}">
                <a16:creationId xmlns:a16="http://schemas.microsoft.com/office/drawing/2014/main" id="{5BA5DD7F-394A-1A9C-AC70-76DD8842D692}"/>
              </a:ext>
            </a:extLst>
          </p:cNvPr>
          <p:cNvCxnSpPr>
            <a:cxnSpLocks/>
          </p:cNvCxnSpPr>
          <p:nvPr/>
        </p:nvCxnSpPr>
        <p:spPr>
          <a:xfrm flipV="1">
            <a:off x="9247256" y="3950173"/>
            <a:ext cx="1110112" cy="476903"/>
          </a:xfrm>
          <a:prstGeom prst="straightConnector1">
            <a:avLst/>
          </a:prstGeom>
          <a:noFill/>
          <a:ln w="9525" cap="flat" cmpd="sng">
            <a:solidFill>
              <a:schemeClr val="tx2"/>
            </a:solidFill>
            <a:prstDash val="dashDot"/>
            <a:round/>
            <a:headEnd type="triangle" w="med" len="med"/>
            <a:tailEnd type="triangle" w="med" len="med"/>
          </a:ln>
        </p:spPr>
      </p:cxnSp>
      <p:cxnSp>
        <p:nvCxnSpPr>
          <p:cNvPr id="5" name="Google Shape;118;p28">
            <a:extLst>
              <a:ext uri="{FF2B5EF4-FFF2-40B4-BE49-F238E27FC236}">
                <a16:creationId xmlns:a16="http://schemas.microsoft.com/office/drawing/2014/main" id="{779D62AF-951F-80F4-36DE-1723B6E43370}"/>
              </a:ext>
            </a:extLst>
          </p:cNvPr>
          <p:cNvCxnSpPr>
            <a:cxnSpLocks/>
          </p:cNvCxnSpPr>
          <p:nvPr/>
        </p:nvCxnSpPr>
        <p:spPr>
          <a:xfrm>
            <a:off x="10500269" y="2699223"/>
            <a:ext cx="0" cy="971549"/>
          </a:xfrm>
          <a:prstGeom prst="straightConnector1">
            <a:avLst/>
          </a:prstGeom>
          <a:noFill/>
          <a:ln w="9525" cap="flat" cmpd="sng">
            <a:solidFill>
              <a:schemeClr val="tx2"/>
            </a:solidFill>
            <a:prstDash val="dashDot"/>
            <a:round/>
            <a:headEnd type="triangle" w="med" len="med"/>
            <a:tailEnd type="triangle" w="med" len="med"/>
          </a:ln>
        </p:spPr>
      </p:cxnSp>
      <p:cxnSp>
        <p:nvCxnSpPr>
          <p:cNvPr id="8" name="Google Shape;119;p28">
            <a:extLst>
              <a:ext uri="{FF2B5EF4-FFF2-40B4-BE49-F238E27FC236}">
                <a16:creationId xmlns:a16="http://schemas.microsoft.com/office/drawing/2014/main" id="{B9E38E97-2225-527F-FD57-18080A174C34}"/>
              </a:ext>
            </a:extLst>
          </p:cNvPr>
          <p:cNvCxnSpPr>
            <a:cxnSpLocks/>
          </p:cNvCxnSpPr>
          <p:nvPr/>
        </p:nvCxnSpPr>
        <p:spPr>
          <a:xfrm>
            <a:off x="7191232" y="3251673"/>
            <a:ext cx="1406600" cy="1073560"/>
          </a:xfrm>
          <a:prstGeom prst="straightConnector1">
            <a:avLst/>
          </a:prstGeom>
          <a:noFill/>
          <a:ln w="9525" cap="flat" cmpd="sng">
            <a:solidFill>
              <a:schemeClr val="tx2"/>
            </a:solidFill>
            <a:prstDash val="dashDot"/>
            <a:round/>
            <a:headEnd type="triangle" w="med" len="med"/>
            <a:tailEnd type="triangle" w="med" len="med"/>
          </a:ln>
        </p:spPr>
      </p:cxnSp>
      <p:sp>
        <p:nvSpPr>
          <p:cNvPr id="9" name="Google Shape;120;p28">
            <a:extLst>
              <a:ext uri="{FF2B5EF4-FFF2-40B4-BE49-F238E27FC236}">
                <a16:creationId xmlns:a16="http://schemas.microsoft.com/office/drawing/2014/main" id="{5F45B4EA-9522-CA68-485C-7ABAD569B40C}"/>
              </a:ext>
            </a:extLst>
          </p:cNvPr>
          <p:cNvSpPr/>
          <p:nvPr/>
        </p:nvSpPr>
        <p:spPr>
          <a:xfrm rot="21598889">
            <a:off x="9882261" y="4172649"/>
            <a:ext cx="914400" cy="45442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 sz="1200" b="0" i="0" u="none" baseline="0">
                <a:ea typeface="Poppins"/>
                <a:cs typeface="Poppins"/>
                <a:sym typeface="Poppins"/>
              </a:rPr>
              <a:t>130 mm </a:t>
            </a:r>
            <a:br>
              <a:rPr lang="el" sz="1200">
                <a:ea typeface="Poppins"/>
                <a:cs typeface="Poppins"/>
                <a:sym typeface="Poppins"/>
              </a:rPr>
            </a:br>
            <a:r>
              <a:rPr lang="el" sz="1200" b="0" i="0" u="none" baseline="0">
                <a:ea typeface="Poppins"/>
                <a:cs typeface="Poppins"/>
                <a:sym typeface="Poppins"/>
              </a:rPr>
              <a:t>/ 5,11 in</a:t>
            </a:r>
          </a:p>
        </p:txBody>
      </p:sp>
      <p:sp>
        <p:nvSpPr>
          <p:cNvPr id="11" name="Google Shape;121;p28">
            <a:extLst>
              <a:ext uri="{FF2B5EF4-FFF2-40B4-BE49-F238E27FC236}">
                <a16:creationId xmlns:a16="http://schemas.microsoft.com/office/drawing/2014/main" id="{4EAE4697-DD27-DDD8-769A-6D07DA8E0866}"/>
              </a:ext>
            </a:extLst>
          </p:cNvPr>
          <p:cNvSpPr/>
          <p:nvPr/>
        </p:nvSpPr>
        <p:spPr>
          <a:xfrm>
            <a:off x="7021641" y="3925915"/>
            <a:ext cx="914400" cy="45489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 sz="1200" b="0" i="0" u="none" baseline="0">
                <a:ea typeface="Poppins"/>
                <a:cs typeface="Poppins"/>
                <a:sym typeface="Poppins"/>
              </a:rPr>
              <a:t>183 mm </a:t>
            </a:r>
            <a:br>
              <a:rPr lang="el" sz="1200">
                <a:ea typeface="Poppins"/>
                <a:cs typeface="Poppins"/>
                <a:sym typeface="Poppins"/>
              </a:rPr>
            </a:br>
            <a:r>
              <a:rPr lang="el" sz="1200" b="0" i="0" u="none" baseline="0">
                <a:ea typeface="Poppins"/>
                <a:cs typeface="Poppins"/>
                <a:sym typeface="Poppins"/>
              </a:rPr>
              <a:t>/ 7,20 in</a:t>
            </a:r>
          </a:p>
        </p:txBody>
      </p:sp>
      <p:sp>
        <p:nvSpPr>
          <p:cNvPr id="13" name="Google Shape;122;p28">
            <a:extLst>
              <a:ext uri="{FF2B5EF4-FFF2-40B4-BE49-F238E27FC236}">
                <a16:creationId xmlns:a16="http://schemas.microsoft.com/office/drawing/2014/main" id="{31F68851-BF78-7AA1-B802-708458D6A3BA}"/>
              </a:ext>
            </a:extLst>
          </p:cNvPr>
          <p:cNvSpPr/>
          <p:nvPr/>
        </p:nvSpPr>
        <p:spPr>
          <a:xfrm rot="21598889">
            <a:off x="10500343" y="3014043"/>
            <a:ext cx="914400" cy="4546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 sz="1200" b="0" i="0" u="none" baseline="0">
                <a:ea typeface="Poppins"/>
                <a:cs typeface="Poppins"/>
                <a:sym typeface="Poppins"/>
              </a:rPr>
              <a:t>73 mm</a:t>
            </a:r>
            <a:br>
              <a:rPr lang="el" sz="1200">
                <a:ea typeface="Poppins"/>
                <a:cs typeface="Poppins"/>
                <a:sym typeface="Poppins"/>
              </a:rPr>
            </a:br>
            <a:r>
              <a:rPr lang="el" sz="1200" b="0" i="0" u="none" baseline="0">
                <a:ea typeface="Poppins"/>
                <a:cs typeface="Poppins"/>
                <a:sym typeface="Poppins"/>
              </a:rPr>
              <a:t> / 2,87 in</a:t>
            </a:r>
          </a:p>
        </p:txBody>
      </p:sp>
      <p:sp>
        <p:nvSpPr>
          <p:cNvPr id="42" name="TextBox 41">
            <a:extLst>
              <a:ext uri="{FF2B5EF4-FFF2-40B4-BE49-F238E27FC236}">
                <a16:creationId xmlns:a16="http://schemas.microsoft.com/office/drawing/2014/main" id="{0BF51C4C-C811-CF48-5AE8-603BD4A014CB}"/>
              </a:ext>
            </a:extLst>
          </p:cNvPr>
          <p:cNvSpPr txBox="1"/>
          <p:nvPr/>
        </p:nvSpPr>
        <p:spPr>
          <a:xfrm>
            <a:off x="6203212" y="5814479"/>
            <a:ext cx="5988787" cy="468846"/>
          </a:xfrm>
          <a:prstGeom prst="rect">
            <a:avLst/>
          </a:prstGeom>
          <a:noFill/>
        </p:spPr>
        <p:txBody>
          <a:bodyPr wrap="square" lIns="0" tIns="0" rIns="0" bIns="182880" anchor="b" anchorCtr="0">
            <a:spAutoFit/>
          </a:bodyPr>
          <a:lstStyle/>
          <a:p>
            <a:pPr algn="ctr" rtl="0">
              <a:lnSpc>
                <a:spcPct val="120000"/>
              </a:lnSpc>
              <a:defRPr/>
            </a:pPr>
            <a:r>
              <a:rPr lang="el" sz="800" b="0" i="0" u="none" baseline="0">
                <a:solidFill>
                  <a:schemeClr val="tx2"/>
                </a:solidFill>
                <a:ea typeface="Roboto Light"/>
                <a:cs typeface="Roboto Light"/>
              </a:rPr>
              <a:t>Οπτικά στοιχεία NBP60 - ίδιο φυσικό αποτύπωμα (μέγεθος) και διεπαφή με το NBP100</a:t>
            </a:r>
            <a:br>
              <a:rPr lang="el" sz="800">
                <a:solidFill>
                  <a:schemeClr val="tx2"/>
                </a:solidFill>
                <a:ea typeface="Roboto Light"/>
                <a:cs typeface="Roboto Light"/>
              </a:rPr>
            </a:br>
            <a:r>
              <a:rPr lang="el" sz="800" b="0" i="0" u="none" baseline="0">
                <a:solidFill>
                  <a:schemeClr val="tx2"/>
                </a:solidFill>
                <a:ea typeface="Roboto Light"/>
                <a:cs typeface="Roboto Light"/>
              </a:rPr>
              <a:t>- Περισσότερες λεπτομέρειες στη συγκεκριμένη παρουσίαση NBP</a:t>
            </a:r>
          </a:p>
        </p:txBody>
      </p:sp>
      <p:sp>
        <p:nvSpPr>
          <p:cNvPr id="23" name="TextBox 22">
            <a:extLst>
              <a:ext uri="{FF2B5EF4-FFF2-40B4-BE49-F238E27FC236}">
                <a16:creationId xmlns:a16="http://schemas.microsoft.com/office/drawing/2014/main" id="{A665B3BA-4F0C-D510-1BA4-91B3BFC54D03}"/>
              </a:ext>
            </a:extLst>
          </p:cNvPr>
          <p:cNvSpPr txBox="1"/>
          <p:nvPr/>
        </p:nvSpPr>
        <p:spPr>
          <a:xfrm>
            <a:off x="479425" y="3670772"/>
            <a:ext cx="5498623" cy="1388585"/>
          </a:xfrm>
          <a:prstGeom prst="rect">
            <a:avLst/>
          </a:prstGeom>
          <a:noFill/>
        </p:spPr>
        <p:txBody>
          <a:bodyPr wrap="square" lIns="0" tIns="91440" rIns="0" bIns="0">
            <a:spAutoFit/>
          </a:bodyPr>
          <a:lstStyle/>
          <a:p>
            <a:pPr marL="201168" indent="-201168" algn="l" rtl="0">
              <a:lnSpc>
                <a:spcPct val="120000"/>
              </a:lnSpc>
              <a:spcBef>
                <a:spcPts val="400"/>
              </a:spcBef>
              <a:buFont typeface="Arial" panose="020B0604020202020204" pitchFamily="34" charset="0"/>
              <a:buChar char="•"/>
              <a:defRPr/>
            </a:pPr>
            <a:r>
              <a:rPr lang="el" sz="1200" b="0" i="0" u="none" baseline="0">
                <a:ea typeface="Roboto Light"/>
                <a:cs typeface="Roboto Light"/>
              </a:rPr>
              <a:t>Μικρότερο βάρος</a:t>
            </a:r>
          </a:p>
          <a:p>
            <a:pPr marL="201168" indent="-201168" algn="l" rtl="0">
              <a:lnSpc>
                <a:spcPct val="120000"/>
              </a:lnSpc>
              <a:spcBef>
                <a:spcPts val="400"/>
              </a:spcBef>
              <a:buFont typeface="Arial" panose="020B0604020202020204" pitchFamily="34" charset="0"/>
              <a:buChar char="•"/>
              <a:defRPr/>
            </a:pPr>
            <a:r>
              <a:rPr lang="el" sz="1200" b="0" i="0" u="none" baseline="0">
                <a:ea typeface="Roboto Light"/>
                <a:cs typeface="Roboto Light"/>
              </a:rPr>
              <a:t>Πιο συμπαγής και επεκτάσιμος σχεδιασμός</a:t>
            </a:r>
          </a:p>
          <a:p>
            <a:pPr marL="201168" indent="-201168" algn="l" rtl="0">
              <a:lnSpc>
                <a:spcPct val="120000"/>
              </a:lnSpc>
              <a:spcBef>
                <a:spcPts val="400"/>
              </a:spcBef>
              <a:buFont typeface="Arial" panose="020B0604020202020204" pitchFamily="34" charset="0"/>
              <a:buChar char="•"/>
              <a:defRPr/>
            </a:pPr>
            <a:r>
              <a:rPr lang="el" sz="1200" b="0" i="0" u="none" baseline="0">
                <a:ea typeface="Roboto Light"/>
                <a:cs typeface="Roboto Light"/>
              </a:rPr>
              <a:t>Ενισχυμένη UX και UI </a:t>
            </a:r>
            <a:r>
              <a:rPr lang="el" sz="1200" b="0" i="0" u="none" baseline="0">
                <a:ea typeface="Roboto Light"/>
                <a:cs typeface="Roboto Light"/>
                <a:sym typeface="Wingdings" panose="05000000000000000000" pitchFamily="2" charset="2"/>
              </a:rPr>
              <a:t> </a:t>
            </a:r>
            <a:r>
              <a:rPr lang="el" sz="1200" b="0" i="0" u="none" baseline="0">
                <a:ea typeface="Roboto Light"/>
                <a:cs typeface="Roboto Light"/>
              </a:rPr>
              <a:t>λαβή στο πάνω μέρος και χρωματιστό κουμπί απελευθέρωσης</a:t>
            </a:r>
          </a:p>
          <a:p>
            <a:pPr marL="201168" indent="-201168" algn="l" rtl="0">
              <a:lnSpc>
                <a:spcPct val="120000"/>
              </a:lnSpc>
              <a:spcBef>
                <a:spcPts val="400"/>
              </a:spcBef>
              <a:buFont typeface="Arial" panose="020B0604020202020204" pitchFamily="34" charset="0"/>
              <a:buChar char="•"/>
              <a:defRPr/>
            </a:pPr>
            <a:r>
              <a:rPr lang="el" sz="1200" b="0" i="0" u="none" baseline="0">
                <a:ea typeface="Roboto Light"/>
                <a:cs typeface="Roboto Light"/>
              </a:rPr>
              <a:t>Ενισχυμένη τοποθέτηση </a:t>
            </a:r>
            <a:r>
              <a:rPr lang="el" sz="1200" b="0" i="0" u="none" baseline="0">
                <a:ea typeface="Roboto Light"/>
                <a:cs typeface="Roboto Light"/>
                <a:sym typeface="Wingdings" panose="05000000000000000000" pitchFamily="2" charset="2"/>
              </a:rPr>
              <a:t> επεκτασιμότητα, διαφορά επιπέδων απόδοσης/τιμής</a:t>
            </a:r>
          </a:p>
          <a:p>
            <a:pPr marL="201168" indent="-201168" algn="l" rtl="0">
              <a:lnSpc>
                <a:spcPct val="120000"/>
              </a:lnSpc>
              <a:spcBef>
                <a:spcPts val="400"/>
              </a:spcBef>
              <a:buFont typeface="Arial" panose="020B0604020202020204" pitchFamily="34" charset="0"/>
              <a:buChar char="•"/>
              <a:defRPr/>
            </a:pPr>
            <a:r>
              <a:rPr lang="el" sz="1200" b="0" i="0" u="none" baseline="0">
                <a:ea typeface="Roboto Light"/>
                <a:cs typeface="Roboto Light"/>
                <a:sym typeface="Wingdings" panose="05000000000000000000" pitchFamily="2" charset="2"/>
              </a:rPr>
              <a:t>Ειδοποίηση/προειδοποιητική λυχνία LED στην μπαταρία (τρίγωνο)</a:t>
            </a:r>
            <a:endParaRPr lang="el" sz="1200" noProof="0">
              <a:ea typeface="Roboto Light"/>
              <a:cs typeface="Roboto Light"/>
            </a:endParaRPr>
          </a:p>
        </p:txBody>
      </p:sp>
    </p:spTree>
    <p:extLst>
      <p:ext uri="{BB962C8B-B14F-4D97-AF65-F5344CB8AC3E}">
        <p14:creationId xmlns:p14="http://schemas.microsoft.com/office/powerpoint/2010/main" val="318164765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D67AD-D593-CC3F-0869-BC025BA75A6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1E6B442-E57C-417D-8B9B-24974A7E61DE}"/>
              </a:ext>
            </a:extLst>
          </p:cNvPr>
          <p:cNvSpPr>
            <a:spLocks noGrp="1"/>
          </p:cNvSpPr>
          <p:nvPr>
            <p:ph type="body" sz="quarter" idx="15"/>
          </p:nvPr>
        </p:nvSpPr>
        <p:spPr>
          <a:xfrm>
            <a:off x="6200776" y="0"/>
            <a:ext cx="5991224" cy="6283325"/>
          </a:xfrm>
          <a:solidFill>
            <a:schemeClr val="bg2">
              <a:lumMod val="20000"/>
              <a:lumOff val="80000"/>
            </a:schemeClr>
          </a:solidFill>
        </p:spPr>
        <p:txBody>
          <a:bodyPr/>
          <a:lstStyle/>
          <a:p>
            <a:pPr marL="0" indent="0" algn="l" rtl="0">
              <a:buNone/>
            </a:pPr>
            <a:r>
              <a:rPr lang="el" b="0" i="0" u="none" baseline="0"/>
              <a:t> </a:t>
            </a:r>
          </a:p>
        </p:txBody>
      </p:sp>
      <p:pic>
        <p:nvPicPr>
          <p:cNvPr id="24" name="Picture 23">
            <a:extLst>
              <a:ext uri="{FF2B5EF4-FFF2-40B4-BE49-F238E27FC236}">
                <a16:creationId xmlns:a16="http://schemas.microsoft.com/office/drawing/2014/main" id="{FA33E8A2-DF37-BB77-4B5D-0FC36AED36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6230" y="1802384"/>
            <a:ext cx="3871492" cy="2684952"/>
          </a:xfrm>
          <a:prstGeom prst="rect">
            <a:avLst/>
          </a:prstGeom>
        </p:spPr>
      </p:pic>
      <p:graphicFrame>
        <p:nvGraphicFramePr>
          <p:cNvPr id="20" name="Object 19" hidden="1">
            <a:extLst>
              <a:ext uri="{FF2B5EF4-FFF2-40B4-BE49-F238E27FC236}">
                <a16:creationId xmlns:a16="http://schemas.microsoft.com/office/drawing/2014/main" id="{A7BD3E55-ED3C-F29A-97C8-50EC633D6B7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20" name="Object 19" hidden="1">
                        <a:extLst>
                          <a:ext uri="{FF2B5EF4-FFF2-40B4-BE49-F238E27FC236}">
                            <a16:creationId xmlns:a16="http://schemas.microsoft.com/office/drawing/2014/main" id="{A7BD3E55-ED3C-F29A-97C8-50EC633D6B7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Footer Placeholder 15">
            <a:extLst>
              <a:ext uri="{FF2B5EF4-FFF2-40B4-BE49-F238E27FC236}">
                <a16:creationId xmlns:a16="http://schemas.microsoft.com/office/drawing/2014/main" id="{47308856-AEFE-3D23-714C-A772510E5428}"/>
              </a:ext>
            </a:extLst>
          </p:cNvPr>
          <p:cNvSpPr>
            <a:spLocks noGrp="1"/>
          </p:cNvSpPr>
          <p:nvPr>
            <p:ph type="ftr" sz="quarter" idx="19"/>
          </p:nvPr>
        </p:nvSpPr>
        <p:spPr/>
        <p:txBody>
          <a:bodyPr/>
          <a:lstStyle/>
          <a:p>
            <a:pPr algn="l" rtl="0"/>
            <a:r>
              <a:rPr lang="el" b="0" i="0" u="none" baseline="0"/>
              <a:t>ΕΜΠΙΣΤΕΥΤΙΚΕΣ ΠΛΗΡΟΦΟΡΙΕΣ ΕΤΑΙΡΕΙΑΣ</a:t>
            </a:r>
          </a:p>
        </p:txBody>
      </p:sp>
      <p:sp>
        <p:nvSpPr>
          <p:cNvPr id="17" name="Slide Number Placeholder 16">
            <a:extLst>
              <a:ext uri="{FF2B5EF4-FFF2-40B4-BE49-F238E27FC236}">
                <a16:creationId xmlns:a16="http://schemas.microsoft.com/office/drawing/2014/main" id="{017F1F7B-F349-3D9D-692E-C93A6FDABB00}"/>
              </a:ext>
            </a:extLst>
          </p:cNvPr>
          <p:cNvSpPr>
            <a:spLocks noGrp="1"/>
          </p:cNvSpPr>
          <p:nvPr>
            <p:ph type="sldNum" sz="quarter" idx="20"/>
          </p:nvPr>
        </p:nvSpPr>
        <p:spPr/>
        <p:txBody>
          <a:bodyPr/>
          <a:lstStyle/>
          <a:p>
            <a:pPr algn="l" rtl="0"/>
            <a:fld id="{6C385236-B7BA-4938-9EA6-6DEC8CA653D7}" type="slidenum">
              <a:rPr/>
              <a:pPr algn="l" rtl="0"/>
              <a:t>26</a:t>
            </a:fld>
            <a:endParaRPr lang="el" noProof="0"/>
          </a:p>
        </p:txBody>
      </p:sp>
      <p:sp>
        <p:nvSpPr>
          <p:cNvPr id="19" name="Text Placeholder 18">
            <a:extLst>
              <a:ext uri="{FF2B5EF4-FFF2-40B4-BE49-F238E27FC236}">
                <a16:creationId xmlns:a16="http://schemas.microsoft.com/office/drawing/2014/main" id="{EAC9FAA4-CFD2-101D-1E70-A01C40B0D7AB}"/>
              </a:ext>
            </a:extLst>
          </p:cNvPr>
          <p:cNvSpPr>
            <a:spLocks noGrp="1"/>
          </p:cNvSpPr>
          <p:nvPr>
            <p:ph type="body" sz="quarter" idx="14"/>
          </p:nvPr>
        </p:nvSpPr>
        <p:spPr>
          <a:xfrm>
            <a:off x="475521" y="873877"/>
            <a:ext cx="6226037" cy="376456"/>
          </a:xfrm>
        </p:spPr>
        <p:txBody>
          <a:bodyPr vert="horz" lIns="0" tIns="0" rIns="0" bIns="0" rtlCol="0" anchor="t">
            <a:noAutofit/>
          </a:bodyPr>
          <a:lstStyle/>
          <a:p>
            <a:pPr algn="l" rtl="0"/>
            <a:r>
              <a:rPr lang="el" b="0" i="0" u="none" baseline="0"/>
              <a:t>Τεχνικές προδιαγραφές του </a:t>
            </a:r>
            <a:r>
              <a:rPr lang="el" b="0" i="0" u="none" baseline="0">
                <a:ea typeface="Roboto Light"/>
              </a:rPr>
              <a:t>νέου φορτιστή - NBC215</a:t>
            </a:r>
            <a:endParaRPr lang="el" noProof="0" dirty="0"/>
          </a:p>
        </p:txBody>
      </p:sp>
      <p:cxnSp>
        <p:nvCxnSpPr>
          <p:cNvPr id="4" name="Google Shape;117;p28">
            <a:extLst>
              <a:ext uri="{FF2B5EF4-FFF2-40B4-BE49-F238E27FC236}">
                <a16:creationId xmlns:a16="http://schemas.microsoft.com/office/drawing/2014/main" id="{FBF27F0E-69B9-C58C-EF8F-878413516E3C}"/>
              </a:ext>
            </a:extLst>
          </p:cNvPr>
          <p:cNvCxnSpPr>
            <a:cxnSpLocks/>
          </p:cNvCxnSpPr>
          <p:nvPr/>
        </p:nvCxnSpPr>
        <p:spPr>
          <a:xfrm flipV="1">
            <a:off x="9108009" y="3848320"/>
            <a:ext cx="1446865" cy="603624"/>
          </a:xfrm>
          <a:prstGeom prst="straightConnector1">
            <a:avLst/>
          </a:prstGeom>
          <a:noFill/>
          <a:ln w="9525" cap="flat" cmpd="sng">
            <a:solidFill>
              <a:schemeClr val="tx2"/>
            </a:solidFill>
            <a:prstDash val="dashDot"/>
            <a:round/>
            <a:headEnd type="triangle" w="med" len="med"/>
            <a:tailEnd type="triangle" w="med" len="med"/>
          </a:ln>
        </p:spPr>
      </p:cxnSp>
      <p:cxnSp>
        <p:nvCxnSpPr>
          <p:cNvPr id="7" name="Google Shape;118;p28">
            <a:extLst>
              <a:ext uri="{FF2B5EF4-FFF2-40B4-BE49-F238E27FC236}">
                <a16:creationId xmlns:a16="http://schemas.microsoft.com/office/drawing/2014/main" id="{BB9D0729-6DBF-2604-BD65-69BED5E700DA}"/>
              </a:ext>
            </a:extLst>
          </p:cNvPr>
          <p:cNvCxnSpPr>
            <a:cxnSpLocks/>
          </p:cNvCxnSpPr>
          <p:nvPr/>
        </p:nvCxnSpPr>
        <p:spPr>
          <a:xfrm>
            <a:off x="10646187" y="2696761"/>
            <a:ext cx="0" cy="851610"/>
          </a:xfrm>
          <a:prstGeom prst="straightConnector1">
            <a:avLst/>
          </a:prstGeom>
          <a:noFill/>
          <a:ln w="9525" cap="flat" cmpd="sng">
            <a:solidFill>
              <a:schemeClr val="tx2"/>
            </a:solidFill>
            <a:prstDash val="dashDot"/>
            <a:round/>
            <a:headEnd type="triangle" w="med" len="med"/>
            <a:tailEnd type="triangle" w="med" len="med"/>
          </a:ln>
        </p:spPr>
      </p:cxnSp>
      <p:cxnSp>
        <p:nvCxnSpPr>
          <p:cNvPr id="10" name="Google Shape;119;p28">
            <a:extLst>
              <a:ext uri="{FF2B5EF4-FFF2-40B4-BE49-F238E27FC236}">
                <a16:creationId xmlns:a16="http://schemas.microsoft.com/office/drawing/2014/main" id="{3714ED22-3DC2-3170-82A0-922E10C0DE86}"/>
              </a:ext>
            </a:extLst>
          </p:cNvPr>
          <p:cNvCxnSpPr>
            <a:cxnSpLocks/>
          </p:cNvCxnSpPr>
          <p:nvPr/>
        </p:nvCxnSpPr>
        <p:spPr>
          <a:xfrm>
            <a:off x="7012982" y="3311540"/>
            <a:ext cx="1406600" cy="1073560"/>
          </a:xfrm>
          <a:prstGeom prst="straightConnector1">
            <a:avLst/>
          </a:prstGeom>
          <a:noFill/>
          <a:ln w="9525" cap="flat" cmpd="sng">
            <a:solidFill>
              <a:schemeClr val="tx2"/>
            </a:solidFill>
            <a:prstDash val="dashDot"/>
            <a:round/>
            <a:headEnd type="triangle" w="med" len="med"/>
            <a:tailEnd type="triangle" w="med" len="med"/>
          </a:ln>
        </p:spPr>
      </p:cxnSp>
      <p:sp>
        <p:nvSpPr>
          <p:cNvPr id="12" name="Google Shape;120;p28">
            <a:extLst>
              <a:ext uri="{FF2B5EF4-FFF2-40B4-BE49-F238E27FC236}">
                <a16:creationId xmlns:a16="http://schemas.microsoft.com/office/drawing/2014/main" id="{BF9212B0-DB00-8B88-EF39-8231CCC8CAAE}"/>
              </a:ext>
            </a:extLst>
          </p:cNvPr>
          <p:cNvSpPr/>
          <p:nvPr/>
        </p:nvSpPr>
        <p:spPr>
          <a:xfrm rot="21598889">
            <a:off x="9955492" y="4174498"/>
            <a:ext cx="914400" cy="45442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 sz="1200" b="0" i="0" u="none" baseline="0">
                <a:ea typeface="Poppins"/>
                <a:cs typeface="Poppins"/>
                <a:sym typeface="Poppins"/>
              </a:rPr>
              <a:t>189 mm </a:t>
            </a:r>
            <a:br>
              <a:rPr lang="el" sz="1200">
                <a:ea typeface="Poppins"/>
                <a:cs typeface="Poppins"/>
                <a:sym typeface="Poppins"/>
              </a:rPr>
            </a:br>
            <a:r>
              <a:rPr lang="el" sz="1200" b="0" i="0" u="none" baseline="0">
                <a:ea typeface="Poppins"/>
                <a:cs typeface="Poppins"/>
                <a:sym typeface="Poppins"/>
              </a:rPr>
              <a:t>/ 7,44 in</a:t>
            </a:r>
          </a:p>
        </p:txBody>
      </p:sp>
      <p:sp>
        <p:nvSpPr>
          <p:cNvPr id="14" name="Google Shape;121;p28">
            <a:extLst>
              <a:ext uri="{FF2B5EF4-FFF2-40B4-BE49-F238E27FC236}">
                <a16:creationId xmlns:a16="http://schemas.microsoft.com/office/drawing/2014/main" id="{82874251-53AF-7CA6-A8B7-B40BC0B10C3A}"/>
              </a:ext>
            </a:extLst>
          </p:cNvPr>
          <p:cNvSpPr/>
          <p:nvPr/>
        </p:nvSpPr>
        <p:spPr>
          <a:xfrm>
            <a:off x="6871575" y="3922684"/>
            <a:ext cx="914400" cy="45489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 sz="1200" b="0" i="0" u="none" baseline="0">
                <a:ea typeface="Poppins"/>
                <a:cs typeface="Poppins"/>
                <a:sym typeface="Poppins"/>
              </a:rPr>
              <a:t>211 mm </a:t>
            </a:r>
            <a:br>
              <a:rPr lang="el" sz="1200">
                <a:ea typeface="Poppins"/>
                <a:cs typeface="Poppins"/>
                <a:sym typeface="Poppins"/>
              </a:rPr>
            </a:br>
            <a:r>
              <a:rPr lang="el" sz="1200" b="0" i="0" u="none" baseline="0">
                <a:ea typeface="Poppins"/>
                <a:cs typeface="Poppins"/>
                <a:sym typeface="Poppins"/>
              </a:rPr>
              <a:t>/ 8,30 in</a:t>
            </a:r>
          </a:p>
        </p:txBody>
      </p:sp>
      <p:sp>
        <p:nvSpPr>
          <p:cNvPr id="21" name="Google Shape;122;p28">
            <a:extLst>
              <a:ext uri="{FF2B5EF4-FFF2-40B4-BE49-F238E27FC236}">
                <a16:creationId xmlns:a16="http://schemas.microsoft.com/office/drawing/2014/main" id="{3FD37C9A-4326-153A-B0E3-73B5241C50D9}"/>
              </a:ext>
            </a:extLst>
          </p:cNvPr>
          <p:cNvSpPr/>
          <p:nvPr/>
        </p:nvSpPr>
        <p:spPr>
          <a:xfrm rot="21598889">
            <a:off x="10646259" y="2953491"/>
            <a:ext cx="914400" cy="4546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 sz="1200" b="0" i="0" u="none" baseline="0">
                <a:ea typeface="Poppins"/>
                <a:cs typeface="Poppins"/>
                <a:sym typeface="Poppins"/>
              </a:rPr>
              <a:t>81 mm </a:t>
            </a:r>
            <a:br>
              <a:rPr lang="el" sz="1200">
                <a:ea typeface="Poppins"/>
                <a:cs typeface="Poppins"/>
                <a:sym typeface="Poppins"/>
              </a:rPr>
            </a:br>
            <a:r>
              <a:rPr lang="el" sz="1200" b="0" i="0" u="none" baseline="0">
                <a:ea typeface="Poppins"/>
                <a:cs typeface="Poppins"/>
                <a:sym typeface="Poppins"/>
              </a:rPr>
              <a:t>/ 3,18 in</a:t>
            </a:r>
          </a:p>
        </p:txBody>
      </p:sp>
      <p:graphicFrame>
        <p:nvGraphicFramePr>
          <p:cNvPr id="22" name="Table 3">
            <a:extLst>
              <a:ext uri="{FF2B5EF4-FFF2-40B4-BE49-F238E27FC236}">
                <a16:creationId xmlns:a16="http://schemas.microsoft.com/office/drawing/2014/main" id="{7533B533-94B8-A6B1-5BF0-D5C7C38E839A}"/>
              </a:ext>
            </a:extLst>
          </p:cNvPr>
          <p:cNvGraphicFramePr>
            <a:graphicFrameLocks noGrp="1"/>
          </p:cNvGraphicFramePr>
          <p:nvPr>
            <p:extLst>
              <p:ext uri="{D42A27DB-BD31-4B8C-83A1-F6EECF244321}">
                <p14:modId xmlns:p14="http://schemas.microsoft.com/office/powerpoint/2010/main" val="378052566"/>
              </p:ext>
            </p:extLst>
          </p:nvPr>
        </p:nvGraphicFramePr>
        <p:xfrm>
          <a:off x="475521" y="1416050"/>
          <a:ext cx="5515704" cy="2255520"/>
        </p:xfrm>
        <a:graphic>
          <a:graphicData uri="http://schemas.openxmlformats.org/drawingml/2006/table">
            <a:tbl>
              <a:tblPr firstRow="1" bandRow="1">
                <a:tableStyleId>{5C22544A-7EE6-4342-B048-85BDC9FD1C3A}</a:tableStyleId>
              </a:tblPr>
              <a:tblGrid>
                <a:gridCol w="3572604">
                  <a:extLst>
                    <a:ext uri="{9D8B030D-6E8A-4147-A177-3AD203B41FA5}">
                      <a16:colId xmlns:a16="http://schemas.microsoft.com/office/drawing/2014/main" val="1602329277"/>
                    </a:ext>
                  </a:extLst>
                </a:gridCol>
                <a:gridCol w="1943100">
                  <a:extLst>
                    <a:ext uri="{9D8B030D-6E8A-4147-A177-3AD203B41FA5}">
                      <a16:colId xmlns:a16="http://schemas.microsoft.com/office/drawing/2014/main" val="1208162191"/>
                    </a:ext>
                  </a:extLst>
                </a:gridCol>
              </a:tblGrid>
              <a:tr h="228600">
                <a:tc>
                  <a:txBody>
                    <a:bodyPr/>
                    <a:lstStyle/>
                    <a:p>
                      <a:pPr algn="l" rtl="0"/>
                      <a:r>
                        <a:rPr lang="el" sz="1000" b="0" i="0" u="none"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rPr>
                        <a:t>Τεχνικά χαρακτηριστικά</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l" sz="1000" b="0" i="0" u="none"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rPr>
                        <a:t>Ταχυφορτιστής 36V NBC215</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1725890"/>
                  </a:ext>
                </a:extLst>
              </a:tr>
              <a:tr h="228600">
                <a:tc>
                  <a:txBody>
                    <a:bodyPr/>
                    <a:lstStyle/>
                    <a:p>
                      <a:pPr algn="l" rtl="0"/>
                      <a:r>
                        <a:rPr lang="el" sz="1000" b="0" i="0" u="none" baseline="0">
                          <a:solidFill>
                            <a:schemeClr val="tx1"/>
                          </a:solidFill>
                          <a:latin typeface="+mn-lt"/>
                          <a:ea typeface="+mn-lt"/>
                          <a:cs typeface="+mn-lt"/>
                        </a:rPr>
                        <a:t>Πλατφόρμα με μπαταρία</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Σειρά 36V NBP</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427027331"/>
                  </a:ext>
                </a:extLst>
              </a:tr>
              <a:tr h="228600">
                <a:tc>
                  <a:txBody>
                    <a:bodyPr/>
                    <a:lstStyle/>
                    <a:p>
                      <a:pPr algn="l" rtl="0"/>
                      <a:r>
                        <a:rPr lang="el" sz="1000" b="0" i="0" u="none" baseline="0">
                          <a:solidFill>
                            <a:schemeClr val="tx1"/>
                          </a:solidFill>
                          <a:latin typeface="+mn-lt"/>
                          <a:ea typeface="+mn-lt"/>
                          <a:cs typeface="+mn-lt"/>
                        </a:rPr>
                        <a:t>Ρεύμα φόρτισης</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Μέγ. 5A</a:t>
                      </a:r>
                      <a:endParaRPr kumimoji="0" lang="el" sz="1000" b="0" i="1" u="none" strike="noStrike" kern="1200" cap="none" spc="0" normalizeH="0" baseline="0" noProof="0">
                        <a:ln>
                          <a:noFill/>
                        </a:ln>
                        <a:solidFill>
                          <a:srgbClr val="28313F"/>
                        </a:solidFill>
                        <a:effectLst/>
                        <a:uLnTx/>
                        <a:uFillTx/>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582632801"/>
                  </a:ext>
                </a:extLst>
              </a:tr>
              <a:tr h="228600">
                <a:tc>
                  <a:txBody>
                    <a:bodyPr/>
                    <a:lstStyle/>
                    <a:p>
                      <a:pPr algn="l" rtl="0"/>
                      <a:r>
                        <a:rPr lang="el" sz="1000" b="0" i="0" u="none" baseline="0">
                          <a:solidFill>
                            <a:schemeClr val="tx1"/>
                          </a:solidFill>
                          <a:latin typeface="+mn-lt"/>
                          <a:ea typeface="+mn-lt"/>
                          <a:cs typeface="+mn-lt"/>
                        </a:rPr>
                        <a:t>Τροφοδοσία ρεύματος (V/hz)</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100-240 / 50-60</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717161530"/>
                  </a:ext>
                </a:extLst>
              </a:tr>
              <a:tr h="228600">
                <a:tc>
                  <a:txBody>
                    <a:bodyPr/>
                    <a:lstStyle/>
                    <a:p>
                      <a:pPr algn="l" rtl="0"/>
                      <a:r>
                        <a:rPr lang="el" sz="1000" b="0" i="0" u="none" baseline="0">
                          <a:solidFill>
                            <a:schemeClr val="tx1"/>
                          </a:solidFill>
                          <a:latin typeface="+mn-lt"/>
                          <a:ea typeface="+mn-lt"/>
                          <a:cs typeface="+mn-lt"/>
                        </a:rPr>
                        <a:t>Χρόνος φόρτισης (λεπτά, περίπου) NBP60</a:t>
                      </a:r>
                      <a:r>
                        <a:rPr lang="el" sz="1000" b="1" i="0" u="none" baseline="0">
                          <a:solidFill>
                            <a:schemeClr val="tx1"/>
                          </a:solidFill>
                          <a:latin typeface="+mn-lt"/>
                          <a:ea typeface="+mn-lt"/>
                          <a:cs typeface="+mn-lt"/>
                        </a:rPr>
                        <a:t> </a:t>
                      </a:r>
                      <a:r>
                        <a:rPr lang="el" sz="1000" b="0" i="0" u="none" baseline="0">
                          <a:solidFill>
                            <a:schemeClr val="tx1"/>
                          </a:solidFill>
                          <a:latin typeface="+mn-lt"/>
                          <a:ea typeface="+mn-lt"/>
                          <a:cs typeface="+mn-lt"/>
                        </a:rPr>
                        <a:t>– 80% / 90% / 100%</a:t>
                      </a:r>
                      <a:endParaRPr lang="el" sz="1000" b="1" noProof="0">
                        <a:solidFill>
                          <a:schemeClr val="tx1"/>
                        </a:solidFill>
                        <a:latin typeface="+mn-lt"/>
                      </a:endParaRP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chemeClr val="tx1"/>
                          </a:solidFill>
                          <a:effectLst/>
                          <a:uLnTx/>
                          <a:uFillTx/>
                          <a:latin typeface="+mn-lt"/>
                          <a:ea typeface="+mn-ea"/>
                          <a:cs typeface="+mn-cs"/>
                        </a:rPr>
                        <a:t>55 / 65 / 80</a:t>
                      </a:r>
                      <a:endParaRPr kumimoji="0" lang="el" sz="1000" b="0" i="0" u="none" strike="noStrike" kern="1200" cap="none" spc="0" normalizeH="0" baseline="0" noProof="0">
                        <a:ln>
                          <a:noFill/>
                        </a:ln>
                        <a:solidFill>
                          <a:schemeClr val="tx1"/>
                        </a:solidFill>
                        <a:effectLst/>
                        <a:uLnTx/>
                        <a:uFillTx/>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73581640"/>
                  </a:ext>
                </a:extLst>
              </a:tr>
              <a:tr h="228600">
                <a:tc>
                  <a:txBody>
                    <a:bodyPr/>
                    <a:lstStyle/>
                    <a:p>
                      <a:pPr marL="0" marR="0" lvl="0" indent="0" algn="l" defTabSz="1023967" rtl="0" eaLnBrk="1" fontAlgn="auto" latinLnBrk="0" hangingPunct="1">
                        <a:lnSpc>
                          <a:spcPct val="100000"/>
                        </a:lnSpc>
                        <a:spcBef>
                          <a:spcPts val="0"/>
                        </a:spcBef>
                        <a:spcAft>
                          <a:spcPts val="0"/>
                        </a:spcAft>
                        <a:buClrTx/>
                        <a:buSzTx/>
                        <a:buFontTx/>
                        <a:buNone/>
                        <a:tabLst/>
                        <a:defRPr/>
                      </a:pPr>
                      <a:r>
                        <a:rPr lang="el" sz="1000" b="0" i="0" u="none" baseline="0">
                          <a:solidFill>
                            <a:schemeClr val="tx1"/>
                          </a:solidFill>
                          <a:latin typeface="+mn-lt"/>
                          <a:ea typeface="+mn-lt"/>
                          <a:cs typeface="+mn-lt"/>
                        </a:rPr>
                        <a:t>Χρόνος φόρτισης (λεπτά, περίπου) </a:t>
                      </a:r>
                      <a:r>
                        <a:rPr lang="el" sz="1000" b="0" i="0" u="none" kern="1200" baseline="0">
                          <a:solidFill>
                            <a:schemeClr val="tx1"/>
                          </a:solidFill>
                          <a:latin typeface="+mn-lt"/>
                          <a:ea typeface="+mn-ea"/>
                          <a:cs typeface="+mn-cs"/>
                        </a:rPr>
                        <a:t>NBP100</a:t>
                      </a:r>
                      <a:r>
                        <a:rPr lang="el" sz="1000" b="1" i="0" u="none" baseline="0">
                          <a:solidFill>
                            <a:schemeClr val="tx1"/>
                          </a:solidFill>
                          <a:latin typeface="+mn-lt"/>
                          <a:ea typeface="+mn-lt"/>
                          <a:cs typeface="+mn-lt"/>
                        </a:rPr>
                        <a:t> </a:t>
                      </a:r>
                      <a:r>
                        <a:rPr lang="el" sz="1000" b="0" i="0" u="none" baseline="0">
                          <a:solidFill>
                            <a:schemeClr val="tx1"/>
                          </a:solidFill>
                          <a:latin typeface="+mn-lt"/>
                          <a:ea typeface="+mn-lt"/>
                          <a:cs typeface="+mn-lt"/>
                        </a:rPr>
                        <a:t>– 80% / 90% / 100%</a:t>
                      </a:r>
                      <a:endParaRPr lang="el" sz="1000" b="1" noProof="0">
                        <a:solidFill>
                          <a:schemeClr val="tx1"/>
                        </a:solidFill>
                        <a:latin typeface="+mn-lt"/>
                      </a:endParaRP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chemeClr val="tx1"/>
                          </a:solidFill>
                          <a:effectLst/>
                          <a:uLnTx/>
                          <a:uFillTx/>
                          <a:latin typeface="+mn-lt"/>
                          <a:ea typeface="+mn-ea"/>
                          <a:cs typeface="+mn-cs"/>
                        </a:rPr>
                        <a:t>90 / 100 / 130</a:t>
                      </a:r>
                      <a:endParaRPr kumimoji="0" lang="el" sz="1000" b="0" i="0" u="none" strike="noStrike" kern="1200" cap="none" spc="0" normalizeH="0" baseline="0" noProof="0">
                        <a:ln>
                          <a:noFill/>
                        </a:ln>
                        <a:solidFill>
                          <a:schemeClr val="tx1"/>
                        </a:solidFill>
                        <a:effectLst/>
                        <a:uLnTx/>
                        <a:uFillTx/>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88965416"/>
                  </a:ext>
                </a:extLst>
              </a:tr>
              <a:tr h="228600">
                <a:tc>
                  <a:txBody>
                    <a:bodyPr/>
                    <a:lstStyle/>
                    <a:p>
                      <a:pPr algn="l" rtl="0"/>
                      <a:r>
                        <a:rPr lang="el" sz="1000" b="0" i="0" u="none" baseline="0">
                          <a:solidFill>
                            <a:schemeClr val="tx1"/>
                          </a:solidFill>
                          <a:latin typeface="+mn-lt"/>
                          <a:ea typeface="+mn-lt"/>
                          <a:cs typeface="+mn-lt"/>
                        </a:rPr>
                        <a:t>Βάρος (kg)</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1,2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038477517"/>
                  </a:ext>
                </a:extLst>
              </a:tr>
              <a:tr h="228600">
                <a:tc>
                  <a:txBody>
                    <a:bodyPr/>
                    <a:lstStyle/>
                    <a:p>
                      <a:pPr algn="l" rtl="0"/>
                      <a:r>
                        <a:rPr lang="el" sz="1000" b="0" i="0" u="none" baseline="0">
                          <a:solidFill>
                            <a:schemeClr val="tx1"/>
                          </a:solidFill>
                          <a:latin typeface="+mn-lt"/>
                          <a:ea typeface="+mn-lt"/>
                          <a:cs typeface="+mn-lt"/>
                        </a:rPr>
                        <a:t>Διαστάσεις ΜxΠxΥ (mm)</a:t>
                      </a:r>
                    </a:p>
                  </a:txBody>
                  <a:tcPr marL="4572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28313F"/>
                          </a:solidFill>
                          <a:effectLst/>
                          <a:uLnTx/>
                          <a:uFillTx/>
                          <a:latin typeface="+mn-lt"/>
                          <a:ea typeface="+mn-ea"/>
                          <a:cs typeface="+mn-cs"/>
                        </a:rPr>
                        <a:t>211x189x81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472018583"/>
                  </a:ext>
                </a:extLst>
              </a:tr>
            </a:tbl>
          </a:graphicData>
        </a:graphic>
      </p:graphicFrame>
      <p:sp>
        <p:nvSpPr>
          <p:cNvPr id="11" name="Title 3">
            <a:extLst>
              <a:ext uri="{FF2B5EF4-FFF2-40B4-BE49-F238E27FC236}">
                <a16:creationId xmlns:a16="http://schemas.microsoft.com/office/drawing/2014/main" id="{66713960-CAF3-3B29-8254-19978BE933A3}"/>
              </a:ext>
            </a:extLst>
          </p:cNvPr>
          <p:cNvSpPr>
            <a:spLocks noGrp="1"/>
          </p:cNvSpPr>
          <p:nvPr>
            <p:ph type="title"/>
            <p:custDataLst>
              <p:tags r:id="rId2"/>
            </p:custDataLst>
          </p:nvPr>
        </p:nvSpPr>
        <p:spPr>
          <a:xfrm>
            <a:off x="479425" y="493713"/>
            <a:ext cx="6222133" cy="388937"/>
          </a:xfrm>
        </p:spPr>
        <p:txBody>
          <a:bodyPr vert="horz"/>
          <a:lstStyle/>
          <a:p>
            <a:pPr algn="l" rtl="0"/>
            <a:r>
              <a:rPr lang="en-US" dirty="0"/>
              <a:t>5</a:t>
            </a:r>
            <a:r>
              <a:rPr lang="el" b="1" i="0" u="none" baseline="0" dirty="0"/>
              <a:t> | Νέα πλατφόρμα με μπαταρία</a:t>
            </a:r>
          </a:p>
        </p:txBody>
      </p:sp>
      <p:pic>
        <p:nvPicPr>
          <p:cNvPr id="15" name="Picture 14">
            <a:extLst>
              <a:ext uri="{FF2B5EF4-FFF2-40B4-BE49-F238E27FC236}">
                <a16:creationId xmlns:a16="http://schemas.microsoft.com/office/drawing/2014/main" id="{F6FE4D2D-95EB-A819-171A-B5947E4533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40137" y="3823407"/>
            <a:ext cx="3163428" cy="1983238"/>
          </a:xfrm>
          <a:prstGeom prst="rect">
            <a:avLst/>
          </a:prstGeom>
        </p:spPr>
      </p:pic>
    </p:spTree>
    <p:extLst>
      <p:ext uri="{BB962C8B-B14F-4D97-AF65-F5344CB8AC3E}">
        <p14:creationId xmlns:p14="http://schemas.microsoft.com/office/powerpoint/2010/main" val="93418216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67DF9-BEC5-2F69-8BB9-794CA52995F5}"/>
            </a:ext>
          </a:extLst>
        </p:cNvPr>
        <p:cNvGrpSpPr/>
        <p:nvPr/>
      </p:nvGrpSpPr>
      <p:grpSpPr>
        <a:xfrm>
          <a:off x="0" y="0"/>
          <a:ext cx="0" cy="0"/>
          <a:chOff x="0" y="0"/>
          <a:chExt cx="0" cy="0"/>
        </a:xfrm>
      </p:grpSpPr>
    </p:spTree>
    <p:extLst>
      <p:ext uri="{BB962C8B-B14F-4D97-AF65-F5344CB8AC3E}">
        <p14:creationId xmlns:p14="http://schemas.microsoft.com/office/powerpoint/2010/main" val="85552728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E2962-6E4E-7912-3EC2-54BCA55F5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3F0F7-A3E6-D62A-A7B1-5958A8B36EB0}"/>
              </a:ext>
            </a:extLst>
          </p:cNvPr>
          <p:cNvSpPr>
            <a:spLocks noGrp="1"/>
          </p:cNvSpPr>
          <p:nvPr>
            <p:ph type="title"/>
          </p:nvPr>
        </p:nvSpPr>
        <p:spPr/>
        <p:txBody>
          <a:bodyPr/>
          <a:lstStyle/>
          <a:p>
            <a:pPr algn="l" rtl="0"/>
            <a:r>
              <a:rPr lang="el" b="1" i="0" u="none" baseline="0"/>
              <a:t>Ατζέντα</a:t>
            </a:r>
          </a:p>
        </p:txBody>
      </p:sp>
      <p:sp>
        <p:nvSpPr>
          <p:cNvPr id="16" name="Footer Placeholder 15">
            <a:extLst>
              <a:ext uri="{FF2B5EF4-FFF2-40B4-BE49-F238E27FC236}">
                <a16:creationId xmlns:a16="http://schemas.microsoft.com/office/drawing/2014/main" id="{EA707590-7DB6-6B2D-50F8-D0EE5FA4A254}"/>
              </a:ext>
            </a:extLst>
          </p:cNvPr>
          <p:cNvSpPr>
            <a:spLocks noGrp="1"/>
          </p:cNvSpPr>
          <p:nvPr>
            <p:ph type="ftr" sz="quarter" idx="50"/>
          </p:nvPr>
        </p:nvSpPr>
        <p:spPr/>
        <p:txBody>
          <a:bodyPr/>
          <a:lstStyle/>
          <a:p>
            <a:pPr algn="l" rtl="0"/>
            <a:r>
              <a:rPr lang="el" b="0" i="0" u="none" baseline="0"/>
              <a:t>ΕΜΠΙΣΤΕΥΤΙΚΕΣ ΠΛΗΡΟΦΟΡΙΕΣ ΕΤΑΙΡΕΙΑΣ</a:t>
            </a:r>
          </a:p>
        </p:txBody>
      </p:sp>
      <p:sp>
        <p:nvSpPr>
          <p:cNvPr id="17" name="Slide Number Placeholder 16">
            <a:extLst>
              <a:ext uri="{FF2B5EF4-FFF2-40B4-BE49-F238E27FC236}">
                <a16:creationId xmlns:a16="http://schemas.microsoft.com/office/drawing/2014/main" id="{E4CB64E7-1426-1F11-0ACF-E9B7A12E6056}"/>
              </a:ext>
            </a:extLst>
          </p:cNvPr>
          <p:cNvSpPr>
            <a:spLocks noGrp="1"/>
          </p:cNvSpPr>
          <p:nvPr>
            <p:ph type="sldNum" sz="quarter" idx="51"/>
          </p:nvPr>
        </p:nvSpPr>
        <p:spPr/>
        <p:txBody>
          <a:bodyPr/>
          <a:lstStyle/>
          <a:p>
            <a:pPr algn="l" rtl="0"/>
            <a:fld id="{6C385236-B7BA-4938-9EA6-6DEC8CA653D7}" type="slidenum">
              <a:rPr/>
              <a:pPr/>
              <a:t>3</a:t>
            </a:fld>
            <a:endParaRPr lang="el"/>
          </a:p>
        </p:txBody>
      </p:sp>
      <p:sp>
        <p:nvSpPr>
          <p:cNvPr id="47" name="Text Placeholder 2">
            <a:extLst>
              <a:ext uri="{FF2B5EF4-FFF2-40B4-BE49-F238E27FC236}">
                <a16:creationId xmlns:a16="http://schemas.microsoft.com/office/drawing/2014/main" id="{BC7C437D-B9BF-F32A-8C55-4F67F6A0E71E}"/>
              </a:ext>
            </a:extLst>
          </p:cNvPr>
          <p:cNvSpPr txBox="1">
            <a:spLocks/>
          </p:cNvSpPr>
          <p:nvPr/>
        </p:nvSpPr>
        <p:spPr>
          <a:xfrm>
            <a:off x="1968167" y="1381125"/>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t>Υπόβαθρο και VP</a:t>
            </a:r>
            <a:endParaRPr lang="el" dirty="0"/>
          </a:p>
        </p:txBody>
      </p:sp>
      <p:sp>
        <p:nvSpPr>
          <p:cNvPr id="48" name="Text Placeholder 3">
            <a:extLst>
              <a:ext uri="{FF2B5EF4-FFF2-40B4-BE49-F238E27FC236}">
                <a16:creationId xmlns:a16="http://schemas.microsoft.com/office/drawing/2014/main" id="{D8C7C7B1-AA8F-4612-7EC3-7166BF25D64F}"/>
              </a:ext>
            </a:extLst>
          </p:cNvPr>
          <p:cNvSpPr txBox="1">
            <a:spLocks/>
          </p:cNvSpPr>
          <p:nvPr/>
        </p:nvSpPr>
        <p:spPr>
          <a:xfrm>
            <a:off x="1968167" y="2222844"/>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Τομέας στόχος</a:t>
            </a:r>
            <a:endParaRPr lang="el" dirty="0">
              <a:solidFill>
                <a:schemeClr val="bg2"/>
              </a:solidFill>
            </a:endParaRPr>
          </a:p>
        </p:txBody>
      </p:sp>
      <p:sp>
        <p:nvSpPr>
          <p:cNvPr id="49" name="Text Placeholder 4">
            <a:extLst>
              <a:ext uri="{FF2B5EF4-FFF2-40B4-BE49-F238E27FC236}">
                <a16:creationId xmlns:a16="http://schemas.microsoft.com/office/drawing/2014/main" id="{53D81935-6485-59B7-DBC8-4CCE8E517074}"/>
              </a:ext>
            </a:extLst>
          </p:cNvPr>
          <p:cNvSpPr txBox="1">
            <a:spLocks/>
          </p:cNvSpPr>
          <p:nvPr/>
        </p:nvSpPr>
        <p:spPr>
          <a:xfrm>
            <a:off x="1968167" y="3064563"/>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Νέα απορροφητική σκούπα με μπαταρία</a:t>
            </a:r>
            <a:endParaRPr lang="el" dirty="0">
              <a:solidFill>
                <a:schemeClr val="bg2"/>
              </a:solidFill>
            </a:endParaRPr>
          </a:p>
        </p:txBody>
      </p:sp>
      <p:sp>
        <p:nvSpPr>
          <p:cNvPr id="50" name="Text Placeholder 5">
            <a:extLst>
              <a:ext uri="{FF2B5EF4-FFF2-40B4-BE49-F238E27FC236}">
                <a16:creationId xmlns:a16="http://schemas.microsoft.com/office/drawing/2014/main" id="{79B116F1-5BE1-61FD-68D3-55A955FB23AB}"/>
              </a:ext>
            </a:extLst>
          </p:cNvPr>
          <p:cNvSpPr txBox="1">
            <a:spLocks/>
          </p:cNvSpPr>
          <p:nvPr/>
        </p:nvSpPr>
        <p:spPr>
          <a:xfrm>
            <a:off x="1968167" y="3906282"/>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Κυριότερα σημεία πώλησης</a:t>
            </a:r>
          </a:p>
        </p:txBody>
      </p:sp>
      <p:sp>
        <p:nvSpPr>
          <p:cNvPr id="51" name="Text Placeholder 6">
            <a:extLst>
              <a:ext uri="{FF2B5EF4-FFF2-40B4-BE49-F238E27FC236}">
                <a16:creationId xmlns:a16="http://schemas.microsoft.com/office/drawing/2014/main" id="{6A09F31F-3F75-C502-D12E-AA8061FE17F7}"/>
              </a:ext>
            </a:extLst>
          </p:cNvPr>
          <p:cNvSpPr>
            <a:spLocks noGrp="1"/>
          </p:cNvSpPr>
          <p:nvPr>
            <p:ph type="body" sz="quarter" idx="41"/>
          </p:nvPr>
        </p:nvSpPr>
        <p:spPr>
          <a:xfrm>
            <a:off x="1968167" y="4748001"/>
            <a:ext cx="4018296" cy="698238"/>
          </a:xfrm>
        </p:spPr>
        <p:txBody>
          <a:bodyPr/>
          <a:lstStyle/>
          <a:p>
            <a:pPr algn="l" rtl="0">
              <a:lnSpc>
                <a:spcPct val="120000"/>
              </a:lnSpc>
            </a:pPr>
            <a:r>
              <a:rPr lang="el" b="0" i="0" u="none" baseline="0" dirty="0">
                <a:solidFill>
                  <a:schemeClr val="bg2"/>
                </a:solidFill>
              </a:rPr>
              <a:t>Μπαταρία</a:t>
            </a:r>
          </a:p>
        </p:txBody>
      </p:sp>
      <p:sp>
        <p:nvSpPr>
          <p:cNvPr id="53" name="Text Placeholder 8">
            <a:extLst>
              <a:ext uri="{FF2B5EF4-FFF2-40B4-BE49-F238E27FC236}">
                <a16:creationId xmlns:a16="http://schemas.microsoft.com/office/drawing/2014/main" id="{2FD10A02-D8CC-3A46-600E-6D553AED52BD}"/>
              </a:ext>
            </a:extLst>
          </p:cNvPr>
          <p:cNvSpPr txBox="1">
            <a:spLocks/>
          </p:cNvSpPr>
          <p:nvPr/>
        </p:nvSpPr>
        <p:spPr>
          <a:xfrm>
            <a:off x="1117600" y="1381125"/>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1</a:t>
            </a:r>
            <a:endParaRPr lang="el" dirty="0"/>
          </a:p>
        </p:txBody>
      </p:sp>
      <p:sp>
        <p:nvSpPr>
          <p:cNvPr id="54" name="Text Placeholder 9">
            <a:extLst>
              <a:ext uri="{FF2B5EF4-FFF2-40B4-BE49-F238E27FC236}">
                <a16:creationId xmlns:a16="http://schemas.microsoft.com/office/drawing/2014/main" id="{B87F40E6-B87B-F145-7D3C-6B4150E31B7C}"/>
              </a:ext>
            </a:extLst>
          </p:cNvPr>
          <p:cNvSpPr txBox="1">
            <a:spLocks/>
          </p:cNvSpPr>
          <p:nvPr/>
        </p:nvSpPr>
        <p:spPr>
          <a:xfrm>
            <a:off x="1117600" y="2222844"/>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2</a:t>
            </a:r>
            <a:endParaRPr lang="el" dirty="0"/>
          </a:p>
        </p:txBody>
      </p:sp>
      <p:sp>
        <p:nvSpPr>
          <p:cNvPr id="55" name="Text Placeholder 10">
            <a:extLst>
              <a:ext uri="{FF2B5EF4-FFF2-40B4-BE49-F238E27FC236}">
                <a16:creationId xmlns:a16="http://schemas.microsoft.com/office/drawing/2014/main" id="{8DE12365-95AF-A27A-F86F-C7A2378C90F7}"/>
              </a:ext>
            </a:extLst>
          </p:cNvPr>
          <p:cNvSpPr txBox="1">
            <a:spLocks/>
          </p:cNvSpPr>
          <p:nvPr/>
        </p:nvSpPr>
        <p:spPr>
          <a:xfrm>
            <a:off x="1117600" y="3064563"/>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3</a:t>
            </a:r>
            <a:endParaRPr lang="el" dirty="0"/>
          </a:p>
        </p:txBody>
      </p:sp>
      <p:sp>
        <p:nvSpPr>
          <p:cNvPr id="56" name="Text Placeholder 11">
            <a:extLst>
              <a:ext uri="{FF2B5EF4-FFF2-40B4-BE49-F238E27FC236}">
                <a16:creationId xmlns:a16="http://schemas.microsoft.com/office/drawing/2014/main" id="{C9B7601F-FDA3-9E67-2AEA-CCFC6CD8B939}"/>
              </a:ext>
            </a:extLst>
          </p:cNvPr>
          <p:cNvSpPr txBox="1">
            <a:spLocks/>
          </p:cNvSpPr>
          <p:nvPr/>
        </p:nvSpPr>
        <p:spPr>
          <a:xfrm>
            <a:off x="1117600" y="3906282"/>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4</a:t>
            </a:r>
            <a:endParaRPr lang="el" dirty="0"/>
          </a:p>
        </p:txBody>
      </p:sp>
      <p:sp>
        <p:nvSpPr>
          <p:cNvPr id="57" name="Text Placeholder 12">
            <a:extLst>
              <a:ext uri="{FF2B5EF4-FFF2-40B4-BE49-F238E27FC236}">
                <a16:creationId xmlns:a16="http://schemas.microsoft.com/office/drawing/2014/main" id="{3F1F1932-EF83-E66C-7C4C-EFB65737A6AA}"/>
              </a:ext>
            </a:extLst>
          </p:cNvPr>
          <p:cNvSpPr>
            <a:spLocks noGrp="1"/>
          </p:cNvSpPr>
          <p:nvPr>
            <p:ph type="body" sz="quarter" idx="47"/>
          </p:nvPr>
        </p:nvSpPr>
        <p:spPr>
          <a:xfrm>
            <a:off x="1117600" y="4748001"/>
            <a:ext cx="698400" cy="698238"/>
          </a:xfrm>
          <a:solidFill>
            <a:schemeClr val="tx2">
              <a:lumMod val="20000"/>
              <a:lumOff val="80000"/>
            </a:schemeClr>
          </a:solidFill>
        </p:spPr>
        <p:txBody>
          <a:bodyPr/>
          <a:lstStyle/>
          <a:p>
            <a:pPr rtl="0"/>
            <a:r>
              <a:rPr lang="el" b="1" i="0" u="none" baseline="0" dirty="0"/>
              <a:t>5</a:t>
            </a:r>
          </a:p>
        </p:txBody>
      </p:sp>
      <p:pic>
        <p:nvPicPr>
          <p:cNvPr id="7" name="Picture Placeholder 21" descr="A person vacuuming the floor&#10;&#10;AI-generated content may be incorrect.">
            <a:extLst>
              <a:ext uri="{FF2B5EF4-FFF2-40B4-BE49-F238E27FC236}">
                <a16:creationId xmlns:a16="http://schemas.microsoft.com/office/drawing/2014/main" id="{60465222-EB7F-AEBE-4A0C-C367AED4F966}"/>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6205539" y="0"/>
            <a:ext cx="5986461" cy="6273800"/>
          </a:xfrm>
        </p:spPr>
      </p:pic>
    </p:spTree>
    <p:extLst>
      <p:ext uri="{BB962C8B-B14F-4D97-AF65-F5344CB8AC3E}">
        <p14:creationId xmlns:p14="http://schemas.microsoft.com/office/powerpoint/2010/main" val="381894150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5B4BD-C1E1-2042-8C5C-3B0E5BDF639E}"/>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72984913-01F6-C2FD-5E23-7E7A54CAB25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7" imgH="288" progId="TCLayout.ActiveDocument.1">
                  <p:embed/>
                </p:oleObj>
              </mc:Choice>
              <mc:Fallback>
                <p:oleObj name="think-cell Slide" r:id="rId3" imgW="287" imgH="288" progId="TCLayout.ActiveDocument.1">
                  <p:embed/>
                  <p:pic>
                    <p:nvPicPr>
                      <p:cNvPr id="10" name="think-cell data - do not delete" hidden="1">
                        <a:extLst>
                          <a:ext uri="{FF2B5EF4-FFF2-40B4-BE49-F238E27FC236}">
                            <a16:creationId xmlns:a16="http://schemas.microsoft.com/office/drawing/2014/main" id="{72984913-01F6-C2FD-5E23-7E7A54CAB2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Segnaposto testo 8">
            <a:extLst>
              <a:ext uri="{FF2B5EF4-FFF2-40B4-BE49-F238E27FC236}">
                <a16:creationId xmlns:a16="http://schemas.microsoft.com/office/drawing/2014/main" id="{B4D54829-346F-B97F-FE95-6B802B452E69}"/>
              </a:ext>
            </a:extLst>
          </p:cNvPr>
          <p:cNvSpPr>
            <a:spLocks noGrp="1"/>
          </p:cNvSpPr>
          <p:nvPr>
            <p:ph type="body" sz="quarter" idx="18"/>
          </p:nvPr>
        </p:nvSpPr>
        <p:spPr>
          <a:xfrm>
            <a:off x="479425" y="1412875"/>
            <a:ext cx="5507038" cy="4872015"/>
          </a:xfrm>
        </p:spPr>
        <p:txBody>
          <a:bodyPr bIns="91440"/>
          <a:lstStyle/>
          <a:p>
            <a:pPr marL="0" indent="0" algn="l" rtl="0">
              <a:lnSpc>
                <a:spcPct val="120000"/>
              </a:lnSpc>
              <a:spcBef>
                <a:spcPts val="600"/>
              </a:spcBef>
              <a:buNone/>
            </a:pPr>
            <a:r>
              <a:rPr lang="el" sz="1100" b="0" i="0" u="none" baseline="0" dirty="0"/>
              <a:t>Η σειρά </a:t>
            </a:r>
            <a:r>
              <a:rPr lang="el" sz="1100" b="0" i="0" u="none" baseline="0" dirty="0">
                <a:latin typeface="Roboto Medium" panose="02000000000000000000" pitchFamily="2" charset="0"/>
                <a:ea typeface="Roboto Medium" panose="02000000000000000000" pitchFamily="2" charset="0"/>
                <a:cs typeface="Roboto Medium" panose="02000000000000000000" pitchFamily="2" charset="0"/>
              </a:rPr>
              <a:t>AERO battery </a:t>
            </a:r>
            <a:r>
              <a:rPr lang="el" sz="1100" b="0" i="0" u="none" baseline="0" dirty="0"/>
              <a:t>συμπληρώνει τώρα το χαρτοφυλάκιο Nilfisk LightIVac με εκδόσεις που λειτουργούν με μπαταρία, χωρίς καλώδια. Πέραν των διαφορετικών εκδόσεων ανά χώρα, η σειρά </a:t>
            </a:r>
            <a:r>
              <a:rPr lang="el" sz="1100" b="0" i="0" u="none" baseline="0" dirty="0">
                <a:latin typeface="Roboto Medium" panose="02000000000000000000" pitchFamily="2" charset="0"/>
                <a:ea typeface="Roboto Medium" panose="02000000000000000000" pitchFamily="2" charset="0"/>
                <a:cs typeface="Roboto Medium" panose="02000000000000000000" pitchFamily="2" charset="0"/>
              </a:rPr>
              <a:t>AERO battery </a:t>
            </a:r>
            <a:r>
              <a:rPr lang="el" sz="1100" b="0" i="0" u="none" baseline="0" dirty="0"/>
              <a:t>διατίθεται ως SafetyVac στις εκδόσεις κατηγορίας L και M.</a:t>
            </a:r>
            <a:endParaRPr lang="el" sz="1100" dirty="0"/>
          </a:p>
          <a:p>
            <a:pPr marL="0" indent="0" algn="l" rtl="0">
              <a:lnSpc>
                <a:spcPct val="120000"/>
              </a:lnSpc>
              <a:spcBef>
                <a:spcPts val="600"/>
              </a:spcBef>
              <a:buNone/>
            </a:pPr>
            <a:r>
              <a:rPr lang="el" sz="1100" b="0" i="0" u="none" baseline="0" dirty="0"/>
              <a:t>Σε σύγκριση με πολλές απορροφητικές σκούπες χωρίς καλώδιο που κυκλοφορούν σήμερα στην αγορά, η </a:t>
            </a:r>
            <a:r>
              <a:rPr lang="el" sz="1100" b="0" i="0" u="none" baseline="0" dirty="0">
                <a:latin typeface="Roboto Medium" panose="02000000000000000000" pitchFamily="2" charset="0"/>
                <a:ea typeface="Roboto Medium" panose="02000000000000000000" pitchFamily="2" charset="0"/>
                <a:cs typeface="Roboto Medium" panose="02000000000000000000" pitchFamily="2" charset="0"/>
              </a:rPr>
              <a:t>AERO battery </a:t>
            </a:r>
            <a:r>
              <a:rPr lang="el" sz="1100" b="0" i="0" u="none" baseline="0" dirty="0"/>
              <a:t>είναι μια γνήσια LightIVac - σχεδιασμένη για σκληρά περιβάλλοντα εργασίας σε συνδυασμό με χρήση για υγρά και στερεά.</a:t>
            </a:r>
          </a:p>
          <a:p>
            <a:pPr marL="0" indent="0" algn="l" rtl="0">
              <a:lnSpc>
                <a:spcPct val="120000"/>
              </a:lnSpc>
              <a:spcBef>
                <a:spcPts val="600"/>
              </a:spcBef>
              <a:buNone/>
            </a:pPr>
            <a:r>
              <a:rPr lang="el" sz="1100" b="0" i="0" u="none" baseline="0" dirty="0"/>
              <a:t>Η νέα μπαταρία που έχει αναπτυχθεί από τη Nilfisk (NBP60 και NBP100) είναι μοναδική και παίζει σημαντικό ρόλο εδώ. Αυτή η μπαταρία έχει αναπτυχθεί αποκλειστικά για τις απαιτήσεις του εξοπλισμού καθαρισμού και όχι για τα ηλεκτρικά εργαλεία των περισσότερων ανταγωνιστών μας.</a:t>
            </a:r>
            <a:endParaRPr lang="el" sz="1100" dirty="0"/>
          </a:p>
          <a:p>
            <a:pPr marL="0" indent="0" algn="l" rtl="0">
              <a:lnSpc>
                <a:spcPct val="120000"/>
              </a:lnSpc>
              <a:spcBef>
                <a:spcPts val="600"/>
              </a:spcBef>
              <a:buNone/>
            </a:pPr>
            <a:r>
              <a:rPr lang="el" sz="1100" b="0" i="0" u="none" baseline="0" dirty="0">
                <a:latin typeface="Roboto Medium" panose="02000000000000000000" pitchFamily="2" charset="0"/>
                <a:ea typeface="Roboto Medium" panose="02000000000000000000" pitchFamily="2" charset="0"/>
                <a:cs typeface="Roboto Medium" panose="02000000000000000000" pitchFamily="2" charset="0"/>
              </a:rPr>
              <a:t>AERO battery</a:t>
            </a:r>
          </a:p>
          <a:p>
            <a:pPr marL="201168" lvl="1" algn="l" rtl="0">
              <a:lnSpc>
                <a:spcPct val="120000"/>
              </a:lnSpc>
              <a:spcBef>
                <a:spcPts val="600"/>
              </a:spcBef>
              <a:buFont typeface="Arial" panose="020B0604020202020204" pitchFamily="34" charset="0"/>
              <a:buChar char="•"/>
            </a:pPr>
            <a:r>
              <a:rPr lang="el" sz="1100" b="0" i="0" u="none" baseline="0" dirty="0"/>
              <a:t>Η νέα φόρμουλα για ελευθερία - υψηλή απόδοση χωρίς καλώδιο. Καθαρισμός με τη χρήση μπαταρίας, με κορυφαία ισχύ αναρρόφησης που εξασφαλίζει μέγιστη απόδοση για κάθε εργασία καθαρισμού, για υγρά και στερεά</a:t>
            </a:r>
          </a:p>
          <a:p>
            <a:pPr marL="201168" lvl="1" algn="l" rtl="0">
              <a:lnSpc>
                <a:spcPct val="120000"/>
              </a:lnSpc>
              <a:spcBef>
                <a:spcPts val="600"/>
              </a:spcBef>
              <a:buFont typeface="Arial" panose="020B0604020202020204" pitchFamily="34" charset="0"/>
              <a:buChar char="•"/>
            </a:pPr>
            <a:r>
              <a:rPr lang="el" sz="1100" b="0" i="0" u="none" baseline="0" dirty="0"/>
              <a:t>Υψηλή απόδοση όσον αφορά τη ροή αέρα και τον χρόνο λειτουργίας</a:t>
            </a:r>
            <a:endParaRPr lang="el" altLang="da-DK" sz="1100" dirty="0"/>
          </a:p>
          <a:p>
            <a:pPr marL="201168" lvl="1" algn="l" rtl="0">
              <a:lnSpc>
                <a:spcPct val="120000"/>
              </a:lnSpc>
              <a:spcBef>
                <a:spcPts val="600"/>
              </a:spcBef>
              <a:buFont typeface="Arial" panose="020B0604020202020204" pitchFamily="34" charset="0"/>
              <a:buChar char="•"/>
            </a:pPr>
            <a:r>
              <a:rPr lang="el" sz="1100" b="0" i="0" u="none" baseline="0" dirty="0"/>
              <a:t>Μπαταρία με δυνατότητα ταχείας φόρτισης και εναλλαγής εν λειτουργία, για συνεχή χρήση</a:t>
            </a:r>
            <a:endParaRPr lang="el" sz="1100" dirty="0"/>
          </a:p>
          <a:p>
            <a:pPr marL="0" indent="0" algn="l" rtl="0">
              <a:lnSpc>
                <a:spcPct val="120000"/>
              </a:lnSpc>
              <a:spcBef>
                <a:spcPts val="600"/>
              </a:spcBef>
              <a:buNone/>
            </a:pPr>
            <a:r>
              <a:rPr lang="el" sz="1100" b="0" i="0" u="none" baseline="0" dirty="0"/>
              <a:t>Η </a:t>
            </a:r>
            <a:r>
              <a:rPr lang="el" sz="1100" b="0" i="0" u="none" baseline="0" dirty="0">
                <a:latin typeface="Roboto Medium" panose="02000000000000000000" pitchFamily="2" charset="0"/>
                <a:ea typeface="Roboto Medium" panose="02000000000000000000" pitchFamily="2" charset="0"/>
                <a:cs typeface="Roboto Medium" panose="02000000000000000000" pitchFamily="2" charset="0"/>
              </a:rPr>
              <a:t>AERO battery </a:t>
            </a:r>
            <a:r>
              <a:rPr lang="el" sz="1100" b="0" i="0" u="none" baseline="0" dirty="0"/>
              <a:t>θέτει νέα πρότυπα όταν πρόκειται για σκούπες LightIVac που λειτουργούν με μπαταρία.</a:t>
            </a:r>
          </a:p>
        </p:txBody>
      </p:sp>
      <p:sp>
        <p:nvSpPr>
          <p:cNvPr id="5" name="Segnaposto numero diapositiva 4">
            <a:extLst>
              <a:ext uri="{FF2B5EF4-FFF2-40B4-BE49-F238E27FC236}">
                <a16:creationId xmlns:a16="http://schemas.microsoft.com/office/drawing/2014/main" id="{37166CC4-A8F1-ED51-B77E-FA1DC0549933}"/>
              </a:ext>
            </a:extLst>
          </p:cNvPr>
          <p:cNvSpPr>
            <a:spLocks noGrp="1"/>
          </p:cNvSpPr>
          <p:nvPr>
            <p:ph type="sldNum" sz="quarter" idx="22"/>
          </p:nvPr>
        </p:nvSpPr>
        <p:spPr/>
        <p:txBody>
          <a:bodyPr/>
          <a:lstStyle/>
          <a:p>
            <a:pPr algn="l" rtl="0"/>
            <a:fld id="{6C385236-B7BA-4938-9EA6-6DEC8CA653D7}" type="slidenum">
              <a:rPr/>
              <a:pPr/>
              <a:t>4</a:t>
            </a:fld>
            <a:endParaRPr lang="el"/>
          </a:p>
        </p:txBody>
      </p:sp>
      <p:sp>
        <p:nvSpPr>
          <p:cNvPr id="7" name="Segnaposto testo 6">
            <a:extLst>
              <a:ext uri="{FF2B5EF4-FFF2-40B4-BE49-F238E27FC236}">
                <a16:creationId xmlns:a16="http://schemas.microsoft.com/office/drawing/2014/main" id="{D470497A-35EA-4063-D8E0-63A3A5D69184}"/>
              </a:ext>
            </a:extLst>
          </p:cNvPr>
          <p:cNvSpPr>
            <a:spLocks noGrp="1"/>
          </p:cNvSpPr>
          <p:nvPr>
            <p:ph type="body" sz="quarter" idx="14"/>
          </p:nvPr>
        </p:nvSpPr>
        <p:spPr/>
        <p:txBody>
          <a:bodyPr/>
          <a:lstStyle/>
          <a:p>
            <a:pPr algn="l" rtl="0"/>
            <a:r>
              <a:rPr lang="el" b="0" i="0" u="none" baseline="0" dirty="0"/>
              <a:t>Το πρώτο πλήρως ολοκληρωμένο LightIvac</a:t>
            </a:r>
            <a:endParaRPr lang="el" dirty="0"/>
          </a:p>
        </p:txBody>
      </p:sp>
      <p:sp>
        <p:nvSpPr>
          <p:cNvPr id="6" name="Titolo 5">
            <a:extLst>
              <a:ext uri="{FF2B5EF4-FFF2-40B4-BE49-F238E27FC236}">
                <a16:creationId xmlns:a16="http://schemas.microsoft.com/office/drawing/2014/main" id="{95001E5C-677E-A505-7428-67374FDDE6EB}"/>
              </a:ext>
            </a:extLst>
          </p:cNvPr>
          <p:cNvSpPr>
            <a:spLocks noGrp="1"/>
          </p:cNvSpPr>
          <p:nvPr>
            <p:ph type="title"/>
          </p:nvPr>
        </p:nvSpPr>
        <p:spPr/>
        <p:txBody>
          <a:bodyPr vert="horz"/>
          <a:lstStyle/>
          <a:p>
            <a:pPr algn="l" rtl="0"/>
            <a:r>
              <a:rPr lang="el" b="1" i="0" u="none" baseline="0"/>
              <a:t>1 | Υπόβαθρο – AERO</a:t>
            </a:r>
            <a:r>
              <a:rPr lang="el" b="0" i="0" u="none" baseline="0"/>
              <a:t> </a:t>
            </a:r>
            <a:r>
              <a:rPr lang="el" b="1" i="0" u="none" baseline="0"/>
              <a:t>battery </a:t>
            </a:r>
            <a:endParaRPr lang="el" dirty="0"/>
          </a:p>
        </p:txBody>
      </p:sp>
      <p:pic>
        <p:nvPicPr>
          <p:cNvPr id="3" name="Picture 2">
            <a:extLst>
              <a:ext uri="{FF2B5EF4-FFF2-40B4-BE49-F238E27FC236}">
                <a16:creationId xmlns:a16="http://schemas.microsoft.com/office/drawing/2014/main" id="{5C617927-26B2-A6E1-FB3C-DB0220E842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8423" y="1524240"/>
            <a:ext cx="3809524" cy="3809524"/>
          </a:xfrm>
          <a:prstGeom prst="rect">
            <a:avLst/>
          </a:prstGeom>
        </p:spPr>
      </p:pic>
      <p:pic>
        <p:nvPicPr>
          <p:cNvPr id="8" name="Picture 7">
            <a:extLst>
              <a:ext uri="{FF2B5EF4-FFF2-40B4-BE49-F238E27FC236}">
                <a16:creationId xmlns:a16="http://schemas.microsoft.com/office/drawing/2014/main" id="{EE2D5321-3240-3386-CE7D-D67B6CC5F3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2476" y="1524238"/>
            <a:ext cx="3809524" cy="3809524"/>
          </a:xfrm>
          <a:prstGeom prst="rect">
            <a:avLst/>
          </a:prstGeom>
        </p:spPr>
      </p:pic>
      <p:sp>
        <p:nvSpPr>
          <p:cNvPr id="12" name="Footer Placeholder 11">
            <a:extLst>
              <a:ext uri="{FF2B5EF4-FFF2-40B4-BE49-F238E27FC236}">
                <a16:creationId xmlns:a16="http://schemas.microsoft.com/office/drawing/2014/main" id="{357912DA-CBE9-96DE-E661-A32FEC32DED4}"/>
              </a:ext>
            </a:extLst>
          </p:cNvPr>
          <p:cNvSpPr>
            <a:spLocks noGrp="1"/>
          </p:cNvSpPr>
          <p:nvPr>
            <p:ph type="ftr" sz="quarter" idx="21"/>
          </p:nvPr>
        </p:nvSpPr>
        <p:spPr/>
        <p:txBody>
          <a:bodyPr/>
          <a:lstStyle/>
          <a:p>
            <a:pPr algn="l" rtl="0"/>
            <a:r>
              <a:rPr lang="el" b="0" i="0" u="none" baseline="0"/>
              <a:t>ΕΜΠΙΣΤΕΥΤΙΚΕΣ ΠΛΗΡΟΦΟΡΙΕΣ ΕΤΑΙΡΕΙΑΣ</a:t>
            </a:r>
          </a:p>
        </p:txBody>
      </p:sp>
    </p:spTree>
    <p:extLst>
      <p:ext uri="{BB962C8B-B14F-4D97-AF65-F5344CB8AC3E}">
        <p14:creationId xmlns:p14="http://schemas.microsoft.com/office/powerpoint/2010/main" val="375905959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1F398-096B-BFF7-F587-8D9EA8DF27AB}"/>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30EA67E-7CDA-1E85-A1C6-932F6054FF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7" imgH="288" progId="TCLayout.ActiveDocument.1">
                  <p:embed/>
                </p:oleObj>
              </mc:Choice>
              <mc:Fallback>
                <p:oleObj name="think-cell Slide" r:id="rId3" imgW="287" imgH="288" progId="TCLayout.ActiveDocument.1">
                  <p:embed/>
                  <p:pic>
                    <p:nvPicPr>
                      <p:cNvPr id="10" name="think-cell data - do not delete" hidden="1">
                        <a:extLst>
                          <a:ext uri="{FF2B5EF4-FFF2-40B4-BE49-F238E27FC236}">
                            <a16:creationId xmlns:a16="http://schemas.microsoft.com/office/drawing/2014/main" id="{330EA67E-7CDA-1E85-A1C6-932F6054FF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Segnaposto testo 8">
            <a:extLst>
              <a:ext uri="{FF2B5EF4-FFF2-40B4-BE49-F238E27FC236}">
                <a16:creationId xmlns:a16="http://schemas.microsoft.com/office/drawing/2014/main" id="{06441810-86A3-B6E8-25D2-B994E8FDA8FA}"/>
              </a:ext>
            </a:extLst>
          </p:cNvPr>
          <p:cNvSpPr>
            <a:spLocks noGrp="1"/>
          </p:cNvSpPr>
          <p:nvPr>
            <p:ph type="body" sz="quarter" idx="18"/>
          </p:nvPr>
        </p:nvSpPr>
        <p:spPr>
          <a:xfrm>
            <a:off x="475521" y="1412875"/>
            <a:ext cx="5510942" cy="4860925"/>
          </a:xfrm>
        </p:spPr>
        <p:txBody>
          <a:bodyPr bIns="91440"/>
          <a:lstStyle/>
          <a:p>
            <a:pPr marL="0" indent="0" algn="l" rtl="0">
              <a:lnSpc>
                <a:spcPct val="120000"/>
              </a:lnSpc>
              <a:spcBef>
                <a:spcPts val="600"/>
              </a:spcBef>
              <a:buNone/>
            </a:pPr>
            <a:r>
              <a:rPr lang="el" sz="1200" b="0" i="0" u="none" baseline="0" dirty="0"/>
              <a:t>Η Nilfisk αποφάσισε να αναπτύξει τη δική της μπαταρία υψηλής απόδοσης, σχεδιασμένη αποκλειστικά για τον κλάδο του καθαρισμού και τις συγκεκριμένες απαιτήσεις του. Αυτή η απόφαση οδήγησε στη δημιουργία μιας γενιάς μπαταριών που εντυπωσιάζουν με την απόδοση, τη βιωσιμότητα και την αξιοπιστία τους. Αυτό διαφοροποιεί την </a:t>
            </a:r>
            <a:r>
              <a:rPr lang="el" sz="1200" b="0" i="0" u="none" baseline="0" dirty="0">
                <a:latin typeface="Roboto Medium" panose="02000000000000000000" pitchFamily="2" charset="0"/>
                <a:ea typeface="Roboto Medium" panose="02000000000000000000" pitchFamily="2" charset="0"/>
                <a:cs typeface="Roboto Medium" panose="02000000000000000000" pitchFamily="2" charset="0"/>
              </a:rPr>
              <a:t>NBP</a:t>
            </a:r>
            <a:r>
              <a:rPr lang="el" sz="1200" b="0" i="0" u="none" baseline="0" dirty="0"/>
              <a:t> από τις περισσότερες μπαταρίες γενικής χρήσης που διατίθενται στην αγορά, οι οποίες χρησιμοποιούνται σε μια ευρεία γκάμα ηλεκτρικών συσκευών.</a:t>
            </a:r>
          </a:p>
          <a:p>
            <a:pPr marL="0" indent="0" algn="l" rtl="0">
              <a:lnSpc>
                <a:spcPct val="120000"/>
              </a:lnSpc>
              <a:spcBef>
                <a:spcPts val="600"/>
              </a:spcBef>
              <a:buNone/>
            </a:pPr>
            <a:r>
              <a:rPr lang="el" sz="1200" b="0" i="0" u="none" baseline="0" dirty="0"/>
              <a:t>Η AERO battery παρέχεται με την έκδοση 6Ah NBP στον βασικό εξοπλισμό - μια έκδοση 10Ah διατίθεται προαιρετικά.</a:t>
            </a:r>
          </a:p>
          <a:p>
            <a:pPr marL="0" indent="0" algn="l" rtl="0">
              <a:lnSpc>
                <a:spcPct val="120000"/>
              </a:lnSpc>
              <a:spcBef>
                <a:spcPts val="600"/>
              </a:spcBef>
              <a:buNone/>
            </a:pPr>
            <a:r>
              <a:rPr lang="el" sz="1200" b="0" i="0" u="none" baseline="0" dirty="0"/>
              <a:t>Η </a:t>
            </a:r>
            <a:r>
              <a:rPr lang="el" sz="1200" b="0" i="0" u="none" baseline="0" dirty="0">
                <a:latin typeface="Roboto Medium" panose="02000000000000000000" pitchFamily="2" charset="0"/>
                <a:ea typeface="Roboto Medium" panose="02000000000000000000" pitchFamily="2" charset="0"/>
                <a:cs typeface="Roboto Medium" panose="02000000000000000000" pitchFamily="2" charset="0"/>
              </a:rPr>
              <a:t>NBP</a:t>
            </a:r>
            <a:r>
              <a:rPr lang="el" sz="1200" b="0" i="0" u="none" baseline="0" dirty="0"/>
              <a:t> θα μπορούσε να φορτιστεί με έναν φορτιστή που έχει επίσης αναπτυχθεί εσωτερικά</a:t>
            </a:r>
            <a:r>
              <a:rPr lang="el" sz="1200" b="1" i="0" u="none" baseline="0" dirty="0"/>
              <a:t>. </a:t>
            </a:r>
            <a:r>
              <a:rPr lang="el" sz="1200" b="0" i="0" u="none" baseline="0" dirty="0"/>
              <a:t>Αυτός ο </a:t>
            </a:r>
            <a:r>
              <a:rPr lang="el" sz="1200" b="0" i="0" u="none" baseline="0" dirty="0">
                <a:latin typeface="Roboto Medium" panose="02000000000000000000" pitchFamily="2" charset="0"/>
                <a:ea typeface="Roboto Medium" panose="02000000000000000000" pitchFamily="2" charset="0"/>
                <a:cs typeface="Roboto Medium" panose="02000000000000000000" pitchFamily="2" charset="0"/>
              </a:rPr>
              <a:t>NBC215</a:t>
            </a:r>
            <a:r>
              <a:rPr lang="el" sz="1200" b="0" i="0" u="none" baseline="0" dirty="0"/>
              <a:t> είναι ένας ενεργός και έξυπνος φορτιστής, επικοινωνεί κατά τη διάρκεια της διαδικασίας φόρτισης με το BMS (σύστημα διαχείρισης μπαταρίας) της μπαταρίας και μπορεί συνεπώς να αντιδράσει σε περίπτωση υπερθέρμανσης ή άλλων ασυνήθιστων συμβάντων κατά τη διάρκεια της διαδικασίας φόρτισης - είτε αυξάνοντας την απόδοση ψύξης είτε απενεργοποιώντας τη διαδικασία φόρτισης, εάν χρειάζεται.</a:t>
            </a:r>
            <a:endParaRPr lang="el" sz="1200" dirty="0"/>
          </a:p>
        </p:txBody>
      </p:sp>
      <p:sp>
        <p:nvSpPr>
          <p:cNvPr id="5" name="Segnaposto numero diapositiva 4">
            <a:extLst>
              <a:ext uri="{FF2B5EF4-FFF2-40B4-BE49-F238E27FC236}">
                <a16:creationId xmlns:a16="http://schemas.microsoft.com/office/drawing/2014/main" id="{E1AFFA4E-3B6C-89F4-318D-85DF25E5A305}"/>
              </a:ext>
            </a:extLst>
          </p:cNvPr>
          <p:cNvSpPr>
            <a:spLocks noGrp="1"/>
          </p:cNvSpPr>
          <p:nvPr>
            <p:ph type="sldNum" sz="quarter" idx="22"/>
          </p:nvPr>
        </p:nvSpPr>
        <p:spPr/>
        <p:txBody>
          <a:bodyPr/>
          <a:lstStyle/>
          <a:p>
            <a:pPr algn="l" rtl="0"/>
            <a:fld id="{6C385236-B7BA-4938-9EA6-6DEC8CA653D7}" type="slidenum">
              <a:rPr/>
              <a:pPr/>
              <a:t>5</a:t>
            </a:fld>
            <a:endParaRPr lang="el"/>
          </a:p>
        </p:txBody>
      </p:sp>
      <p:sp>
        <p:nvSpPr>
          <p:cNvPr id="7" name="Segnaposto testo 6">
            <a:extLst>
              <a:ext uri="{FF2B5EF4-FFF2-40B4-BE49-F238E27FC236}">
                <a16:creationId xmlns:a16="http://schemas.microsoft.com/office/drawing/2014/main" id="{3D202163-C927-BEE4-E185-D237AAE77191}"/>
              </a:ext>
            </a:extLst>
          </p:cNvPr>
          <p:cNvSpPr>
            <a:spLocks noGrp="1"/>
          </p:cNvSpPr>
          <p:nvPr>
            <p:ph type="body" sz="quarter" idx="14"/>
          </p:nvPr>
        </p:nvSpPr>
        <p:spPr>
          <a:xfrm>
            <a:off x="475521" y="873877"/>
            <a:ext cx="6374012" cy="376456"/>
          </a:xfrm>
        </p:spPr>
        <p:txBody>
          <a:bodyPr/>
          <a:lstStyle/>
          <a:p>
            <a:pPr algn="l" rtl="0"/>
            <a:r>
              <a:rPr lang="el" b="0" i="0" u="none" baseline="0"/>
              <a:t>Γενιά μπαταριών υψηλής απόδοσης</a:t>
            </a:r>
          </a:p>
        </p:txBody>
      </p:sp>
      <p:sp>
        <p:nvSpPr>
          <p:cNvPr id="6" name="Titolo 5">
            <a:extLst>
              <a:ext uri="{FF2B5EF4-FFF2-40B4-BE49-F238E27FC236}">
                <a16:creationId xmlns:a16="http://schemas.microsoft.com/office/drawing/2014/main" id="{C00B916D-E7FA-4F31-C626-AAF27F4939D6}"/>
              </a:ext>
            </a:extLst>
          </p:cNvPr>
          <p:cNvSpPr>
            <a:spLocks noGrp="1"/>
          </p:cNvSpPr>
          <p:nvPr>
            <p:ph type="title"/>
          </p:nvPr>
        </p:nvSpPr>
        <p:spPr/>
        <p:txBody>
          <a:bodyPr vert="horz"/>
          <a:lstStyle/>
          <a:p>
            <a:pPr algn="l" rtl="0"/>
            <a:r>
              <a:rPr lang="el" b="1" i="0" u="none" baseline="0"/>
              <a:t>1 | Υπόβαθρο NBP - NBC215 </a:t>
            </a:r>
            <a:endParaRPr lang="el" dirty="0"/>
          </a:p>
        </p:txBody>
      </p:sp>
      <p:pic>
        <p:nvPicPr>
          <p:cNvPr id="11" name="Picture 10">
            <a:extLst>
              <a:ext uri="{FF2B5EF4-FFF2-40B4-BE49-F238E27FC236}">
                <a16:creationId xmlns:a16="http://schemas.microsoft.com/office/drawing/2014/main" id="{2247CE03-5B42-95AD-75DC-81AC9069FC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6540" y="1271599"/>
            <a:ext cx="2926222" cy="2356444"/>
          </a:xfrm>
          <a:prstGeom prst="rect">
            <a:avLst/>
          </a:prstGeom>
        </p:spPr>
      </p:pic>
      <p:pic>
        <p:nvPicPr>
          <p:cNvPr id="13" name="Picture 12">
            <a:extLst>
              <a:ext uri="{FF2B5EF4-FFF2-40B4-BE49-F238E27FC236}">
                <a16:creationId xmlns:a16="http://schemas.microsoft.com/office/drawing/2014/main" id="{6E25640B-578A-6FA7-1BA5-0433AF9608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7078" y="1271599"/>
            <a:ext cx="2926222" cy="2356444"/>
          </a:xfrm>
          <a:prstGeom prst="rect">
            <a:avLst/>
          </a:prstGeom>
        </p:spPr>
      </p:pic>
      <p:pic>
        <p:nvPicPr>
          <p:cNvPr id="15" name="Picture 14">
            <a:extLst>
              <a:ext uri="{FF2B5EF4-FFF2-40B4-BE49-F238E27FC236}">
                <a16:creationId xmlns:a16="http://schemas.microsoft.com/office/drawing/2014/main" id="{506A3510-2D25-1F1B-9CA8-89FA9AC4E0F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10729" y="2999347"/>
            <a:ext cx="3387555" cy="2349333"/>
          </a:xfrm>
          <a:prstGeom prst="rect">
            <a:avLst/>
          </a:prstGeom>
        </p:spPr>
      </p:pic>
      <p:sp>
        <p:nvSpPr>
          <p:cNvPr id="16" name="Footer Placeholder 15">
            <a:extLst>
              <a:ext uri="{FF2B5EF4-FFF2-40B4-BE49-F238E27FC236}">
                <a16:creationId xmlns:a16="http://schemas.microsoft.com/office/drawing/2014/main" id="{82A41CB2-AA08-17CE-5EEF-5699072F09F1}"/>
              </a:ext>
            </a:extLst>
          </p:cNvPr>
          <p:cNvSpPr>
            <a:spLocks noGrp="1"/>
          </p:cNvSpPr>
          <p:nvPr>
            <p:ph type="ftr" sz="quarter" idx="21"/>
          </p:nvPr>
        </p:nvSpPr>
        <p:spPr/>
        <p:txBody>
          <a:bodyPr/>
          <a:lstStyle/>
          <a:p>
            <a:pPr algn="l" rtl="0"/>
            <a:r>
              <a:rPr lang="el" b="0" i="0" u="none" baseline="0"/>
              <a:t>ΕΜΠΙΣΤΕΥΤΙΚΕΣ ΠΛΗΡΟΦΟΡΙΕΣ ΕΤΑΙΡΕΙΑΣ</a:t>
            </a:r>
          </a:p>
        </p:txBody>
      </p:sp>
    </p:spTree>
    <p:extLst>
      <p:ext uri="{BB962C8B-B14F-4D97-AF65-F5344CB8AC3E}">
        <p14:creationId xmlns:p14="http://schemas.microsoft.com/office/powerpoint/2010/main" val="100193665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59E80AA6-C8BD-FEF5-2A31-122F3428906F}"/>
              </a:ext>
            </a:extLst>
          </p:cNvPr>
          <p:cNvGraphicFramePr>
            <a:graphicFrameLocks noChangeAspect="1"/>
          </p:cNvGraphicFramePr>
          <p:nvPr>
            <p:custDataLst>
              <p:tags r:id="rId1"/>
            </p:custDataLst>
            <p:extLst>
              <p:ext uri="{D42A27DB-BD31-4B8C-83A1-F6EECF244321}">
                <p14:modId xmlns:p14="http://schemas.microsoft.com/office/powerpoint/2010/main" val="2525898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26" name="think-cell data - do not delete" hidden="1">
                        <a:extLst>
                          <a:ext uri="{FF2B5EF4-FFF2-40B4-BE49-F238E27FC236}">
                            <a16:creationId xmlns:a16="http://schemas.microsoft.com/office/drawing/2014/main" id="{59E80AA6-C8BD-FEF5-2A31-122F342890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260C3BC2-CD46-F5AC-9A2F-615629BD81C7}"/>
              </a:ext>
            </a:extLst>
          </p:cNvPr>
          <p:cNvSpPr>
            <a:spLocks noGrp="1"/>
          </p:cNvSpPr>
          <p:nvPr>
            <p:ph type="ftr" sz="quarter" idx="19"/>
          </p:nvPr>
        </p:nvSpPr>
        <p:spPr/>
        <p:txBody>
          <a:bodyPr/>
          <a:lstStyle/>
          <a:p>
            <a:pPr marL="0" marR="0" lvl="0" indent="0" algn="l" defTabSz="1023967" rtl="0" eaLnBrk="1" fontAlgn="auto" latinLnBrk="0" hangingPunct="1">
              <a:lnSpc>
                <a:spcPct val="100000"/>
              </a:lnSpc>
              <a:spcBef>
                <a:spcPts val="0"/>
              </a:spcBef>
              <a:spcAft>
                <a:spcPts val="0"/>
              </a:spcAft>
              <a:buClrTx/>
              <a:buSzTx/>
              <a:buFontTx/>
              <a:buNone/>
              <a:tabLst/>
              <a:defRPr/>
            </a:pPr>
            <a:r>
              <a:rPr kumimoji="0" lang="el" sz="1000" b="0" i="0" u="none" strike="noStrike" kern="1200" cap="none" spc="0" normalizeH="0" baseline="0">
                <a:ln>
                  <a:noFill/>
                </a:ln>
                <a:solidFill>
                  <a:srgbClr val="B3BBC5"/>
                </a:solidFill>
                <a:effectLst/>
                <a:uLnTx/>
                <a:uFillTx/>
                <a:latin typeface="Roboto Light"/>
                <a:ea typeface="+mn-ea"/>
                <a:cs typeface="+mn-cs"/>
              </a:rPr>
              <a:t>ΕΜΠΙΣΤΕΥΤΙΚΕΣ ΠΛΗΡΟΦΟΡΙΕΣ ΕΤΑΙΡΕΙΑΣ</a:t>
            </a:r>
          </a:p>
        </p:txBody>
      </p:sp>
      <p:sp>
        <p:nvSpPr>
          <p:cNvPr id="6" name="Slide Number Placeholder 5">
            <a:extLst>
              <a:ext uri="{FF2B5EF4-FFF2-40B4-BE49-F238E27FC236}">
                <a16:creationId xmlns:a16="http://schemas.microsoft.com/office/drawing/2014/main" id="{3F7B1C8C-E160-42EB-07B2-8B9843319EAF}"/>
              </a:ext>
            </a:extLst>
          </p:cNvPr>
          <p:cNvSpPr>
            <a:spLocks noGrp="1"/>
          </p:cNvSpPr>
          <p:nvPr>
            <p:ph type="sldNum" sz="quarter" idx="20"/>
          </p:nvPr>
        </p:nvSpPr>
        <p:spPr/>
        <p:txBody>
          <a:bodyPr/>
          <a:lstStyle/>
          <a:p>
            <a:pPr marL="0" marR="0" lvl="0" indent="0" algn="l" defTabSz="1023967" rtl="0" eaLnBrk="1" fontAlgn="auto" latinLnBrk="0" hangingPunct="1">
              <a:lnSpc>
                <a:spcPct val="100000"/>
              </a:lnSpc>
              <a:spcBef>
                <a:spcPts val="0"/>
              </a:spcBef>
              <a:spcAft>
                <a:spcPts val="0"/>
              </a:spcAft>
              <a:buClrTx/>
              <a:buSzTx/>
              <a:buFontTx/>
              <a:buNone/>
              <a:tabLst/>
              <a:defRPr/>
            </a:pPr>
            <a:fld id="{6C385236-B7BA-4938-9EA6-6DEC8CA653D7}" type="slidenum">
              <a:rPr kumimoji="0" sz="1000" b="0" i="0" u="none" strike="noStrike" kern="1200" cap="none" spc="0" normalizeH="0" baseline="0">
                <a:ln>
                  <a:noFill/>
                </a:ln>
                <a:solidFill>
                  <a:srgbClr val="B3BBC5"/>
                </a:solidFill>
                <a:effectLst/>
                <a:uLnTx/>
                <a:uFillTx/>
                <a:latin typeface="Roboto Light"/>
                <a:ea typeface="+mn-ea"/>
                <a:cs typeface="+mn-cs"/>
              </a:rPr>
              <a:pPr marL="0" marR="0" lvl="0" indent="0" algn="l" defTabSz="1023967" rtl="0" eaLnBrk="1" fontAlgn="auto" latinLnBrk="0" hangingPunct="1">
                <a:lnSpc>
                  <a:spcPct val="100000"/>
                </a:lnSpc>
                <a:spcBef>
                  <a:spcPts val="0"/>
                </a:spcBef>
                <a:spcAft>
                  <a:spcPts val="0"/>
                </a:spcAft>
                <a:buClrTx/>
                <a:buSzTx/>
                <a:buFontTx/>
                <a:buNone/>
                <a:tabLst/>
                <a:defRPr/>
              </a:pPr>
              <a:t>6</a:t>
            </a:fld>
            <a:endParaRPr kumimoji="0" lang="el" sz="1000" b="0" i="0" u="none" strike="noStrike" kern="1200" cap="none" spc="0" normalizeH="0" baseline="0" noProof="0">
              <a:ln>
                <a:noFill/>
              </a:ln>
              <a:solidFill>
                <a:srgbClr val="B3BBC5"/>
              </a:solidFill>
              <a:effectLst/>
              <a:uLnTx/>
              <a:uFillTx/>
              <a:latin typeface="Roboto Light"/>
              <a:ea typeface="+mn-ea"/>
              <a:cs typeface="+mn-cs"/>
            </a:endParaRPr>
          </a:p>
        </p:txBody>
      </p:sp>
      <p:sp>
        <p:nvSpPr>
          <p:cNvPr id="15" name="Text Placeholder 8">
            <a:extLst>
              <a:ext uri="{FF2B5EF4-FFF2-40B4-BE49-F238E27FC236}">
                <a16:creationId xmlns:a16="http://schemas.microsoft.com/office/drawing/2014/main" id="{B34BA2B4-1083-357E-3701-8B92912B9A82}"/>
              </a:ext>
            </a:extLst>
          </p:cNvPr>
          <p:cNvSpPr>
            <a:spLocks noGrp="1"/>
          </p:cNvSpPr>
          <p:nvPr>
            <p:ph type="body" sz="quarter" idx="14"/>
          </p:nvPr>
        </p:nvSpPr>
        <p:spPr/>
        <p:txBody>
          <a:bodyPr/>
          <a:lstStyle/>
          <a:p>
            <a:pPr algn="l" rtl="0"/>
            <a:r>
              <a:rPr lang="el" b="0" i="0" u="none" baseline="0"/>
              <a:t>Στρατηγική χρωμάτων για επαγγελματικά προϊόντα νέας γενιάς</a:t>
            </a:r>
          </a:p>
        </p:txBody>
      </p:sp>
      <p:sp>
        <p:nvSpPr>
          <p:cNvPr id="8" name="Title 7">
            <a:extLst>
              <a:ext uri="{FF2B5EF4-FFF2-40B4-BE49-F238E27FC236}">
                <a16:creationId xmlns:a16="http://schemas.microsoft.com/office/drawing/2014/main" id="{B2DE3105-E8FC-9506-059D-CB83AEEEF814}"/>
              </a:ext>
            </a:extLst>
          </p:cNvPr>
          <p:cNvSpPr>
            <a:spLocks noGrp="1"/>
          </p:cNvSpPr>
          <p:nvPr>
            <p:ph type="title"/>
          </p:nvPr>
        </p:nvSpPr>
        <p:spPr/>
        <p:txBody>
          <a:bodyPr vert="horz"/>
          <a:lstStyle/>
          <a:p>
            <a:pPr algn="l" rtl="0"/>
            <a:r>
              <a:rPr lang="el" b="1" i="0" u="none" baseline="0"/>
              <a:t>1 | Υπόβαθρο - επωνυμία και σχεδίαση</a:t>
            </a:r>
            <a:endParaRPr lang="el" dirty="0"/>
          </a:p>
        </p:txBody>
      </p:sp>
      <p:grpSp>
        <p:nvGrpSpPr>
          <p:cNvPr id="57" name="Group 56">
            <a:extLst>
              <a:ext uri="{FF2B5EF4-FFF2-40B4-BE49-F238E27FC236}">
                <a16:creationId xmlns:a16="http://schemas.microsoft.com/office/drawing/2014/main" id="{6D99E1E8-297C-830D-92A3-5E97A12A7FC6}"/>
              </a:ext>
            </a:extLst>
          </p:cNvPr>
          <p:cNvGrpSpPr/>
          <p:nvPr/>
        </p:nvGrpSpPr>
        <p:grpSpPr>
          <a:xfrm>
            <a:off x="475521" y="1819156"/>
            <a:ext cx="732916" cy="968740"/>
            <a:chOff x="571715" y="2789281"/>
            <a:chExt cx="732916" cy="968740"/>
          </a:xfrm>
        </p:grpSpPr>
        <p:sp>
          <p:nvSpPr>
            <p:cNvPr id="4" name="Rounded Rectangle 57">
              <a:extLst>
                <a:ext uri="{FF2B5EF4-FFF2-40B4-BE49-F238E27FC236}">
                  <a16:creationId xmlns:a16="http://schemas.microsoft.com/office/drawing/2014/main" id="{44FD7CB0-81E2-375A-D999-484CAE995625}"/>
                </a:ext>
              </a:extLst>
            </p:cNvPr>
            <p:cNvSpPr/>
            <p:nvPr/>
          </p:nvSpPr>
          <p:spPr>
            <a:xfrm>
              <a:off x="571715" y="2789281"/>
              <a:ext cx="341595" cy="968740"/>
            </a:xfrm>
            <a:prstGeom prst="round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3967" rtl="0" eaLnBrk="1" fontAlgn="auto" latinLnBrk="0" hangingPunct="1">
                <a:lnSpc>
                  <a:spcPct val="100000"/>
                </a:lnSpc>
                <a:spcBef>
                  <a:spcPts val="0"/>
                </a:spcBef>
                <a:spcAft>
                  <a:spcPts val="0"/>
                </a:spcAft>
                <a:buClrTx/>
                <a:buSzTx/>
                <a:buFontTx/>
                <a:buNone/>
                <a:tabLst/>
                <a:defRPr/>
              </a:pPr>
              <a:endParaRPr kumimoji="0" lang="el" sz="2000" b="0" i="0" u="none" strike="noStrike" kern="1200" cap="none" spc="0" normalizeH="0" baseline="0" noProof="0">
                <a:ln>
                  <a:noFill/>
                </a:ln>
                <a:solidFill>
                  <a:srgbClr val="28313F"/>
                </a:solidFill>
                <a:effectLst/>
                <a:uLnTx/>
                <a:uFillTx/>
                <a:latin typeface="Roboto Light"/>
                <a:ea typeface="+mn-ea"/>
                <a:cs typeface="+mn-cs"/>
              </a:endParaRPr>
            </a:p>
          </p:txBody>
        </p:sp>
        <p:sp>
          <p:nvSpPr>
            <p:cNvPr id="7" name="Rounded Rectangle 58">
              <a:extLst>
                <a:ext uri="{FF2B5EF4-FFF2-40B4-BE49-F238E27FC236}">
                  <a16:creationId xmlns:a16="http://schemas.microsoft.com/office/drawing/2014/main" id="{BFCC6A48-F183-994D-F4BA-B34754A157CA}"/>
                </a:ext>
              </a:extLst>
            </p:cNvPr>
            <p:cNvSpPr/>
            <p:nvPr/>
          </p:nvSpPr>
          <p:spPr>
            <a:xfrm>
              <a:off x="963036" y="2789281"/>
              <a:ext cx="341595" cy="141426"/>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3967" rtl="0" eaLnBrk="1" fontAlgn="auto" latinLnBrk="0" hangingPunct="1">
                <a:lnSpc>
                  <a:spcPct val="100000"/>
                </a:lnSpc>
                <a:spcBef>
                  <a:spcPts val="0"/>
                </a:spcBef>
                <a:spcAft>
                  <a:spcPts val="0"/>
                </a:spcAft>
                <a:buClrTx/>
                <a:buSzTx/>
                <a:buFontTx/>
                <a:buNone/>
                <a:tabLst/>
                <a:defRPr/>
              </a:pPr>
              <a:endParaRPr kumimoji="0" lang="el" sz="2000" b="0" i="0" u="none" strike="noStrike" kern="1200" cap="none" spc="0" normalizeH="0" baseline="0" noProof="0">
                <a:ln>
                  <a:noFill/>
                </a:ln>
                <a:solidFill>
                  <a:srgbClr val="28313F"/>
                </a:solidFill>
                <a:effectLst/>
                <a:uLnTx/>
                <a:uFillTx/>
                <a:latin typeface="Roboto Light"/>
                <a:ea typeface="+mn-ea"/>
                <a:cs typeface="+mn-cs"/>
              </a:endParaRPr>
            </a:p>
          </p:txBody>
        </p:sp>
        <p:sp>
          <p:nvSpPr>
            <p:cNvPr id="9" name="Rounded Rectangle 59">
              <a:extLst>
                <a:ext uri="{FF2B5EF4-FFF2-40B4-BE49-F238E27FC236}">
                  <a16:creationId xmlns:a16="http://schemas.microsoft.com/office/drawing/2014/main" id="{9D94675B-5B4E-C715-4AED-CD86CC6BBD3E}"/>
                </a:ext>
              </a:extLst>
            </p:cNvPr>
            <p:cNvSpPr/>
            <p:nvPr/>
          </p:nvSpPr>
          <p:spPr>
            <a:xfrm>
              <a:off x="965963" y="2982337"/>
              <a:ext cx="225159" cy="141426"/>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3967" rtl="0" eaLnBrk="1" fontAlgn="auto" latinLnBrk="0" hangingPunct="1">
                <a:lnSpc>
                  <a:spcPct val="100000"/>
                </a:lnSpc>
                <a:spcBef>
                  <a:spcPts val="0"/>
                </a:spcBef>
                <a:spcAft>
                  <a:spcPts val="0"/>
                </a:spcAft>
                <a:buClrTx/>
                <a:buSzTx/>
                <a:buFontTx/>
                <a:buNone/>
                <a:tabLst/>
                <a:defRPr/>
              </a:pPr>
              <a:endParaRPr kumimoji="0" lang="el" sz="2000" b="0" i="0" u="none" strike="noStrike" kern="1200" cap="none" spc="0" normalizeH="0" baseline="0" noProof="0">
                <a:ln>
                  <a:noFill/>
                </a:ln>
                <a:solidFill>
                  <a:srgbClr val="28313F"/>
                </a:solidFill>
                <a:effectLst/>
                <a:uLnTx/>
                <a:uFillTx/>
                <a:latin typeface="Roboto Light"/>
                <a:ea typeface="+mn-ea"/>
                <a:cs typeface="+mn-cs"/>
              </a:endParaRPr>
            </a:p>
          </p:txBody>
        </p:sp>
        <p:sp>
          <p:nvSpPr>
            <p:cNvPr id="10" name="Rounded Rectangle 60">
              <a:extLst>
                <a:ext uri="{FF2B5EF4-FFF2-40B4-BE49-F238E27FC236}">
                  <a16:creationId xmlns:a16="http://schemas.microsoft.com/office/drawing/2014/main" id="{2C052A14-A879-40FC-9191-0B2199923227}"/>
                </a:ext>
              </a:extLst>
            </p:cNvPr>
            <p:cNvSpPr/>
            <p:nvPr/>
          </p:nvSpPr>
          <p:spPr>
            <a:xfrm>
              <a:off x="971422" y="3180968"/>
              <a:ext cx="87111" cy="141426"/>
            </a:xfrm>
            <a:prstGeom prst="round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3967" rtl="0" eaLnBrk="1" fontAlgn="auto" latinLnBrk="0" hangingPunct="1">
                <a:lnSpc>
                  <a:spcPct val="100000"/>
                </a:lnSpc>
                <a:spcBef>
                  <a:spcPts val="0"/>
                </a:spcBef>
                <a:spcAft>
                  <a:spcPts val="0"/>
                </a:spcAft>
                <a:buClrTx/>
                <a:buSzTx/>
                <a:buFontTx/>
                <a:buNone/>
                <a:tabLst/>
                <a:defRPr/>
              </a:pPr>
              <a:endParaRPr kumimoji="0" lang="el" sz="2000" b="0" i="0" u="none" strike="noStrike" kern="1200" cap="none" spc="0" normalizeH="0" baseline="0" noProof="0">
                <a:ln>
                  <a:noFill/>
                </a:ln>
                <a:solidFill>
                  <a:srgbClr val="28313F"/>
                </a:solidFill>
                <a:effectLst/>
                <a:uLnTx/>
                <a:uFillTx/>
                <a:latin typeface="Roboto Light"/>
                <a:ea typeface="+mn-ea"/>
                <a:cs typeface="+mn-cs"/>
              </a:endParaRPr>
            </a:p>
          </p:txBody>
        </p:sp>
      </p:grpSp>
      <p:sp>
        <p:nvSpPr>
          <p:cNvPr id="12" name="TextBox 11">
            <a:extLst>
              <a:ext uri="{FF2B5EF4-FFF2-40B4-BE49-F238E27FC236}">
                <a16:creationId xmlns:a16="http://schemas.microsoft.com/office/drawing/2014/main" id="{E9D3D094-3C5B-3347-84BC-723E089609AB}"/>
              </a:ext>
            </a:extLst>
          </p:cNvPr>
          <p:cNvSpPr txBox="1"/>
          <p:nvPr/>
        </p:nvSpPr>
        <p:spPr>
          <a:xfrm>
            <a:off x="475521" y="1419908"/>
            <a:ext cx="1615217" cy="297004"/>
          </a:xfrm>
          <a:prstGeom prst="rect">
            <a:avLst/>
          </a:prstGeom>
          <a:noFill/>
        </p:spPr>
        <p:txBody>
          <a:bodyPr wrap="square" lIns="0" tIns="0" rIns="0" bIns="91440">
            <a:spAutoFit/>
          </a:bodyPr>
          <a:lstStyle/>
          <a:p>
            <a:pPr marL="0" marR="0" lvl="0" indent="0" algn="l" defTabSz="1023967" rtl="0" eaLnBrk="1" fontAlgn="auto" latinLnBrk="0" hangingPunct="1">
              <a:lnSpc>
                <a:spcPct val="120000"/>
              </a:lnSpc>
              <a:spcBef>
                <a:spcPts val="400"/>
              </a:spcBef>
              <a:spcAft>
                <a:spcPts val="0"/>
              </a:spcAft>
              <a:buClrTx/>
              <a:buSzTx/>
              <a:buFontTx/>
              <a:buNone/>
              <a:tabLst/>
              <a:defRPr/>
            </a:pPr>
            <a:r>
              <a:rPr kumimoji="0" lang="el" sz="1200" b="0" i="0" u="none" strike="noStrike" kern="1200" cap="none" spc="0" normalizeH="0" baseline="0">
                <a:ln>
                  <a:noFill/>
                </a:ln>
                <a:solidFill>
                  <a:srgbClr val="28313F"/>
                </a:solidFill>
                <a:effectLst/>
                <a:uLnTx/>
                <a:uFillTx/>
                <a:latin typeface="Roboto Light" panose="02000000000000000000" pitchFamily="2" charset="0"/>
                <a:ea typeface="Roboto Light" panose="02000000000000000000" pitchFamily="2" charset="0"/>
                <a:cs typeface="+mn-cs"/>
              </a:rPr>
              <a:t>Χρώματα προϊόντων και αναλογίες</a:t>
            </a:r>
          </a:p>
        </p:txBody>
      </p:sp>
      <p:pic>
        <p:nvPicPr>
          <p:cNvPr id="14" name="Picture 13" descr="A picture containing control panel&#10;&#10;Description automatically generated">
            <a:extLst>
              <a:ext uri="{FF2B5EF4-FFF2-40B4-BE49-F238E27FC236}">
                <a16:creationId xmlns:a16="http://schemas.microsoft.com/office/drawing/2014/main" id="{6D199632-F9AC-50BF-0DE7-D492B16622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6221" y="3105887"/>
            <a:ext cx="1133542" cy="1107716"/>
          </a:xfrm>
          <a:prstGeom prst="rect">
            <a:avLst/>
          </a:prstGeom>
        </p:spPr>
      </p:pic>
      <p:pic>
        <p:nvPicPr>
          <p:cNvPr id="16" name="Picture 15">
            <a:extLst>
              <a:ext uri="{FF2B5EF4-FFF2-40B4-BE49-F238E27FC236}">
                <a16:creationId xmlns:a16="http://schemas.microsoft.com/office/drawing/2014/main" id="{771742E2-B1CB-9FFC-5309-887EB028D66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47387" y="2890140"/>
            <a:ext cx="1447027" cy="1261114"/>
          </a:xfrm>
          <a:prstGeom prst="rect">
            <a:avLst/>
          </a:prstGeom>
        </p:spPr>
      </p:pic>
      <p:sp>
        <p:nvSpPr>
          <p:cNvPr id="32" name="Rectangle 31">
            <a:extLst>
              <a:ext uri="{FF2B5EF4-FFF2-40B4-BE49-F238E27FC236}">
                <a16:creationId xmlns:a16="http://schemas.microsoft.com/office/drawing/2014/main" id="{4899A510-FB50-7C21-B26E-9F57FC19F4FB}"/>
              </a:ext>
            </a:extLst>
          </p:cNvPr>
          <p:cNvSpPr>
            <a:spLocks noChangeAspect="1"/>
          </p:cNvSpPr>
          <p:nvPr/>
        </p:nvSpPr>
        <p:spPr>
          <a:xfrm>
            <a:off x="8742495" y="1412874"/>
            <a:ext cx="29718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216000" bIns="36000" rtlCol="0" anchor="ctr"/>
          <a:lstStyle/>
          <a:p>
            <a:pPr marL="0" marR="0" lvl="0" indent="0" algn="l" defTabSz="914400" rtl="0" eaLnBrk="1" fontAlgn="auto" latinLnBrk="0" hangingPunct="1">
              <a:lnSpc>
                <a:spcPct val="120000"/>
              </a:lnSpc>
              <a:spcBef>
                <a:spcPts val="400"/>
              </a:spcBef>
              <a:spcAft>
                <a:spcPts val="0"/>
              </a:spcAft>
              <a:buClrTx/>
              <a:buSzTx/>
              <a:buFontTx/>
              <a:buNone/>
              <a:tabLst/>
              <a:defRPr/>
            </a:pPr>
            <a:r>
              <a:rPr kumimoji="0" lang="el" sz="1200" b="0" i="0" u="none" strike="noStrike" kern="1200" cap="none" spc="0" normalizeH="0" baseline="0">
                <a:ln>
                  <a:noFill/>
                </a:ln>
                <a:solidFill>
                  <a:srgbClr val="FFFFFF"/>
                </a:solidFill>
                <a:effectLst/>
                <a:uLnTx/>
                <a:uFillTx/>
                <a:latin typeface="Roboto Medium" panose="02000000000000000000" pitchFamily="2" charset="0"/>
                <a:ea typeface="Roboto Medium" panose="02000000000000000000" pitchFamily="2" charset="0"/>
                <a:cs typeface="+mn-cs"/>
              </a:rPr>
              <a:t>Κύριο χρώμα σώματος προϊόντος</a:t>
            </a:r>
          </a:p>
          <a:p>
            <a:pPr marL="0" marR="0" lvl="0" indent="0" algn="l" defTabSz="914400" rtl="0" eaLnBrk="1" fontAlgn="auto" latinLnBrk="0" hangingPunct="1">
              <a:lnSpc>
                <a:spcPct val="120000"/>
              </a:lnSpc>
              <a:spcBef>
                <a:spcPts val="400"/>
              </a:spcBef>
              <a:spcAft>
                <a:spcPts val="0"/>
              </a:spcAft>
              <a:buClrTx/>
              <a:buSzTx/>
              <a:buFontTx/>
              <a:buNone/>
              <a:tabLst/>
              <a:defRPr/>
            </a:pPr>
            <a:r>
              <a:rPr kumimoji="0" lang="el" sz="1000" b="0" i="0" u="none" strike="noStrike" kern="1200" cap="none" spc="0" normalizeH="0" baseline="0">
                <a:ln>
                  <a:noFill/>
                </a:ln>
                <a:solidFill>
                  <a:srgbClr val="FFFFFF"/>
                </a:solidFill>
                <a:effectLst/>
                <a:uLnTx/>
                <a:uFillTx/>
                <a:latin typeface="Roboto Light" panose="02000000000000000000" pitchFamily="2" charset="0"/>
                <a:ea typeface="Roboto Light" panose="02000000000000000000" pitchFamily="2" charset="0"/>
                <a:cs typeface="+mn-cs"/>
              </a:rPr>
              <a:t>Αυτό είναι το κύριο χρώμα προϊόντος που </a:t>
            </a:r>
            <a:br>
              <a:rPr kumimoji="0" lang="el" sz="1000" b="0" i="0" u="none" strike="noStrike" kern="1200" cap="none" spc="0" normalizeH="0" baseline="0">
                <a:ln>
                  <a:noFill/>
                </a:ln>
                <a:solidFill>
                  <a:srgbClr val="FFFFFF"/>
                </a:solidFill>
                <a:effectLst/>
                <a:uLnTx/>
                <a:uFillTx/>
                <a:latin typeface="Roboto Light" panose="02000000000000000000" pitchFamily="2" charset="0"/>
                <a:ea typeface="Roboto Light" panose="02000000000000000000" pitchFamily="2" charset="0"/>
                <a:cs typeface="+mn-cs"/>
              </a:rPr>
            </a:br>
            <a:r>
              <a:rPr kumimoji="0" lang="el" sz="1000" b="0" i="0" u="none" strike="noStrike" kern="1200" cap="none" spc="0" normalizeH="0" baseline="0">
                <a:ln>
                  <a:noFill/>
                </a:ln>
                <a:solidFill>
                  <a:srgbClr val="FFFFFF"/>
                </a:solidFill>
                <a:effectLst/>
                <a:uLnTx/>
                <a:uFillTx/>
                <a:latin typeface="Roboto Light" panose="02000000000000000000" pitchFamily="2" charset="0"/>
                <a:ea typeface="Roboto Light" panose="02000000000000000000" pitchFamily="2" charset="0"/>
                <a:cs typeface="+mn-cs"/>
              </a:rPr>
              <a:t>χρησιμοποιείται σε όλα τα κύρια μέρη.</a:t>
            </a:r>
          </a:p>
        </p:txBody>
      </p:sp>
      <p:sp>
        <p:nvSpPr>
          <p:cNvPr id="35" name="Rectangle 34">
            <a:extLst>
              <a:ext uri="{FF2B5EF4-FFF2-40B4-BE49-F238E27FC236}">
                <a16:creationId xmlns:a16="http://schemas.microsoft.com/office/drawing/2014/main" id="{465497DF-E1C1-495E-52E8-2685E36F2B4D}"/>
              </a:ext>
            </a:extLst>
          </p:cNvPr>
          <p:cNvSpPr/>
          <p:nvPr/>
        </p:nvSpPr>
        <p:spPr>
          <a:xfrm>
            <a:off x="8742495" y="5130800"/>
            <a:ext cx="2971800" cy="1143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216000" bIns="36000" rtlCol="0" anchor="ctr"/>
          <a:lstStyle/>
          <a:p>
            <a:pPr marL="0" marR="0" lvl="0" indent="0" algn="l" defTabSz="914400" rtl="0" eaLnBrk="1" fontAlgn="auto" latinLnBrk="0" hangingPunct="1">
              <a:lnSpc>
                <a:spcPct val="120000"/>
              </a:lnSpc>
              <a:spcBef>
                <a:spcPts val="400"/>
              </a:spcBef>
              <a:spcAft>
                <a:spcPts val="0"/>
              </a:spcAft>
              <a:buClrTx/>
              <a:buSzTx/>
              <a:buFontTx/>
              <a:buNone/>
              <a:tabLst/>
              <a:defRPr/>
            </a:pPr>
            <a:r>
              <a:rPr kumimoji="0" lang="el" sz="1200" b="0" i="0" u="none" strike="noStrike" kern="1200" cap="none" spc="0" normalizeH="0" baseline="0" dirty="0">
                <a:ln>
                  <a:noFill/>
                </a:ln>
                <a:solidFill>
                  <a:srgbClr val="FFFFFF"/>
                </a:solidFill>
                <a:effectLst/>
                <a:uLnTx/>
                <a:uFillTx/>
                <a:latin typeface="Roboto Medium" panose="02000000000000000000" pitchFamily="2" charset="0"/>
                <a:ea typeface="Roboto Medium" panose="02000000000000000000" pitchFamily="2" charset="0"/>
                <a:cs typeface="+mn-cs"/>
              </a:rPr>
              <a:t>Χρώμα για την ασφάλεια / το σέρβις</a:t>
            </a:r>
          </a:p>
          <a:p>
            <a:pPr marL="0" marR="0" lvl="0" indent="0" algn="l" defTabSz="914400" rtl="0" eaLnBrk="1" fontAlgn="auto" latinLnBrk="0" hangingPunct="1">
              <a:lnSpc>
                <a:spcPct val="120000"/>
              </a:lnSpc>
              <a:spcBef>
                <a:spcPts val="400"/>
              </a:spcBef>
              <a:spcAft>
                <a:spcPts val="0"/>
              </a:spcAft>
              <a:buClrTx/>
              <a:buSzTx/>
              <a:buFontTx/>
              <a:buNone/>
              <a:tabLst/>
              <a:defRPr/>
            </a:pPr>
            <a:r>
              <a:rPr kumimoji="0" lang="el" sz="1000" b="0" i="0" u="none" strike="noStrike" kern="1200" cap="none" spc="0" normalizeH="0" baseline="0" dirty="0">
                <a:ln>
                  <a:noFill/>
                </a:ln>
                <a:solidFill>
                  <a:srgbClr val="FFFFFF"/>
                </a:solidFill>
                <a:effectLst/>
                <a:uLnTx/>
                <a:uFillTx/>
                <a:latin typeface="Roboto Light" panose="02000000000000000000" pitchFamily="2" charset="0"/>
                <a:ea typeface="Roboto Light" panose="02000000000000000000" pitchFamily="2" charset="0"/>
                <a:cs typeface="+mn-cs"/>
              </a:rPr>
              <a:t>Τα μέρη με αυτό το χρώμα υποδεικνύουν στοιχεία ασφαλείας (π.χ. καλώδια φόρτισης, κουμπιά αναστροφής) και σημεία σέρβις.</a:t>
            </a:r>
          </a:p>
        </p:txBody>
      </p:sp>
      <p:sp>
        <p:nvSpPr>
          <p:cNvPr id="36" name="Rectangle 35">
            <a:extLst>
              <a:ext uri="{FF2B5EF4-FFF2-40B4-BE49-F238E27FC236}">
                <a16:creationId xmlns:a16="http://schemas.microsoft.com/office/drawing/2014/main" id="{F0815BB5-479A-E497-82B2-7655D21A69EB}"/>
              </a:ext>
            </a:extLst>
          </p:cNvPr>
          <p:cNvSpPr>
            <a:spLocks noChangeAspect="1"/>
          </p:cNvSpPr>
          <p:nvPr/>
        </p:nvSpPr>
        <p:spPr>
          <a:xfrm>
            <a:off x="8742495" y="3891492"/>
            <a:ext cx="29718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216000" bIns="36000" rtlCol="0" anchor="ctr"/>
          <a:lstStyle/>
          <a:p>
            <a:pPr marL="0" marR="0" lvl="0" indent="0" algn="l" defTabSz="914400" rtl="0" eaLnBrk="1" fontAlgn="auto" latinLnBrk="0" hangingPunct="1">
              <a:lnSpc>
                <a:spcPct val="120000"/>
              </a:lnSpc>
              <a:spcBef>
                <a:spcPts val="400"/>
              </a:spcBef>
              <a:spcAft>
                <a:spcPts val="0"/>
              </a:spcAft>
              <a:buClrTx/>
              <a:buSzTx/>
              <a:buFontTx/>
              <a:buNone/>
              <a:tabLst/>
              <a:defRPr/>
            </a:pPr>
            <a:r>
              <a:rPr kumimoji="0" lang="el" sz="1200" b="0" i="0" u="none" strike="noStrike" kern="1200" cap="none" spc="0" normalizeH="0" baseline="0">
                <a:ln>
                  <a:noFill/>
                </a:ln>
                <a:solidFill>
                  <a:srgbClr val="FFFFFF"/>
                </a:solidFill>
                <a:effectLst/>
                <a:uLnTx/>
                <a:uFillTx/>
                <a:latin typeface="Roboto Medium" panose="02000000000000000000" pitchFamily="2" charset="0"/>
                <a:ea typeface="Roboto Medium" panose="02000000000000000000" pitchFamily="2" charset="0"/>
                <a:cs typeface="+mn-cs"/>
              </a:rPr>
              <a:t>Χρώμα χειρισμού σημείων αφής</a:t>
            </a:r>
          </a:p>
          <a:p>
            <a:pPr marL="0" marR="0" lvl="0" indent="0" algn="l" defTabSz="914400" rtl="0" eaLnBrk="1" fontAlgn="auto" latinLnBrk="0" hangingPunct="1">
              <a:lnSpc>
                <a:spcPct val="120000"/>
              </a:lnSpc>
              <a:spcBef>
                <a:spcPts val="400"/>
              </a:spcBef>
              <a:spcAft>
                <a:spcPts val="0"/>
              </a:spcAft>
              <a:buClrTx/>
              <a:buSzTx/>
              <a:buFontTx/>
              <a:buNone/>
              <a:tabLst/>
              <a:defRPr/>
            </a:pPr>
            <a:r>
              <a:rPr kumimoji="0" lang="el" sz="1000" b="0" i="0" u="none" strike="noStrike" kern="1200" cap="none" spc="0" normalizeH="0" baseline="0">
                <a:ln>
                  <a:noFill/>
                </a:ln>
                <a:solidFill>
                  <a:srgbClr val="FFFFFF"/>
                </a:solidFill>
                <a:effectLst/>
                <a:uLnTx/>
                <a:uFillTx/>
                <a:latin typeface="Roboto Light" panose="02000000000000000000" pitchFamily="2" charset="0"/>
                <a:ea typeface="Roboto Light" panose="02000000000000000000" pitchFamily="2" charset="0"/>
                <a:cs typeface="+mn-cs"/>
              </a:rPr>
              <a:t>Διακόπτες, κουμπιά, καπάκια, λαβές. Κάθε μέρος με αυτό το χρώμα χρειάζεται για την αλληλεπίδραση, για τον αποτελεσματικό χειρισμό του μηχανήματος.</a:t>
            </a:r>
          </a:p>
        </p:txBody>
      </p:sp>
      <p:sp>
        <p:nvSpPr>
          <p:cNvPr id="37" name="Rectangle 36">
            <a:extLst>
              <a:ext uri="{FF2B5EF4-FFF2-40B4-BE49-F238E27FC236}">
                <a16:creationId xmlns:a16="http://schemas.microsoft.com/office/drawing/2014/main" id="{B1AA68B4-F48E-DD23-3EEA-7E8FCD39A826}"/>
              </a:ext>
            </a:extLst>
          </p:cNvPr>
          <p:cNvSpPr>
            <a:spLocks noChangeAspect="1"/>
          </p:cNvSpPr>
          <p:nvPr/>
        </p:nvSpPr>
        <p:spPr>
          <a:xfrm>
            <a:off x="8742495" y="2652183"/>
            <a:ext cx="2971800" cy="114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216000" bIns="36000" rtlCol="0" anchor="ctr"/>
          <a:lstStyle/>
          <a:p>
            <a:pPr marL="0" marR="0" lvl="0" indent="0" algn="l" defTabSz="914400" rtl="0" eaLnBrk="1" fontAlgn="auto" latinLnBrk="0" hangingPunct="1">
              <a:lnSpc>
                <a:spcPct val="120000"/>
              </a:lnSpc>
              <a:spcBef>
                <a:spcPts val="400"/>
              </a:spcBef>
              <a:spcAft>
                <a:spcPts val="0"/>
              </a:spcAft>
              <a:buClrTx/>
              <a:buSzTx/>
              <a:buFontTx/>
              <a:buNone/>
              <a:tabLst/>
              <a:defRPr/>
            </a:pPr>
            <a:r>
              <a:rPr kumimoji="0" lang="el" sz="1200" b="0" i="0" u="none" strike="noStrike" kern="1200" cap="none" spc="0" normalizeH="0" baseline="0">
                <a:ln>
                  <a:noFill/>
                </a:ln>
                <a:solidFill>
                  <a:srgbClr val="FFFFFF"/>
                </a:solidFill>
                <a:effectLst/>
                <a:uLnTx/>
                <a:uFillTx/>
                <a:latin typeface="Roboto Medium" panose="02000000000000000000" pitchFamily="2" charset="0"/>
                <a:ea typeface="Roboto Medium" panose="02000000000000000000" pitchFamily="2" charset="0"/>
                <a:cs typeface="+mn-cs"/>
              </a:rPr>
              <a:t>Χρώμα για εργονομία / χαρακτηριστικά</a:t>
            </a:r>
          </a:p>
          <a:p>
            <a:pPr marL="0" marR="0" lvl="0" indent="0" algn="l" defTabSz="914400" rtl="0" eaLnBrk="1" fontAlgn="auto" latinLnBrk="0" hangingPunct="1">
              <a:lnSpc>
                <a:spcPct val="120000"/>
              </a:lnSpc>
              <a:spcBef>
                <a:spcPts val="400"/>
              </a:spcBef>
              <a:spcAft>
                <a:spcPts val="0"/>
              </a:spcAft>
              <a:buClrTx/>
              <a:buSzTx/>
              <a:buFontTx/>
              <a:buNone/>
              <a:tabLst/>
              <a:defRPr/>
            </a:pPr>
            <a:r>
              <a:rPr kumimoji="0" lang="el" sz="1000" b="0" i="0" u="none" strike="noStrike" kern="1200" cap="none" spc="0" normalizeH="0" baseline="0">
                <a:ln>
                  <a:noFill/>
                </a:ln>
                <a:solidFill>
                  <a:srgbClr val="FFFFFF"/>
                </a:solidFill>
                <a:effectLst/>
                <a:uLnTx/>
                <a:uFillTx/>
                <a:latin typeface="Roboto Light" panose="02000000000000000000" pitchFamily="2" charset="0"/>
                <a:ea typeface="Roboto Light" panose="02000000000000000000" pitchFamily="2" charset="0"/>
                <a:cs typeface="+mn-cs"/>
              </a:rPr>
              <a:t>Ένα χρώμα που τονίζει τις εργονομικές περιοχές (π.χ. λαβή) και τα ειδικά χαρακτηριστικά και USP του προϊόντος.</a:t>
            </a:r>
          </a:p>
        </p:txBody>
      </p:sp>
      <p:sp>
        <p:nvSpPr>
          <p:cNvPr id="43" name="TextBox 42">
            <a:extLst>
              <a:ext uri="{FF2B5EF4-FFF2-40B4-BE49-F238E27FC236}">
                <a16:creationId xmlns:a16="http://schemas.microsoft.com/office/drawing/2014/main" id="{C8C91EBB-5F87-292C-4C5D-1787F90497DC}"/>
              </a:ext>
            </a:extLst>
          </p:cNvPr>
          <p:cNvSpPr txBox="1"/>
          <p:nvPr/>
        </p:nvSpPr>
        <p:spPr>
          <a:xfrm>
            <a:off x="3684739" y="5305484"/>
            <a:ext cx="3115118" cy="740203"/>
          </a:xfrm>
          <a:prstGeom prst="rect">
            <a:avLst/>
          </a:prstGeom>
          <a:noFill/>
        </p:spPr>
        <p:txBody>
          <a:bodyPr wrap="square" lIns="0" tIns="0" rIns="0" bIns="91440">
            <a:spAutoFit/>
          </a:bodyPr>
          <a:lstStyle/>
          <a:p>
            <a:pPr algn="ctr" rtl="0">
              <a:lnSpc>
                <a:spcPct val="120000"/>
              </a:lnSpc>
              <a:spcBef>
                <a:spcPts val="400"/>
              </a:spcBef>
            </a:pPr>
            <a:r>
              <a:rPr kumimoji="0" lang="el" sz="1200" b="0" i="0" u="none" strike="noStrike" kern="1200" cap="none" spc="0" normalizeH="0" baseline="0">
                <a:ln>
                  <a:noFill/>
                </a:ln>
                <a:solidFill>
                  <a:srgbClr val="28313F"/>
                </a:solidFill>
                <a:effectLst/>
                <a:uLnTx/>
                <a:uFillTx/>
                <a:latin typeface="Roboto Light" panose="02000000000000000000" pitchFamily="2" charset="0"/>
                <a:ea typeface="Roboto Light" panose="02000000000000000000" pitchFamily="2" charset="0"/>
                <a:cs typeface="+mn-cs"/>
              </a:rPr>
              <a:t>Η νέα παλέτα επαγγελματικών CMF έχει ερευνηθεί, αναπτυχθεί και δοκιμαστεί εκτεταμένα - υποστηρίζει τη διαισθητική χρηστικότητα.</a:t>
            </a:r>
            <a:endParaRPr lang="el" sz="1200"/>
          </a:p>
        </p:txBody>
      </p:sp>
      <p:sp>
        <p:nvSpPr>
          <p:cNvPr id="23" name="TextBox 22">
            <a:extLst>
              <a:ext uri="{FF2B5EF4-FFF2-40B4-BE49-F238E27FC236}">
                <a16:creationId xmlns:a16="http://schemas.microsoft.com/office/drawing/2014/main" id="{B8D925CB-137C-AC9A-F079-AB8EFE5BC96F}"/>
              </a:ext>
            </a:extLst>
          </p:cNvPr>
          <p:cNvSpPr txBox="1"/>
          <p:nvPr/>
        </p:nvSpPr>
        <p:spPr>
          <a:xfrm>
            <a:off x="3716637" y="4976911"/>
            <a:ext cx="3051322" cy="307777"/>
          </a:xfrm>
          <a:prstGeom prst="rect">
            <a:avLst/>
          </a:prstGeom>
          <a:noFill/>
        </p:spPr>
        <p:txBody>
          <a:bodyPr wrap="square" lIns="0" tIns="0" rIns="0" bIns="91440">
            <a:spAutoFit/>
          </a:bodyPr>
          <a:lstStyle/>
          <a:p>
            <a:pPr marL="0" indent="0" algn="ctr" rtl="0">
              <a:buNone/>
            </a:pPr>
            <a:r>
              <a:rPr lang="el" sz="1400" b="0" i="0" u="none" baseline="0">
                <a:latin typeface="+mj-lt"/>
                <a:ea typeface="+mj-lt"/>
                <a:cs typeface="+mj-lt"/>
              </a:rPr>
              <a:t>Νέα επαγγελματικά (PBLS) </a:t>
            </a:r>
          </a:p>
        </p:txBody>
      </p:sp>
      <p:pic>
        <p:nvPicPr>
          <p:cNvPr id="2" name="Picture 1">
            <a:extLst>
              <a:ext uri="{FF2B5EF4-FFF2-40B4-BE49-F238E27FC236}">
                <a16:creationId xmlns:a16="http://schemas.microsoft.com/office/drawing/2014/main" id="{461A17E2-035D-FC8F-E5C4-58AC972397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21904" y="1182414"/>
            <a:ext cx="3809524" cy="3809524"/>
          </a:xfrm>
          <a:prstGeom prst="rect">
            <a:avLst/>
          </a:prstGeom>
        </p:spPr>
      </p:pic>
    </p:spTree>
    <p:extLst>
      <p:ext uri="{BB962C8B-B14F-4D97-AF65-F5344CB8AC3E}">
        <p14:creationId xmlns:p14="http://schemas.microsoft.com/office/powerpoint/2010/main" val="354147524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69073-365F-6151-25C9-46A6F0279D7E}"/>
            </a:ext>
          </a:extLst>
        </p:cNvPr>
        <p:cNvGrpSpPr/>
        <p:nvPr/>
      </p:nvGrpSpPr>
      <p:grpSpPr>
        <a:xfrm>
          <a:off x="0" y="0"/>
          <a:ext cx="0" cy="0"/>
          <a:chOff x="0" y="0"/>
          <a:chExt cx="0" cy="0"/>
        </a:xfrm>
      </p:grpSpPr>
      <p:pic>
        <p:nvPicPr>
          <p:cNvPr id="17" name="Picture 16" descr="A blue and black gradient&#10;&#10;Description automatically generated">
            <a:extLst>
              <a:ext uri="{FF2B5EF4-FFF2-40B4-BE49-F238E27FC236}">
                <a16:creationId xmlns:a16="http://schemas.microsoft.com/office/drawing/2014/main" id="{EEAB1286-DD6C-EF0A-ECB0-86EFE2C844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872756" y="0"/>
            <a:ext cx="3319243" cy="6273800"/>
          </a:xfrm>
          <a:prstGeom prst="rect">
            <a:avLst/>
          </a:prstGeom>
        </p:spPr>
      </p:pic>
      <p:sp>
        <p:nvSpPr>
          <p:cNvPr id="11" name="Pladsholder til slidenummer 10">
            <a:extLst>
              <a:ext uri="{FF2B5EF4-FFF2-40B4-BE49-F238E27FC236}">
                <a16:creationId xmlns:a16="http://schemas.microsoft.com/office/drawing/2014/main" id="{3DA234A4-B5C1-4024-53CD-6BABED64653B}"/>
              </a:ext>
            </a:extLst>
          </p:cNvPr>
          <p:cNvSpPr>
            <a:spLocks noGrp="1"/>
          </p:cNvSpPr>
          <p:nvPr>
            <p:ph type="sldNum" sz="quarter" idx="31"/>
          </p:nvPr>
        </p:nvSpPr>
        <p:spPr/>
        <p:txBody>
          <a:bodyPr/>
          <a:lstStyle/>
          <a:p>
            <a:pPr algn="l" rtl="0"/>
            <a:fld id="{6C385236-B7BA-4938-9EA6-6DEC8CA653D7}" type="slidenum">
              <a:rPr/>
              <a:pPr/>
              <a:t>7</a:t>
            </a:fld>
            <a:endParaRPr lang="el"/>
          </a:p>
        </p:txBody>
      </p:sp>
      <p:cxnSp>
        <p:nvCxnSpPr>
          <p:cNvPr id="24" name="Straight Connector 23">
            <a:extLst>
              <a:ext uri="{FF2B5EF4-FFF2-40B4-BE49-F238E27FC236}">
                <a16:creationId xmlns:a16="http://schemas.microsoft.com/office/drawing/2014/main" id="{0A6473F8-61B5-8FA6-224A-014658347050}"/>
              </a:ext>
            </a:extLst>
          </p:cNvPr>
          <p:cNvCxnSpPr>
            <a:cxnSpLocks/>
          </p:cNvCxnSpPr>
          <p:nvPr/>
        </p:nvCxnSpPr>
        <p:spPr>
          <a:xfrm>
            <a:off x="5026572" y="1828800"/>
            <a:ext cx="24316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ECE042D-DE70-8750-E2CC-340FF8EBD399}"/>
              </a:ext>
            </a:extLst>
          </p:cNvPr>
          <p:cNvSpPr>
            <a:spLocks noGrp="1"/>
          </p:cNvSpPr>
          <p:nvPr>
            <p:ph type="ftr" sz="quarter" idx="30"/>
          </p:nvPr>
        </p:nvSpPr>
        <p:spPr/>
        <p:txBody>
          <a:bodyPr/>
          <a:lstStyle/>
          <a:p>
            <a:pPr algn="l" rtl="0"/>
            <a:r>
              <a:rPr lang="el" b="0" i="0" u="none" baseline="0"/>
              <a:t>ΕΜΠΙΣΤΕΥΤΙΚΕΣ ΠΛΗΡΟΦΟΡΙΕΣ ΕΤΑΙΡΕΙΑΣ</a:t>
            </a:r>
          </a:p>
        </p:txBody>
      </p:sp>
      <p:sp>
        <p:nvSpPr>
          <p:cNvPr id="3" name="Title 7">
            <a:extLst>
              <a:ext uri="{FF2B5EF4-FFF2-40B4-BE49-F238E27FC236}">
                <a16:creationId xmlns:a16="http://schemas.microsoft.com/office/drawing/2014/main" id="{537B966C-B868-022C-03FB-5A814028300C}"/>
              </a:ext>
            </a:extLst>
          </p:cNvPr>
          <p:cNvSpPr txBox="1">
            <a:spLocks/>
          </p:cNvSpPr>
          <p:nvPr/>
        </p:nvSpPr>
        <p:spPr>
          <a:xfrm>
            <a:off x="479425" y="494490"/>
            <a:ext cx="7862850" cy="388013"/>
          </a:xfrm>
          <a:prstGeom prst="rect">
            <a:avLst/>
          </a:prstGeom>
        </p:spPr>
        <p:txBody>
          <a:bodyPr vert="horz" lIns="0" tIns="0" rIns="0" bIns="0" rtlCol="0" anchor="t">
            <a:noAutofit/>
          </a:bodyPr>
          <a:lstStyle>
            <a:lvl1pPr algn="l" defTabSz="1023967" rtl="0" eaLnBrk="1" latinLnBrk="0" hangingPunct="1">
              <a:lnSpc>
                <a:spcPts val="3100"/>
              </a:lnSpc>
              <a:spcBef>
                <a:spcPct val="0"/>
              </a:spcBef>
              <a:spcAft>
                <a:spcPts val="400"/>
              </a:spcAft>
              <a:buNone/>
              <a:tabLst>
                <a:tab pos="989013" algn="l"/>
              </a:tabLst>
              <a:defRPr sz="2800" b="1" kern="1200">
                <a:solidFill>
                  <a:schemeClr val="tx1"/>
                </a:solidFill>
                <a:latin typeface="+mj-lt"/>
                <a:ea typeface="+mj-ea"/>
                <a:cs typeface="+mj-cs"/>
              </a:defRPr>
            </a:lvl1pPr>
          </a:lstStyle>
          <a:p>
            <a:pPr algn="l" rtl="0"/>
            <a:r>
              <a:rPr lang="el" b="1" i="0" u="none" baseline="0"/>
              <a:t>Πλατφόρμα μηνυμάτων καμπάνιας</a:t>
            </a:r>
            <a:endParaRPr lang="el" dirty="0"/>
          </a:p>
        </p:txBody>
      </p:sp>
      <p:sp>
        <p:nvSpPr>
          <p:cNvPr id="9" name="TextBox 8">
            <a:extLst>
              <a:ext uri="{FF2B5EF4-FFF2-40B4-BE49-F238E27FC236}">
                <a16:creationId xmlns:a16="http://schemas.microsoft.com/office/drawing/2014/main" id="{2D1C0F77-6977-0FFA-4312-07B79E8B9272}"/>
              </a:ext>
            </a:extLst>
          </p:cNvPr>
          <p:cNvSpPr txBox="1"/>
          <p:nvPr/>
        </p:nvSpPr>
        <p:spPr>
          <a:xfrm>
            <a:off x="9112102" y="2657196"/>
            <a:ext cx="2598636" cy="2159437"/>
          </a:xfrm>
          <a:prstGeom prst="rect">
            <a:avLst/>
          </a:prstGeom>
          <a:noFill/>
        </p:spPr>
        <p:txBody>
          <a:bodyPr wrap="square" lIns="0" tIns="0" rIns="0" bIns="91440">
            <a:spAutoFit/>
          </a:bodyPr>
          <a:lstStyle/>
          <a:p>
            <a:pPr marL="0" marR="0" algn="l" rtl="0">
              <a:lnSpc>
                <a:spcPct val="120000"/>
              </a:lnSpc>
              <a:spcBef>
                <a:spcPts val="400"/>
              </a:spcBef>
              <a:spcAft>
                <a:spcPts val="0"/>
              </a:spcAft>
            </a:pPr>
            <a:r>
              <a:rPr lang="el" sz="1100" b="0" i="0" u="none" baseline="0">
                <a:solidFill>
                  <a:schemeClr val="bg1"/>
                </a:solidFill>
                <a:effectLst/>
                <a:ea typeface="Roboto" panose="02000000000000000000" pitchFamily="2" charset="0"/>
                <a:cs typeface="Roboto" panose="02000000000000000000" pitchFamily="2" charset="0"/>
              </a:rPr>
              <a:t>Η επιτυχία σας βρίσκεται στο επίκεντρο των λύσεών μας.</a:t>
            </a:r>
            <a:endParaRPr lang="el" sz="1100" dirty="0">
              <a:solidFill>
                <a:schemeClr val="bg1"/>
              </a:solidFill>
              <a:effectLst/>
              <a:ea typeface="Roboto" panose="02000000000000000000" pitchFamily="2" charset="0"/>
              <a:cs typeface="Roboto" panose="02000000000000000000" pitchFamily="2" charset="0"/>
            </a:endParaRPr>
          </a:p>
          <a:p>
            <a:pPr marL="0" marR="0" algn="l" rtl="0">
              <a:lnSpc>
                <a:spcPct val="120000"/>
              </a:lnSpc>
              <a:spcBef>
                <a:spcPts val="400"/>
              </a:spcBef>
              <a:spcAft>
                <a:spcPts val="0"/>
              </a:spcAft>
            </a:pPr>
            <a:r>
              <a:rPr lang="el" sz="1100" b="0" i="0" u="none" baseline="0">
                <a:solidFill>
                  <a:schemeClr val="bg1"/>
                </a:solidFill>
                <a:effectLst/>
                <a:ea typeface="Roboto" panose="02000000000000000000" pitchFamily="2" charset="0"/>
                <a:cs typeface="Roboto" panose="02000000000000000000" pitchFamily="2" charset="0"/>
              </a:rPr>
              <a:t>Η νέα σειρά απορροφητικών σκουπών με AERO battery είναι σχεδιασμένη για γρήγορο, αποτελεσματικό καθαρισμό - ιδανική για γρήγορες καθημερινές εργασίες σε οποιαδήποτε κατάσταση, με υγρά ή στερεά. Σχεδιασμένη για ανθεκτικότητα και ευκολία χρήσης, συμβάλλει στη μεγιστοποίηση της παραγωγικότητας και απελευθερώνει χρόνο για οτιδήποτε είναι πιο σημαντικό, με στόχο την ευημερία της ομάδας σας και την επιτυχία της επιχείρησής σας.</a:t>
            </a:r>
            <a:endParaRPr lang="el" sz="1100" dirty="0">
              <a:solidFill>
                <a:schemeClr val="bg1"/>
              </a:solidFill>
              <a:effectLst/>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F0246DEC-97B0-5D9E-5631-6CF1639D66D9}"/>
              </a:ext>
            </a:extLst>
          </p:cNvPr>
          <p:cNvSpPr txBox="1"/>
          <p:nvPr/>
        </p:nvSpPr>
        <p:spPr>
          <a:xfrm>
            <a:off x="9104104" y="1535984"/>
            <a:ext cx="2606634" cy="775015"/>
          </a:xfrm>
          <a:prstGeom prst="rect">
            <a:avLst/>
          </a:prstGeom>
          <a:noFill/>
        </p:spPr>
        <p:txBody>
          <a:bodyPr wrap="square" lIns="0" tIns="0" rIns="0" bIns="36000">
            <a:spAutoFit/>
          </a:bodyPr>
          <a:lstStyle/>
          <a:p>
            <a:pPr algn="l" rtl="0"/>
            <a:r>
              <a:rPr lang="el" sz="2400" b="0" i="0" u="none" baseline="0" dirty="0">
                <a:solidFill>
                  <a:schemeClr val="bg1"/>
                </a:solidFill>
                <a:latin typeface="+mj-lt"/>
                <a:ea typeface="Roboto Medium" panose="02000000000000000000" pitchFamily="2" charset="0"/>
              </a:rPr>
              <a:t>Μια νέα φόρμουλα </a:t>
            </a:r>
            <a:br>
              <a:rPr lang="el" sz="2400" dirty="0">
                <a:solidFill>
                  <a:schemeClr val="bg1"/>
                </a:solidFill>
                <a:latin typeface="+mj-lt"/>
                <a:ea typeface="Roboto Medium" panose="02000000000000000000" pitchFamily="2" charset="0"/>
              </a:rPr>
            </a:br>
            <a:r>
              <a:rPr lang="el" sz="2400" b="0" i="0" u="none" baseline="0" dirty="0">
                <a:solidFill>
                  <a:schemeClr val="bg1"/>
                </a:solidFill>
                <a:latin typeface="+mj-lt"/>
                <a:ea typeface="Roboto Medium" panose="02000000000000000000" pitchFamily="2" charset="0"/>
              </a:rPr>
              <a:t>για ελευθερία </a:t>
            </a:r>
          </a:p>
        </p:txBody>
      </p:sp>
      <p:sp>
        <p:nvSpPr>
          <p:cNvPr id="12" name="Tekstfelt 11">
            <a:extLst>
              <a:ext uri="{FF2B5EF4-FFF2-40B4-BE49-F238E27FC236}">
                <a16:creationId xmlns:a16="http://schemas.microsoft.com/office/drawing/2014/main" id="{4DE2E548-A377-3A14-B6FF-62E66B8B319F}"/>
              </a:ext>
            </a:extLst>
          </p:cNvPr>
          <p:cNvSpPr txBox="1"/>
          <p:nvPr/>
        </p:nvSpPr>
        <p:spPr>
          <a:xfrm>
            <a:off x="9112102" y="1289763"/>
            <a:ext cx="1733551" cy="246221"/>
          </a:xfrm>
          <a:prstGeom prst="rect">
            <a:avLst/>
          </a:prstGeom>
          <a:noFill/>
        </p:spPr>
        <p:txBody>
          <a:bodyPr rot="0" spcFirstLastPara="0" vertOverflow="overflow" horzOverflow="overflow" vert="horz" wrap="square" lIns="0" tIns="0" rIns="0" bIns="91440" numCol="1" spcCol="0" rtlCol="0" fromWordArt="0" anchor="t" anchorCtr="0" forceAA="0" compatLnSpc="1">
            <a:prstTxWarp prst="textNoShape">
              <a:avLst/>
            </a:prstTxWarp>
            <a:spAutoFit/>
          </a:bodyPr>
          <a:lstStyle/>
          <a:p>
            <a:pPr algn="l" rtl="0"/>
            <a:r>
              <a:rPr lang="el" sz="1000" b="0" i="0" u="none" baseline="0">
                <a:solidFill>
                  <a:schemeClr val="bg1"/>
                </a:solidFill>
                <a:latin typeface="Roboto Medium" panose="02000000000000000000" pitchFamily="2" charset="0"/>
                <a:ea typeface="Roboto Medium" panose="02000000000000000000" pitchFamily="2" charset="0"/>
                <a:cs typeface="+mn-lt"/>
              </a:rPr>
              <a:t>Πρόταση αξίας:</a:t>
            </a:r>
            <a:endParaRPr lang="el" sz="1000">
              <a:solidFill>
                <a:schemeClr val="bg1"/>
              </a:solidFill>
              <a:latin typeface="Roboto Medium" panose="02000000000000000000" pitchFamily="2" charset="0"/>
              <a:ea typeface="Roboto Medium" panose="02000000000000000000" pitchFamily="2" charset="0"/>
              <a:cs typeface="Roboto Light"/>
            </a:endParaRPr>
          </a:p>
        </p:txBody>
      </p:sp>
      <p:graphicFrame>
        <p:nvGraphicFramePr>
          <p:cNvPr id="13" name="Table 12">
            <a:extLst>
              <a:ext uri="{FF2B5EF4-FFF2-40B4-BE49-F238E27FC236}">
                <a16:creationId xmlns:a16="http://schemas.microsoft.com/office/drawing/2014/main" id="{1E74EDBD-DED5-11D9-8BED-16159B5B4C0D}"/>
              </a:ext>
            </a:extLst>
          </p:cNvPr>
          <p:cNvGraphicFramePr>
            <a:graphicFrameLocks noGrp="1"/>
          </p:cNvGraphicFramePr>
          <p:nvPr>
            <p:extLst>
              <p:ext uri="{D42A27DB-BD31-4B8C-83A1-F6EECF244321}">
                <p14:modId xmlns:p14="http://schemas.microsoft.com/office/powerpoint/2010/main" val="2534795166"/>
              </p:ext>
            </p:extLst>
          </p:nvPr>
        </p:nvGraphicFramePr>
        <p:xfrm>
          <a:off x="479425" y="1412874"/>
          <a:ext cx="8234007" cy="5483998"/>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3549348172"/>
                    </a:ext>
                  </a:extLst>
                </a:gridCol>
                <a:gridCol w="2439869">
                  <a:extLst>
                    <a:ext uri="{9D8B030D-6E8A-4147-A177-3AD203B41FA5}">
                      <a16:colId xmlns:a16="http://schemas.microsoft.com/office/drawing/2014/main" val="1818722264"/>
                    </a:ext>
                  </a:extLst>
                </a:gridCol>
                <a:gridCol w="2439869">
                  <a:extLst>
                    <a:ext uri="{9D8B030D-6E8A-4147-A177-3AD203B41FA5}">
                      <a16:colId xmlns:a16="http://schemas.microsoft.com/office/drawing/2014/main" val="2230632701"/>
                    </a:ext>
                  </a:extLst>
                </a:gridCol>
                <a:gridCol w="2439869">
                  <a:extLst>
                    <a:ext uri="{9D8B030D-6E8A-4147-A177-3AD203B41FA5}">
                      <a16:colId xmlns:a16="http://schemas.microsoft.com/office/drawing/2014/main" val="2652362630"/>
                    </a:ext>
                  </a:extLst>
                </a:gridCol>
              </a:tblGrid>
              <a:tr h="373518">
                <a:tc>
                  <a:txBody>
                    <a:bodyPr/>
                    <a:lstStyle/>
                    <a:p>
                      <a:pPr marL="0" marR="0" lvl="0" indent="0" algn="l" defTabSz="1023967" rtl="0" eaLnBrk="1" fontAlgn="auto" latinLnBrk="0" hangingPunct="1">
                        <a:lnSpc>
                          <a:spcPct val="100000"/>
                        </a:lnSpc>
                        <a:spcBef>
                          <a:spcPts val="125"/>
                        </a:spcBef>
                        <a:spcAft>
                          <a:spcPts val="125"/>
                        </a:spcAft>
                        <a:buClrTx/>
                        <a:buSzTx/>
                        <a:buFontTx/>
                        <a:buNone/>
                        <a:tabLst/>
                        <a:defRPr/>
                      </a:pPr>
                      <a:r>
                        <a:rPr lang="el" sz="800" b="0" i="0" u="none" baseline="0">
                          <a:solidFill>
                            <a:schemeClr val="tx1"/>
                          </a:solidFill>
                          <a:latin typeface="Roboto Medium" panose="02000000000000000000" pitchFamily="2" charset="0"/>
                          <a:ea typeface="Roboto Medium" panose="02000000000000000000" pitchFamily="2" charset="0"/>
                          <a:cs typeface="+mn-lt"/>
                        </a:rPr>
                        <a:t>Θέματα μηνυμάτων</a:t>
                      </a:r>
                      <a:r>
                        <a:rPr lang="el" sz="800" b="0" i="0" u="none" baseline="0">
                          <a:solidFill>
                            <a:schemeClr val="tx1"/>
                          </a:solidFill>
                          <a:latin typeface="Roboto Medium" panose="02000000000000000000" pitchFamily="2" charset="0"/>
                          <a:ea typeface="Roboto Medium" panose="02000000000000000000" pitchFamily="2" charset="0"/>
                          <a:cs typeface="Roboto Light"/>
                        </a:rPr>
                        <a: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23967" rtl="0" eaLnBrk="1" fontAlgn="auto" latinLnBrk="0" hangingPunct="1">
                        <a:lnSpc>
                          <a:spcPct val="100000"/>
                        </a:lnSpc>
                        <a:spcBef>
                          <a:spcPts val="125"/>
                        </a:spcBef>
                        <a:spcAft>
                          <a:spcPts val="125"/>
                        </a:spcAft>
                        <a:buClrTx/>
                        <a:buSzTx/>
                        <a:buFontTx/>
                        <a:buNone/>
                        <a:tabLst/>
                        <a:defRPr/>
                      </a:pPr>
                      <a:r>
                        <a:rPr lang="el" sz="900" b="0" i="0" u="none" baseline="0">
                          <a:solidFill>
                            <a:schemeClr val="accent3"/>
                          </a:solidFill>
                          <a:latin typeface="Roboto Medium" panose="02000000000000000000" pitchFamily="2" charset="0"/>
                          <a:ea typeface="Roboto Medium" panose="02000000000000000000" pitchFamily="2" charset="0"/>
                          <a:cs typeface="Roboto Medium" panose="02000000000000000000" pitchFamily="2" charset="0"/>
                        </a:rPr>
                        <a:t>Ανθεκτική απόδοση </a:t>
                      </a:r>
                      <a:endParaRPr lang="el" sz="900" b="0">
                        <a:solidFill>
                          <a:schemeClr val="accent3"/>
                        </a:solidFill>
                        <a:latin typeface="Roboto Medium" panose="02000000000000000000" pitchFamily="2" charset="0"/>
                        <a:ea typeface="Roboto Medium" panose="02000000000000000000" pitchFamily="2" charset="0"/>
                        <a:cs typeface="Roboto Medium" panose="02000000000000000000" pitchFamily="2" charset="0"/>
                      </a:endParaRPr>
                    </a:p>
                  </a:txBody>
                  <a:tcPr marL="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23967" rtl="0" eaLnBrk="1" fontAlgn="auto" latinLnBrk="0" hangingPunct="1">
                        <a:lnSpc>
                          <a:spcPct val="100000"/>
                        </a:lnSpc>
                        <a:spcBef>
                          <a:spcPts val="125"/>
                        </a:spcBef>
                        <a:spcAft>
                          <a:spcPts val="125"/>
                        </a:spcAft>
                        <a:buClrTx/>
                        <a:buSzTx/>
                        <a:buFontTx/>
                        <a:buNone/>
                        <a:tabLst/>
                        <a:defRPr/>
                      </a:pPr>
                      <a:r>
                        <a:rPr lang="el" sz="900" b="0" i="0" u="none" baseline="0">
                          <a:solidFill>
                            <a:schemeClr val="accent3"/>
                          </a:solidFill>
                          <a:latin typeface="Roboto Medium" panose="02000000000000000000" pitchFamily="2" charset="0"/>
                          <a:ea typeface="Roboto Medium" panose="02000000000000000000" pitchFamily="2" charset="0"/>
                          <a:cs typeface="Roboto Medium" panose="02000000000000000000" pitchFamily="2" charset="0"/>
                        </a:rPr>
                        <a:t>Καινοτομία με βάση τις </a:t>
                      </a:r>
                      <a:br>
                        <a:rPr lang="el" sz="900" b="0">
                          <a:solidFill>
                            <a:schemeClr val="accent3"/>
                          </a:solidFill>
                          <a:latin typeface="Roboto Medium" panose="02000000000000000000" pitchFamily="2" charset="0"/>
                          <a:ea typeface="Roboto Medium" panose="02000000000000000000" pitchFamily="2" charset="0"/>
                          <a:cs typeface="Roboto Medium" panose="02000000000000000000" pitchFamily="2" charset="0"/>
                        </a:rPr>
                      </a:br>
                      <a:r>
                        <a:rPr lang="el" sz="900" b="0" i="0" u="none" baseline="0">
                          <a:solidFill>
                            <a:schemeClr val="accent3"/>
                          </a:solidFill>
                          <a:latin typeface="Roboto Medium" panose="02000000000000000000" pitchFamily="2" charset="0"/>
                          <a:ea typeface="Roboto Medium" panose="02000000000000000000" pitchFamily="2" charset="0"/>
                          <a:cs typeface="Roboto Medium" panose="02000000000000000000" pitchFamily="2" charset="0"/>
                        </a:rPr>
                        <a:t>ανάγκες των χρηστών </a:t>
                      </a:r>
                      <a:endParaRPr lang="el" sz="900" b="0">
                        <a:solidFill>
                          <a:schemeClr val="accent3"/>
                        </a:solidFill>
                        <a:latin typeface="Roboto Medium" panose="02000000000000000000" pitchFamily="2" charset="0"/>
                        <a:ea typeface="Roboto Medium" panose="02000000000000000000" pitchFamily="2" charset="0"/>
                        <a:cs typeface="Roboto Medium" panose="02000000000000000000" pitchFamily="2" charset="0"/>
                      </a:endParaRPr>
                    </a:p>
                  </a:txBody>
                  <a:tcPr marL="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23967" rtl="0" eaLnBrk="1" fontAlgn="auto" latinLnBrk="0" hangingPunct="1">
                        <a:lnSpc>
                          <a:spcPct val="100000"/>
                        </a:lnSpc>
                        <a:spcBef>
                          <a:spcPts val="125"/>
                        </a:spcBef>
                        <a:spcAft>
                          <a:spcPts val="125"/>
                        </a:spcAft>
                        <a:buClrTx/>
                        <a:buSzTx/>
                        <a:buFontTx/>
                        <a:buNone/>
                        <a:tabLst/>
                        <a:defRPr/>
                      </a:pPr>
                      <a:r>
                        <a:rPr lang="el" sz="900" b="0" i="0" u="none" baseline="0">
                          <a:solidFill>
                            <a:schemeClr val="accent3"/>
                          </a:solidFill>
                          <a:effectLst/>
                          <a:latin typeface="Roboto Medium" panose="02000000000000000000" pitchFamily="2" charset="0"/>
                          <a:ea typeface="Roboto Medium" panose="02000000000000000000" pitchFamily="2" charset="0"/>
                          <a:cs typeface="Roboto Medium" panose="02000000000000000000" pitchFamily="2" charset="0"/>
                        </a:rPr>
                        <a:t>Ασυναγώνιστη ανθεκτικότητα </a:t>
                      </a:r>
                      <a:br>
                        <a:rPr lang="el" sz="900" b="0">
                          <a:solidFill>
                            <a:schemeClr val="accent3"/>
                          </a:solidFill>
                          <a:effectLst/>
                          <a:latin typeface="Roboto Medium" panose="02000000000000000000" pitchFamily="2" charset="0"/>
                          <a:ea typeface="Roboto Medium" panose="02000000000000000000" pitchFamily="2" charset="0"/>
                          <a:cs typeface="Roboto Medium" panose="02000000000000000000" pitchFamily="2" charset="0"/>
                        </a:rPr>
                      </a:br>
                      <a:r>
                        <a:rPr lang="el" sz="900" b="0" i="0" u="none" baseline="0">
                          <a:solidFill>
                            <a:schemeClr val="accent3"/>
                          </a:solidFill>
                          <a:effectLst/>
                          <a:latin typeface="Roboto Medium" panose="02000000000000000000" pitchFamily="2" charset="0"/>
                          <a:ea typeface="Roboto Medium" panose="02000000000000000000" pitchFamily="2" charset="0"/>
                          <a:cs typeface="Roboto Medium" panose="02000000000000000000" pitchFamily="2" charset="0"/>
                        </a:rPr>
                        <a:t>και αντοχή </a:t>
                      </a:r>
                    </a:p>
                  </a:txBody>
                  <a:tcPr marL="0">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358413"/>
                  </a:ext>
                </a:extLst>
              </a:tr>
              <a:tr h="933796">
                <a:tc>
                  <a:txBody>
                    <a:bodyPr/>
                    <a:lstStyle/>
                    <a:p>
                      <a:pPr marL="0" marR="0" lvl="0" indent="0" algn="l" defTabSz="1023967" rtl="0" eaLnBrk="1" fontAlgn="auto" latinLnBrk="0" hangingPunct="1">
                        <a:lnSpc>
                          <a:spcPct val="100000"/>
                        </a:lnSpc>
                        <a:spcBef>
                          <a:spcPts val="125"/>
                        </a:spcBef>
                        <a:spcAft>
                          <a:spcPts val="125"/>
                        </a:spcAft>
                        <a:buClrTx/>
                        <a:buSzTx/>
                        <a:buFontTx/>
                        <a:buNone/>
                        <a:tabLst/>
                        <a:defRPr/>
                      </a:pPr>
                      <a:r>
                        <a:rPr lang="el" sz="800" b="0" i="0" u="none" baseline="0">
                          <a:latin typeface="Roboto Medium" panose="02000000000000000000" pitchFamily="2" charset="0"/>
                          <a:ea typeface="Roboto Medium" panose="02000000000000000000" pitchFamily="2" charset="0"/>
                          <a:cs typeface="+mn-lt"/>
                        </a:rPr>
                        <a:t>Δηλώσεις αξίας:</a:t>
                      </a:r>
                      <a:endParaRPr lang="el" sz="800">
                        <a:latin typeface="Roboto Medium" panose="02000000000000000000" pitchFamily="2" charset="0"/>
                        <a:ea typeface="Roboto Medium" panose="02000000000000000000" pitchFamily="2" charset="0"/>
                        <a:cs typeface="Roboto Light"/>
                      </a:endParaRPr>
                    </a:p>
                  </a:txBody>
                  <a:tcPr marT="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23967" rtl="0" eaLnBrk="1" fontAlgn="auto" latinLnBrk="0" hangingPunct="1">
                        <a:lnSpc>
                          <a:spcPct val="100000"/>
                        </a:lnSpc>
                        <a:spcBef>
                          <a:spcPts val="125"/>
                        </a:spcBef>
                        <a:spcAft>
                          <a:spcPts val="125"/>
                        </a:spcAft>
                        <a:buClrTx/>
                        <a:buSzTx/>
                        <a:buFontTx/>
                        <a:buNone/>
                        <a:tabLst/>
                        <a:defRPr/>
                      </a:pPr>
                      <a:r>
                        <a:rPr lang="el" sz="650" b="0" i="0" u="none" baseline="0" dirty="0">
                          <a:solidFill>
                            <a:schemeClr val="tx1"/>
                          </a:solidFill>
                        </a:rPr>
                        <a:t>Χωρίς πρίζα, ξεκινάτε αμέσως. Σχεδιασμένη για απρόσκοπτη λειτουργία με μπαταρία, μια συσκευή που παρέχει ομαλή και αδιάλειπτη απόδοση. Η ισχυρή αναρρόφηση απομακρύνει γρήγορα σκόνη και υπολείμματα, υγρά ή στερεά. Επιπλέον, με την εύκολη συντήρηση και το Bluetooth για απομακρυσμένη υποστήριξη και αντιμετώπιση προβλημάτων, οι επιχειρήσεις παραμένουν ευέλικτες, μεγιστοποιώντας την παραγωγικότητα και ελαχιστοποιώντας τον χρόνο παραμονής εκτός λειτουργίας.</a:t>
                      </a:r>
                      <a:endParaRPr lang="el" sz="650" kern="100" dirty="0">
                        <a:solidFill>
                          <a:schemeClr val="tx1"/>
                        </a:solidFill>
                        <a:effectLst/>
                        <a:ea typeface="Roboto Medium" panose="02000000000000000000" pitchFamily="2" charset="0"/>
                        <a:cs typeface="Times New Roman" panose="02020603050405020304" pitchFamily="18" charset="0"/>
                      </a:endParaRPr>
                    </a:p>
                  </a:txBody>
                  <a:tcPr marL="0" marT="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23967" rtl="0" eaLnBrk="1" fontAlgn="auto" latinLnBrk="0" hangingPunct="1">
                        <a:lnSpc>
                          <a:spcPct val="100000"/>
                        </a:lnSpc>
                        <a:spcBef>
                          <a:spcPts val="125"/>
                        </a:spcBef>
                        <a:spcAft>
                          <a:spcPts val="125"/>
                        </a:spcAft>
                        <a:buClrTx/>
                        <a:buSzTx/>
                        <a:buFontTx/>
                        <a:buNone/>
                        <a:tabLst/>
                        <a:defRPr/>
                      </a:pPr>
                      <a:r>
                        <a:rPr lang="el" sz="650" b="0" i="0" u="none" baseline="0">
                          <a:solidFill>
                            <a:schemeClr val="tx1"/>
                          </a:solidFill>
                        </a:rPr>
                        <a:t>Πάντα εμπνευσμένοι αφουγκραζόμενοι τις ανάγκες των πελατών μας, έχουμε σχεδιάσει αυτό το μηχάνημα με ανθρώπινα χαρακτηριστικά που επιτρέπουν στους χειριστές να επιτυγχάνουν κορυφαία απόδοση. Ο ελαφρύς, εύχρηστος σχεδιασμός βελτιστοποιεί την παραγωγικότητα, ενώ η άριστη ροή αέρα και το φιλτράρισμα μειώνουν τους κινδύνους ασφάλειας. Επιπλέον, η λύση χωρίς καλώδιο, εξολοκλήρου τροφοδοτούμενη με μπαταρία, ενισχύει την ασφάλεια εξαλείφοντας τους κινδύνους παραπατήματος.</a:t>
                      </a:r>
                      <a:endParaRPr lang="el" sz="650" kern="100">
                        <a:solidFill>
                          <a:schemeClr val="tx1"/>
                        </a:solidFill>
                        <a:effectLst/>
                        <a:ea typeface="Roboto Medium" panose="02000000000000000000" pitchFamily="2" charset="0"/>
                        <a:cs typeface="Times New Roman" panose="02020603050405020304" pitchFamily="18" charset="0"/>
                      </a:endParaRPr>
                    </a:p>
                  </a:txBody>
                  <a:tcPr marL="0" marT="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23967" rtl="0" eaLnBrk="1" fontAlgn="auto" latinLnBrk="0" hangingPunct="1">
                        <a:lnSpc>
                          <a:spcPct val="100000"/>
                        </a:lnSpc>
                        <a:spcBef>
                          <a:spcPts val="125"/>
                        </a:spcBef>
                        <a:spcAft>
                          <a:spcPts val="125"/>
                        </a:spcAft>
                        <a:buClrTx/>
                        <a:buSzTx/>
                        <a:buFontTx/>
                        <a:buNone/>
                        <a:tabLst/>
                        <a:defRPr/>
                      </a:pPr>
                      <a:r>
                        <a:rPr lang="el" sz="650" b="0" i="0" u="none" baseline="0">
                          <a:solidFill>
                            <a:schemeClr val="tx1"/>
                          </a:solidFill>
                        </a:rPr>
                        <a:t>Η ποιότητα, η ανθεκτικότητα και ο χρόνος λειτουργίας είναι όλα όσα έχουν σημασία για την άριστη απόδοση σε κάθε εργασία, στη διάρκεια μιας ημέρας στην εργασία με γρήγορους ρυθμούς και στενά χρονοδιαγράμματα. Με την ανθεκτικότητα, την καλύτερη στην κατηγορία της μπαταρία και τον χρόνο λειτουργίας,αυτό το μηχάνημα δεν θα υποχωρήσει σε καμία εργασία. Ακόμη και υπό τις δυσκολότερες συνθήκες, αποδεικνύει συνεχώς την ισχύ και την αντοχή του. </a:t>
                      </a:r>
                      <a:endParaRPr lang="el" sz="650">
                        <a:solidFill>
                          <a:schemeClr val="tx1"/>
                        </a:solidFill>
                      </a:endParaRPr>
                    </a:p>
                  </a:txBody>
                  <a:tcPr marL="0" marT="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2883611"/>
                  </a:ext>
                </a:extLst>
              </a:tr>
              <a:tr h="3553611">
                <a:tc>
                  <a:txBody>
                    <a:bodyPr/>
                    <a:lstStyle/>
                    <a:p>
                      <a:pPr marL="0" marR="0" lvl="0" indent="0" algn="l" defTabSz="1023967" rtl="0" eaLnBrk="1" fontAlgn="auto" latinLnBrk="0" hangingPunct="1">
                        <a:lnSpc>
                          <a:spcPct val="100000"/>
                        </a:lnSpc>
                        <a:spcBef>
                          <a:spcPts val="125"/>
                        </a:spcBef>
                        <a:spcAft>
                          <a:spcPts val="125"/>
                        </a:spcAft>
                        <a:buClrTx/>
                        <a:buSzTx/>
                        <a:buFontTx/>
                        <a:buNone/>
                        <a:tabLst/>
                        <a:defRPr/>
                      </a:pPr>
                      <a:r>
                        <a:rPr lang="el" sz="800" b="0" i="0" u="none" baseline="0" dirty="0">
                          <a:latin typeface="Roboto Medium" panose="02000000000000000000" pitchFamily="2" charset="0"/>
                          <a:ea typeface="Roboto Medium" panose="02000000000000000000" pitchFamily="2" charset="0"/>
                          <a:cs typeface="+mn-lt"/>
                        </a:rPr>
                        <a:t>Αποδεικτικά σημεία:</a:t>
                      </a:r>
                      <a:endParaRPr lang="el" sz="800" dirty="0">
                        <a:latin typeface="Roboto Medium" panose="02000000000000000000" pitchFamily="2" charset="0"/>
                        <a:ea typeface="Roboto Medium" panose="02000000000000000000" pitchFamily="2" charset="0"/>
                        <a:cs typeface="Roboto Light"/>
                      </a:endParaRPr>
                    </a:p>
                  </a:txBody>
                  <a:tcPr marT="91440">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spcBef>
                          <a:spcPts val="125"/>
                        </a:spcBef>
                        <a:spcAft>
                          <a:spcPts val="125"/>
                        </a:spcAft>
                        <a:defRPr/>
                      </a:pPr>
                      <a:r>
                        <a:rPr lang="el" sz="650" b="0" i="0" u="none" baseline="0"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t>Υψηλή απόδοση χωρίς καλώδιο</a:t>
                      </a:r>
                      <a:endParaRPr lang="el" altLang="da-DK" sz="650" b="0" dirty="0">
                        <a:solidFill>
                          <a:schemeClr val="tx1"/>
                        </a:solidFill>
                        <a:latin typeface="Roboto Medium" panose="02000000000000000000" pitchFamily="2" charset="0"/>
                        <a:ea typeface="Roboto Medium" panose="02000000000000000000" pitchFamily="2" charset="0"/>
                      </a:endParaRPr>
                    </a:p>
                    <a:p>
                      <a:pPr algn="l" rtl="0">
                        <a:spcBef>
                          <a:spcPts val="125"/>
                        </a:spcBef>
                        <a:spcAft>
                          <a:spcPts val="125"/>
                        </a:spcAft>
                        <a:defRPr/>
                      </a:pPr>
                      <a:r>
                        <a:rPr lang="el" sz="650" b="0" i="0" u="none" baseline="0" dirty="0">
                          <a:solidFill>
                            <a:schemeClr val="tx1"/>
                          </a:solidFill>
                        </a:rPr>
                        <a:t>Καθαρισμός με τη χρήση μπαταρίας, με κορυφαία ισχύ αναρρόφησης που εξασφαλίζει μέγιστη απόδοση </a:t>
                      </a:r>
                      <a:br>
                        <a:rPr lang="el" sz="650" dirty="0">
                          <a:solidFill>
                            <a:schemeClr val="tx1"/>
                          </a:solidFill>
                        </a:rPr>
                      </a:br>
                      <a:r>
                        <a:rPr lang="el" sz="650" b="0" i="0" u="none" baseline="0" dirty="0">
                          <a:solidFill>
                            <a:schemeClr val="tx1"/>
                          </a:solidFill>
                        </a:rPr>
                        <a:t>για κάθε εργασία καθαρισμού, για υγρά και στερεά</a:t>
                      </a:r>
                      <a:br>
                        <a:rPr lang="el" sz="650" dirty="0">
                          <a:solidFill>
                            <a:schemeClr val="tx1"/>
                          </a:solidFill>
                        </a:rPr>
                      </a:br>
                      <a:endParaRPr lang="el" altLang="da-DK" sz="650" dirty="0">
                        <a:solidFill>
                          <a:schemeClr val="tx1"/>
                        </a:solidFill>
                      </a:endParaRPr>
                    </a:p>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Κορυφαία ισχύς αναρρόφησης </a:t>
                      </a:r>
                    </a:p>
                    <a:p>
                      <a:pPr algn="l" rtl="0">
                        <a:spcBef>
                          <a:spcPts val="125"/>
                        </a:spcBef>
                        <a:spcAft>
                          <a:spcPts val="125"/>
                        </a:spcAft>
                        <a:defRPr/>
                      </a:pPr>
                      <a:r>
                        <a:rPr lang="el" sz="650" b="0" i="0" u="none" baseline="0" dirty="0">
                          <a:solidFill>
                            <a:schemeClr val="tx1"/>
                          </a:solidFill>
                        </a:rPr>
                        <a:t>Διασφαλίζει τη γρήγορη και αποτελεσματική απομάκρυνση σκόνης και ακαθαρσιών από τον αέρα και τις επιφάνειες για την αποφυγή συσσώρευσης</a:t>
                      </a:r>
                    </a:p>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Push clean</a:t>
                      </a:r>
                    </a:p>
                    <a:p>
                      <a:pPr algn="l" rtl="0">
                        <a:spcBef>
                          <a:spcPts val="125"/>
                        </a:spcBef>
                        <a:spcAft>
                          <a:spcPts val="125"/>
                        </a:spcAft>
                        <a:defRPr/>
                      </a:pPr>
                      <a:r>
                        <a:rPr lang="el" sz="650" b="0" i="0" u="none" baseline="0" dirty="0">
                          <a:solidFill>
                            <a:schemeClr val="tx1"/>
                          </a:solidFill>
                        </a:rPr>
                        <a:t>Ο ημιαυτόματος μηχανισμός καθαρισμού φίλτρου διασφαλίζει μέγιστη παραγωγικότητα, διατηρεί τη βέλτιστη απόδοση και μειώνει τον χρόνο παραμονής εκτός λειτουργίας</a:t>
                      </a:r>
                    </a:p>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Υπηρεσία Bluetooth (μόνο κατηγορία M)</a:t>
                      </a:r>
                    </a:p>
                    <a:p>
                      <a:pPr algn="l" rtl="0">
                        <a:spcBef>
                          <a:spcPts val="125"/>
                        </a:spcBef>
                        <a:spcAft>
                          <a:spcPts val="125"/>
                        </a:spcAft>
                        <a:defRPr/>
                      </a:pPr>
                      <a:r>
                        <a:rPr lang="el" sz="650" b="0" i="0" u="none" baseline="0" dirty="0">
                          <a:solidFill>
                            <a:schemeClr val="tx1"/>
                          </a:solidFill>
                        </a:rPr>
                        <a:t>Παρέχει απομακρυσμένο διαγνωστικό έλεγχο και υποστήριξη λειτουργίας, προσφέροντας αντιμετώπιση προβλημάτων σε πραγματικό χρόνο από το σέρβις της Nilfisk, ώστε να μειώνεται η ανάγκη κλήσεων επιτόπιου σέρβις και να διατηρείται η κορυφαία απόδοση </a:t>
                      </a:r>
                    </a:p>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Στοιχείο φίλτρου PET </a:t>
                      </a:r>
                    </a:p>
                    <a:p>
                      <a:pPr algn="l" rtl="0">
                        <a:spcBef>
                          <a:spcPts val="125"/>
                        </a:spcBef>
                        <a:spcAft>
                          <a:spcPts val="125"/>
                        </a:spcAft>
                        <a:defRPr/>
                      </a:pPr>
                      <a:r>
                        <a:rPr lang="el" sz="650" b="0" i="0" u="none" baseline="0" dirty="0">
                          <a:solidFill>
                            <a:schemeClr val="tx1"/>
                          </a:solidFill>
                        </a:rPr>
                        <a:t>Εύκολη συντήρηση με ένα πλενόμενο φίλτρο μεγάλης διάρκειας ζωής που διασφαλίζει βέλτιστο φιλτράρισμα και απόδοση, ενώ μειώνει τη συχνότητα αντικατάστασης </a:t>
                      </a:r>
                    </a:p>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Νέα μπαταρία NBP υψηλής απόδοσης που έχει αναπτυχθεί από τη Nilfisk</a:t>
                      </a:r>
                    </a:p>
                    <a:p>
                      <a:pPr algn="l" rtl="0">
                        <a:spcBef>
                          <a:spcPts val="125"/>
                        </a:spcBef>
                        <a:spcAft>
                          <a:spcPts val="125"/>
                        </a:spcAft>
                        <a:defRPr/>
                      </a:pPr>
                      <a:r>
                        <a:rPr lang="el" sz="650" b="0" i="0" u="none" baseline="0" dirty="0">
                          <a:solidFill>
                            <a:schemeClr val="tx1"/>
                          </a:solidFill>
                        </a:rPr>
                        <a:t>Η μεγάλης διάρκειας απόδοση μπαταρίας επιτρέπει αδιάλειπτη απόδοση και μειώνει τον περιβαλλοντιό αντίκτυπο</a:t>
                      </a:r>
                    </a:p>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Υψηλής απόδοσης τουρμπίνα για βέλτιστη ισχύ αναρρόφησης </a:t>
                      </a:r>
                    </a:p>
                    <a:p>
                      <a:pPr algn="l" rtl="0">
                        <a:spcBef>
                          <a:spcPts val="125"/>
                        </a:spcBef>
                        <a:spcAft>
                          <a:spcPts val="125"/>
                        </a:spcAft>
                        <a:defRPr/>
                      </a:pPr>
                      <a:r>
                        <a:rPr lang="el" sz="650" b="0" i="0" u="none" baseline="0" dirty="0">
                          <a:solidFill>
                            <a:schemeClr val="tx1"/>
                          </a:solidFill>
                        </a:rPr>
                        <a:t>Η τουρμπίνα είναι αποδεδειγμένα εξαιρετικά αποδοτική και φιλική προς το περιβάλλον. Ο σχεδιασμός της μειώνει την κατανάλωση ενέργειας και το λειτουργικό κόστος</a:t>
                      </a:r>
                    </a:p>
                    <a:p>
                      <a:pPr algn="l" rtl="0">
                        <a:lnSpc>
                          <a:spcPct val="100000"/>
                        </a:lnSpc>
                        <a:spcBef>
                          <a:spcPts val="125"/>
                        </a:spcBef>
                        <a:spcAft>
                          <a:spcPts val="125"/>
                        </a:spcAft>
                      </a:pPr>
                      <a:endParaRPr lang="el" sz="650" dirty="0">
                        <a:solidFill>
                          <a:schemeClr val="tx1"/>
                        </a:solidFill>
                      </a:endParaRPr>
                    </a:p>
                  </a:txBody>
                  <a:tcPr marL="0" marT="91440">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Ελαφρύ, αλλά ανθεκτικό</a:t>
                      </a:r>
                    </a:p>
                    <a:p>
                      <a:pPr algn="l" rtl="0">
                        <a:spcBef>
                          <a:spcPts val="125"/>
                        </a:spcBef>
                        <a:spcAft>
                          <a:spcPts val="125"/>
                        </a:spcAft>
                        <a:defRPr/>
                      </a:pPr>
                      <a:r>
                        <a:rPr lang="el" sz="650" b="0" i="0" u="none" baseline="0" dirty="0">
                          <a:solidFill>
                            <a:schemeClr val="tx1"/>
                          </a:solidFill>
                        </a:rPr>
                        <a:t>Με βάρος μικρότερο από 10 kg, αυτό το μηχάνημα είναι εύκολο στον χειρισμό από οποιονδήποτε, ενώ ταυτόχρονα παραμένει αρκετά ανθεκτικό για να ανταπεξέρχεται σε απαιτητικά περιβάλλοντα, προσφέροντας μια άνετη, εύκολη εμπειρία καθαρισμού για χρήστες όλων των επιπέδων δεξιοτήτων</a:t>
                      </a:r>
                    </a:p>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Χαμηλός θόρυβος λειτουργίας για καθαρισμό κατά τη διάρκεια της ημέρας</a:t>
                      </a:r>
                    </a:p>
                    <a:p>
                      <a:pPr algn="l" rtl="0">
                        <a:spcBef>
                          <a:spcPts val="125"/>
                        </a:spcBef>
                        <a:spcAft>
                          <a:spcPts val="125"/>
                        </a:spcAft>
                        <a:defRPr/>
                      </a:pPr>
                      <a:r>
                        <a:rPr lang="el" sz="650" b="0" i="0" u="none" baseline="0" dirty="0">
                          <a:solidFill>
                            <a:schemeClr val="tx1"/>
                          </a:solidFill>
                        </a:rPr>
                        <a:t>Παρά την εξαιρετικά αποδοτική τουρμπίνα, ο θόρυβος λειτουργίας είναι χαμηλός, γεγονός που βελτιώνει την άνεση του χρήστη και επιτρέπει τον καθαρισμό σε περιβάλλοντα όπου ο θόρυβος μπορεί να αποτελεί πρόβλημα</a:t>
                      </a:r>
                    </a:p>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Τηλεχειριστήριο AutoSense (μόνο για την κατηγορία M)</a:t>
                      </a:r>
                    </a:p>
                    <a:p>
                      <a:pPr algn="l" rtl="0">
                        <a:spcBef>
                          <a:spcPts val="125"/>
                        </a:spcBef>
                        <a:spcAft>
                          <a:spcPts val="125"/>
                        </a:spcAft>
                        <a:defRPr/>
                      </a:pPr>
                      <a:r>
                        <a:rPr lang="el" sz="650" b="0" i="0" u="none" baseline="0" dirty="0">
                          <a:solidFill>
                            <a:schemeClr val="tx1"/>
                          </a:solidFill>
                        </a:rPr>
                        <a:t>Οι διαισθητικές και απομακρυσμένου ελέγχου επιλογές βελτιώνουν την εμπειρία χρήστη, παρέχοντας ευκολία χειρισμού και παρακολούθηση σε πραγματικό χρόνο για μεγαλύτερη ασφάλεια και αποτελεσματικότητα</a:t>
                      </a:r>
                    </a:p>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Με πιστοποίηση για το υψηλότερο επίπεδο ασφάλειας</a:t>
                      </a:r>
                      <a:endParaRPr lang="el" altLang="da-DK" sz="650" b="0" kern="1200" dirty="0">
                        <a:solidFill>
                          <a:schemeClr val="tx1"/>
                        </a:solidFill>
                        <a:latin typeface="Roboto Medium" panose="02000000000000000000" pitchFamily="2" charset="0"/>
                        <a:ea typeface="Roboto Medium" panose="02000000000000000000" pitchFamily="2" charset="0"/>
                        <a:cs typeface="+mn-cs"/>
                      </a:endParaRPr>
                    </a:p>
                    <a:p>
                      <a:pPr algn="l" rtl="0">
                        <a:spcBef>
                          <a:spcPts val="125"/>
                        </a:spcBef>
                        <a:spcAft>
                          <a:spcPts val="125"/>
                        </a:spcAft>
                        <a:defRPr/>
                      </a:pPr>
                      <a:r>
                        <a:rPr lang="el" sz="650" b="0" i="0" u="none" baseline="0" dirty="0">
                          <a:solidFill>
                            <a:schemeClr val="tx1"/>
                          </a:solidFill>
                        </a:rPr>
                        <a:t>Κατηγορία M εγκεκριμένη για τα υψηλότερα πρότυπα ασφάλειας για επικίνδυνη σκόνη, με ελαχιστοποίηση της έκθεσης σε επιβλαβή σκόνη, αλλεργιογόνα και υπολείμματα, που διασφαλίζει καθαρότερο αέρα και ασφαλέστερες συνθήκες εργασίας</a:t>
                      </a:r>
                    </a:p>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Βέλτιστη ροή αέρα</a:t>
                      </a:r>
                    </a:p>
                    <a:p>
                      <a:pPr algn="l" rtl="0">
                        <a:spcBef>
                          <a:spcPts val="125"/>
                        </a:spcBef>
                        <a:spcAft>
                          <a:spcPts val="125"/>
                        </a:spcAft>
                        <a:defRPr/>
                      </a:pPr>
                      <a:r>
                        <a:rPr lang="el" sz="650" b="0" i="0" u="none" baseline="0" dirty="0">
                          <a:solidFill>
                            <a:schemeClr val="tx1"/>
                          </a:solidFill>
                        </a:rPr>
                        <a:t>Μια ροή αέρα 3600 l/min διασφαλίζει ότι το σύστημα φιλτραρίσματος διατηρεί σταθερή αναρρόφηση, αποτρέποντας παράλληλα την εξάπλωση </a:t>
                      </a:r>
                      <a:br>
                        <a:rPr lang="el" sz="650" dirty="0">
                          <a:solidFill>
                            <a:schemeClr val="tx1"/>
                          </a:solidFill>
                        </a:rPr>
                      </a:br>
                      <a:r>
                        <a:rPr lang="el" sz="650" b="0" i="0" u="none" baseline="0" dirty="0">
                          <a:solidFill>
                            <a:schemeClr val="tx1"/>
                          </a:solidFill>
                        </a:rPr>
                        <a:t>της σκόνης σε άλλες περιοχές. Αυτό συμβάλλει στη διατήρηση ενός ασφαλέστερου και καθαρότερου περιβάλλοντος, μειώνοντας τους κινδύνους για την υγεία και βελτιώνοντας την αποδοτικότητα της εργασίας</a:t>
                      </a:r>
                    </a:p>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Χωρίς καλώδιο, εξολοκλήρου με μπαταρία</a:t>
                      </a:r>
                    </a:p>
                    <a:p>
                      <a:pPr algn="l" rtl="0">
                        <a:spcBef>
                          <a:spcPts val="125"/>
                        </a:spcBef>
                        <a:spcAft>
                          <a:spcPts val="125"/>
                        </a:spcAft>
                        <a:defRPr/>
                      </a:pPr>
                      <a:r>
                        <a:rPr lang="el" sz="650" b="0" i="0" u="none" baseline="0" dirty="0">
                          <a:solidFill>
                            <a:schemeClr val="tx1"/>
                          </a:solidFill>
                        </a:rPr>
                        <a:t>Ο σχεδιασμός χωρίς καλώδιο μειώνει τους κινδύνους παραπατήματος που οδηγούν σε ατυχήματα, τραυματισμούς και χρόνο παραμονής εκτός λειτουργίας, με επίπτωση στην παραγωγικότητα και την ασφάλεια</a:t>
                      </a:r>
                    </a:p>
                  </a:txBody>
                  <a:tcPr marL="0" marT="91440">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500+ κύκλοι φόρτισης, ό,τι καλύτερο στην αγορά</a:t>
                      </a:r>
                    </a:p>
                    <a:p>
                      <a:pPr algn="l" rtl="0">
                        <a:spcBef>
                          <a:spcPts val="125"/>
                        </a:spcBef>
                        <a:spcAft>
                          <a:spcPts val="125"/>
                        </a:spcAft>
                        <a:defRPr/>
                      </a:pPr>
                      <a:r>
                        <a:rPr lang="el" sz="650" b="0" i="0" u="none" baseline="0" dirty="0">
                          <a:solidFill>
                            <a:schemeClr val="tx1"/>
                          </a:solidFill>
                        </a:rPr>
                        <a:t>Η ισχυρή, μεγάλης διάρκειας ζωής και κορυφαία στην κατηγορία της μπαταρία NBP υποστηρίζει πολύωρη εργασία, λιγότερες διακοπές και μεγαλύτερη διάρκεια ζωής. Επίσης, διασφαλίζει σταθερή απόδοση, ελαχιστοποιώντας τον χρόνο παραμονής εκτός λειτουργίας, με ελάχιστο χρόνο επαναφόρτισης</a:t>
                      </a:r>
                    </a:p>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Κορυφαίος χρόνος λειτουργίας με μπαταρία</a:t>
                      </a:r>
                    </a:p>
                    <a:p>
                      <a:pPr algn="l" rtl="0">
                        <a:spcBef>
                          <a:spcPts val="125"/>
                        </a:spcBef>
                        <a:spcAft>
                          <a:spcPts val="125"/>
                        </a:spcAft>
                        <a:defRPr/>
                      </a:pPr>
                      <a:r>
                        <a:rPr lang="el" sz="650" b="0" i="0" u="none" baseline="0" dirty="0">
                          <a:solidFill>
                            <a:schemeClr val="tx1"/>
                          </a:solidFill>
                        </a:rPr>
                        <a:t>Με κορυφαίο χρόνο λειτουργίας 25 λεπτών με 6Ah, αυτό το μηχάνημα επιτρέπει τη βελτιστοποιημένη απόδοση σε απαιτητικά περιβάλλοντα, αυξημένη παραγωγικότητα και παρατεταμένες ώρες λειτουργίας. Έως 65 λεπτά συνεχούς λειτουργίας με </a:t>
                      </a:r>
                      <a:br>
                        <a:rPr lang="el" sz="650" dirty="0">
                          <a:solidFill>
                            <a:schemeClr val="tx1"/>
                          </a:solidFill>
                        </a:rPr>
                      </a:br>
                      <a:r>
                        <a:rPr lang="el" sz="650" b="0" i="0" u="none" baseline="0" dirty="0">
                          <a:solidFill>
                            <a:schemeClr val="tx1"/>
                          </a:solidFill>
                        </a:rPr>
                        <a:t>10Ah Ecomode</a:t>
                      </a:r>
                    </a:p>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Μια κορυφαία τουρμπίνα </a:t>
                      </a:r>
                    </a:p>
                    <a:p>
                      <a:pPr algn="l" rtl="0">
                        <a:spcBef>
                          <a:spcPts val="125"/>
                        </a:spcBef>
                        <a:spcAft>
                          <a:spcPts val="125"/>
                        </a:spcAft>
                        <a:defRPr/>
                      </a:pPr>
                      <a:r>
                        <a:rPr lang="el" sz="650" b="0" i="0" u="none" baseline="0" dirty="0">
                          <a:solidFill>
                            <a:schemeClr val="tx1"/>
                          </a:solidFill>
                        </a:rPr>
                        <a:t>Κατασκευασμένη για να αντέχει στη συχνή χρήση, η τουρμπίνα διασφαλίζει μεγάλη διάρκεια ζωής, ελάχιστη συντήρηση και μακροπρόθεσμη αξιοπιστία χάρη στην εξαιρετική ανθεκτικότητα και αντοχή της σε απαιτητικά περιβάλλοντα</a:t>
                      </a:r>
                    </a:p>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Για μεγάλη διάρκεια ζωής με στιβαρό πλαίσιο υψηλής ποιότητας</a:t>
                      </a:r>
                    </a:p>
                    <a:p>
                      <a:pPr algn="l" rtl="0">
                        <a:spcBef>
                          <a:spcPts val="125"/>
                        </a:spcBef>
                        <a:spcAft>
                          <a:spcPts val="125"/>
                        </a:spcAft>
                        <a:defRPr/>
                      </a:pPr>
                      <a:r>
                        <a:rPr lang="el" sz="650" b="0" i="0" u="none" baseline="0" dirty="0">
                          <a:solidFill>
                            <a:schemeClr val="tx1"/>
                          </a:solidFill>
                        </a:rPr>
                        <a:t>Ο ανθεκτικός σχεδιασμός αντέχει σε βαριά χρήση και σκληρές συνθήκες, διασφαλίζοντας μακροχρόνια απόδοση</a:t>
                      </a:r>
                    </a:p>
                    <a:p>
                      <a:pPr marL="0" algn="l" defTabSz="1023967" rtl="0" eaLnBrk="1" latinLnBrk="0" hangingPunct="1">
                        <a:spcBef>
                          <a:spcPts val="125"/>
                        </a:spcBef>
                        <a:spcAft>
                          <a:spcPts val="125"/>
                        </a:spcAft>
                        <a:defRPr/>
                      </a:pPr>
                      <a:r>
                        <a:rPr lang="el" sz="650" b="0" i="0" u="none" kern="1200" baseline="0" dirty="0">
                          <a:solidFill>
                            <a:schemeClr val="tx1"/>
                          </a:solidFill>
                          <a:latin typeface="Roboto Medium" panose="02000000000000000000" pitchFamily="2" charset="0"/>
                          <a:ea typeface="Roboto Medium" panose="02000000000000000000" pitchFamily="2" charset="0"/>
                          <a:cs typeface="+mn-cs"/>
                        </a:rPr>
                        <a:t>Δοκιμασμένη για σκληρό χειρισμό</a:t>
                      </a:r>
                    </a:p>
                    <a:p>
                      <a:pPr algn="l" rtl="0">
                        <a:spcBef>
                          <a:spcPts val="125"/>
                        </a:spcBef>
                        <a:spcAft>
                          <a:spcPts val="125"/>
                        </a:spcAft>
                        <a:defRPr/>
                      </a:pPr>
                      <a:r>
                        <a:rPr lang="el" sz="650" b="0" i="0" u="none" baseline="0" dirty="0">
                          <a:solidFill>
                            <a:schemeClr val="tx1"/>
                          </a:solidFill>
                        </a:rPr>
                        <a:t>Δοκιμασμένη επανειλημμένα στις εγκαταστάσεις δοκιμών μας στο Hadsund για αντοχή, ακόμη και τα πλευρικά πλαίσια έδειξαν αξιοσημείωτη αντοχή στις πιο δύσκολες συνθήκες</a:t>
                      </a:r>
                    </a:p>
                    <a:p>
                      <a:pPr algn="l" rtl="0">
                        <a:lnSpc>
                          <a:spcPct val="100000"/>
                        </a:lnSpc>
                        <a:spcBef>
                          <a:spcPts val="125"/>
                        </a:spcBef>
                        <a:spcAft>
                          <a:spcPts val="125"/>
                        </a:spcAft>
                      </a:pPr>
                      <a:endParaRPr lang="el" sz="650" dirty="0">
                        <a:solidFill>
                          <a:schemeClr val="tx1"/>
                        </a:solidFill>
                      </a:endParaRPr>
                    </a:p>
                  </a:txBody>
                  <a:tcPr marL="0" marT="91440">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256580"/>
                  </a:ext>
                </a:extLst>
              </a:tr>
            </a:tbl>
          </a:graphicData>
        </a:graphic>
      </p:graphicFrame>
    </p:spTree>
    <p:extLst>
      <p:ext uri="{BB962C8B-B14F-4D97-AF65-F5344CB8AC3E}">
        <p14:creationId xmlns:p14="http://schemas.microsoft.com/office/powerpoint/2010/main" val="356086225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70854-E621-F633-E2DC-BED0EF053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7DFE2-7611-47EC-8FE4-15441300FAAB}"/>
              </a:ext>
            </a:extLst>
          </p:cNvPr>
          <p:cNvSpPr>
            <a:spLocks noGrp="1"/>
          </p:cNvSpPr>
          <p:nvPr>
            <p:ph type="title"/>
          </p:nvPr>
        </p:nvSpPr>
        <p:spPr/>
        <p:txBody>
          <a:bodyPr/>
          <a:lstStyle/>
          <a:p>
            <a:pPr algn="l" rtl="0"/>
            <a:r>
              <a:rPr lang="el" b="1" i="0" u="none" baseline="0"/>
              <a:t>Ατζέντα</a:t>
            </a:r>
          </a:p>
        </p:txBody>
      </p:sp>
      <p:sp>
        <p:nvSpPr>
          <p:cNvPr id="16" name="Footer Placeholder 15">
            <a:extLst>
              <a:ext uri="{FF2B5EF4-FFF2-40B4-BE49-F238E27FC236}">
                <a16:creationId xmlns:a16="http://schemas.microsoft.com/office/drawing/2014/main" id="{54544E14-7885-D8C3-99AB-8C141366A5ED}"/>
              </a:ext>
            </a:extLst>
          </p:cNvPr>
          <p:cNvSpPr>
            <a:spLocks noGrp="1"/>
          </p:cNvSpPr>
          <p:nvPr>
            <p:ph type="ftr" sz="quarter" idx="50"/>
          </p:nvPr>
        </p:nvSpPr>
        <p:spPr/>
        <p:txBody>
          <a:bodyPr/>
          <a:lstStyle/>
          <a:p>
            <a:pPr algn="l" rtl="0"/>
            <a:r>
              <a:rPr lang="el" b="0" i="0" u="none" baseline="0"/>
              <a:t>ΕΜΠΙΣΤΕΥΤΙΚΕΣ ΠΛΗΡΟΦΟΡΙΕΣ ΕΤΑΙΡΕΙΑΣ</a:t>
            </a:r>
          </a:p>
        </p:txBody>
      </p:sp>
      <p:sp>
        <p:nvSpPr>
          <p:cNvPr id="17" name="Slide Number Placeholder 16">
            <a:extLst>
              <a:ext uri="{FF2B5EF4-FFF2-40B4-BE49-F238E27FC236}">
                <a16:creationId xmlns:a16="http://schemas.microsoft.com/office/drawing/2014/main" id="{4926CCCE-1140-DD62-D91B-FF883F997F7C}"/>
              </a:ext>
            </a:extLst>
          </p:cNvPr>
          <p:cNvSpPr>
            <a:spLocks noGrp="1"/>
          </p:cNvSpPr>
          <p:nvPr>
            <p:ph type="sldNum" sz="quarter" idx="51"/>
          </p:nvPr>
        </p:nvSpPr>
        <p:spPr/>
        <p:txBody>
          <a:bodyPr/>
          <a:lstStyle/>
          <a:p>
            <a:pPr algn="l" rtl="0"/>
            <a:fld id="{6C385236-B7BA-4938-9EA6-6DEC8CA653D7}" type="slidenum">
              <a:rPr/>
              <a:pPr/>
              <a:t>8</a:t>
            </a:fld>
            <a:endParaRPr lang="el"/>
          </a:p>
        </p:txBody>
      </p:sp>
      <p:sp>
        <p:nvSpPr>
          <p:cNvPr id="47" name="Text Placeholder 2">
            <a:extLst>
              <a:ext uri="{FF2B5EF4-FFF2-40B4-BE49-F238E27FC236}">
                <a16:creationId xmlns:a16="http://schemas.microsoft.com/office/drawing/2014/main" id="{A8B96572-C9AE-355D-74A4-A84BDE3175A8}"/>
              </a:ext>
            </a:extLst>
          </p:cNvPr>
          <p:cNvSpPr txBox="1">
            <a:spLocks/>
          </p:cNvSpPr>
          <p:nvPr/>
        </p:nvSpPr>
        <p:spPr>
          <a:xfrm>
            <a:off x="1968167" y="1381125"/>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Υπόβαθρο και VP</a:t>
            </a:r>
            <a:endParaRPr lang="el" dirty="0">
              <a:solidFill>
                <a:schemeClr val="bg2"/>
              </a:solidFill>
            </a:endParaRPr>
          </a:p>
        </p:txBody>
      </p:sp>
      <p:sp>
        <p:nvSpPr>
          <p:cNvPr id="48" name="Text Placeholder 3">
            <a:extLst>
              <a:ext uri="{FF2B5EF4-FFF2-40B4-BE49-F238E27FC236}">
                <a16:creationId xmlns:a16="http://schemas.microsoft.com/office/drawing/2014/main" id="{A262B060-FA44-0CF8-44DF-EC503FCEFB62}"/>
              </a:ext>
            </a:extLst>
          </p:cNvPr>
          <p:cNvSpPr txBox="1">
            <a:spLocks/>
          </p:cNvSpPr>
          <p:nvPr/>
        </p:nvSpPr>
        <p:spPr>
          <a:xfrm>
            <a:off x="1968167" y="2222844"/>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t>Τομέας στόχος</a:t>
            </a:r>
            <a:endParaRPr lang="el" dirty="0"/>
          </a:p>
        </p:txBody>
      </p:sp>
      <p:sp>
        <p:nvSpPr>
          <p:cNvPr id="49" name="Text Placeholder 4">
            <a:extLst>
              <a:ext uri="{FF2B5EF4-FFF2-40B4-BE49-F238E27FC236}">
                <a16:creationId xmlns:a16="http://schemas.microsoft.com/office/drawing/2014/main" id="{114F6851-7B2C-803F-1ED7-65C58D1C1FD4}"/>
              </a:ext>
            </a:extLst>
          </p:cNvPr>
          <p:cNvSpPr txBox="1">
            <a:spLocks/>
          </p:cNvSpPr>
          <p:nvPr/>
        </p:nvSpPr>
        <p:spPr>
          <a:xfrm>
            <a:off x="1968167" y="3064563"/>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Νέα απορροφητική σκούπα με μπαταρία</a:t>
            </a:r>
            <a:endParaRPr lang="el" dirty="0">
              <a:solidFill>
                <a:schemeClr val="bg2"/>
              </a:solidFill>
            </a:endParaRPr>
          </a:p>
        </p:txBody>
      </p:sp>
      <p:sp>
        <p:nvSpPr>
          <p:cNvPr id="50" name="Text Placeholder 5">
            <a:extLst>
              <a:ext uri="{FF2B5EF4-FFF2-40B4-BE49-F238E27FC236}">
                <a16:creationId xmlns:a16="http://schemas.microsoft.com/office/drawing/2014/main" id="{5DC6C914-CDAA-D6C0-C030-E56D6F75C734}"/>
              </a:ext>
            </a:extLst>
          </p:cNvPr>
          <p:cNvSpPr txBox="1">
            <a:spLocks/>
          </p:cNvSpPr>
          <p:nvPr/>
        </p:nvSpPr>
        <p:spPr>
          <a:xfrm>
            <a:off x="1968167" y="3906282"/>
            <a:ext cx="4018296" cy="698238"/>
          </a:xfrm>
          <a:prstGeom prst="rect">
            <a:avLst/>
          </a:prstGeom>
          <a:ln>
            <a:noFill/>
          </a:ln>
        </p:spPr>
        <p:txBody>
          <a:bodyPr vert="horz" lIns="72000" tIns="72000" rIns="72000" bIns="72000" rtlCol="0" anchor="ctr">
            <a:noAutofit/>
          </a:bodyPr>
          <a:lstStyle>
            <a:lvl1pPr marL="0" indent="0" algn="l" defTabSz="1023967"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l" rtl="0"/>
            <a:r>
              <a:rPr lang="el" b="0" i="0" u="none" baseline="0">
                <a:solidFill>
                  <a:schemeClr val="bg2"/>
                </a:solidFill>
              </a:rPr>
              <a:t>Κυριότερα σημεία πώλησης</a:t>
            </a:r>
          </a:p>
        </p:txBody>
      </p:sp>
      <p:sp>
        <p:nvSpPr>
          <p:cNvPr id="51" name="Text Placeholder 6">
            <a:extLst>
              <a:ext uri="{FF2B5EF4-FFF2-40B4-BE49-F238E27FC236}">
                <a16:creationId xmlns:a16="http://schemas.microsoft.com/office/drawing/2014/main" id="{12A1446B-80A8-D4D1-173B-F561EBF856C1}"/>
              </a:ext>
            </a:extLst>
          </p:cNvPr>
          <p:cNvSpPr>
            <a:spLocks noGrp="1"/>
          </p:cNvSpPr>
          <p:nvPr>
            <p:ph type="body" sz="quarter" idx="41"/>
          </p:nvPr>
        </p:nvSpPr>
        <p:spPr>
          <a:xfrm>
            <a:off x="1968167" y="4748001"/>
            <a:ext cx="4018296" cy="698238"/>
          </a:xfrm>
        </p:spPr>
        <p:txBody>
          <a:bodyPr/>
          <a:lstStyle/>
          <a:p>
            <a:pPr algn="l" rtl="0">
              <a:lnSpc>
                <a:spcPct val="120000"/>
              </a:lnSpc>
            </a:pPr>
            <a:r>
              <a:rPr lang="el" b="0" i="0" u="none" baseline="0" dirty="0">
                <a:solidFill>
                  <a:schemeClr val="bg2"/>
                </a:solidFill>
              </a:rPr>
              <a:t>Μπαταρία</a:t>
            </a:r>
          </a:p>
        </p:txBody>
      </p:sp>
      <p:sp>
        <p:nvSpPr>
          <p:cNvPr id="53" name="Text Placeholder 8">
            <a:extLst>
              <a:ext uri="{FF2B5EF4-FFF2-40B4-BE49-F238E27FC236}">
                <a16:creationId xmlns:a16="http://schemas.microsoft.com/office/drawing/2014/main" id="{D5F5DFEF-87D8-25A9-919C-1E8B3BBC7A4D}"/>
              </a:ext>
            </a:extLst>
          </p:cNvPr>
          <p:cNvSpPr txBox="1">
            <a:spLocks/>
          </p:cNvSpPr>
          <p:nvPr/>
        </p:nvSpPr>
        <p:spPr>
          <a:xfrm>
            <a:off x="1117600" y="1381125"/>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1</a:t>
            </a:r>
            <a:endParaRPr lang="el" dirty="0"/>
          </a:p>
        </p:txBody>
      </p:sp>
      <p:sp>
        <p:nvSpPr>
          <p:cNvPr id="54" name="Text Placeholder 9">
            <a:extLst>
              <a:ext uri="{FF2B5EF4-FFF2-40B4-BE49-F238E27FC236}">
                <a16:creationId xmlns:a16="http://schemas.microsoft.com/office/drawing/2014/main" id="{EE2A1001-3D83-2CB1-57AF-6C445BCECF8B}"/>
              </a:ext>
            </a:extLst>
          </p:cNvPr>
          <p:cNvSpPr txBox="1">
            <a:spLocks/>
          </p:cNvSpPr>
          <p:nvPr/>
        </p:nvSpPr>
        <p:spPr>
          <a:xfrm>
            <a:off x="1117600" y="2222844"/>
            <a:ext cx="698400" cy="698238"/>
          </a:xfrm>
          <a:prstGeom prst="ellipse">
            <a:avLst/>
          </a:prstGeom>
          <a:solidFill>
            <a:schemeClr val="accent3"/>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2</a:t>
            </a:r>
            <a:endParaRPr lang="el" dirty="0"/>
          </a:p>
        </p:txBody>
      </p:sp>
      <p:sp>
        <p:nvSpPr>
          <p:cNvPr id="55" name="Text Placeholder 10">
            <a:extLst>
              <a:ext uri="{FF2B5EF4-FFF2-40B4-BE49-F238E27FC236}">
                <a16:creationId xmlns:a16="http://schemas.microsoft.com/office/drawing/2014/main" id="{74B864B8-BB6E-1730-1BBF-F32CF4B7BBDB}"/>
              </a:ext>
            </a:extLst>
          </p:cNvPr>
          <p:cNvSpPr txBox="1">
            <a:spLocks/>
          </p:cNvSpPr>
          <p:nvPr/>
        </p:nvSpPr>
        <p:spPr>
          <a:xfrm>
            <a:off x="1117600" y="3064563"/>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3</a:t>
            </a:r>
            <a:endParaRPr lang="el" dirty="0"/>
          </a:p>
        </p:txBody>
      </p:sp>
      <p:sp>
        <p:nvSpPr>
          <p:cNvPr id="56" name="Text Placeholder 11">
            <a:extLst>
              <a:ext uri="{FF2B5EF4-FFF2-40B4-BE49-F238E27FC236}">
                <a16:creationId xmlns:a16="http://schemas.microsoft.com/office/drawing/2014/main" id="{BE0A9172-F343-1F39-1580-C481A07D5A51}"/>
              </a:ext>
            </a:extLst>
          </p:cNvPr>
          <p:cNvSpPr txBox="1">
            <a:spLocks/>
          </p:cNvSpPr>
          <p:nvPr/>
        </p:nvSpPr>
        <p:spPr>
          <a:xfrm>
            <a:off x="1117600" y="3906282"/>
            <a:ext cx="698400" cy="698238"/>
          </a:xfrm>
          <a:prstGeom prst="ellipse">
            <a:avLst/>
          </a:prstGeom>
          <a:solidFill>
            <a:schemeClr val="tx2">
              <a:lumMod val="20000"/>
              <a:lumOff val="80000"/>
            </a:schemeClr>
          </a:solidFill>
          <a:ln>
            <a:noFill/>
          </a:ln>
        </p:spPr>
        <p:txBody>
          <a:bodyPr vert="horz" lIns="0" tIns="0" rIns="0" bIns="0" rtlCol="0" anchor="ctr">
            <a:noAutofit/>
          </a:bodyPr>
          <a:lstStyle>
            <a:lvl1pPr marL="0" indent="0" algn="ctr" defTabSz="1023967" rtl="0" eaLnBrk="1" latinLnBrk="0" hangingPunct="1">
              <a:spcBef>
                <a:spcPct val="20000"/>
              </a:spcBef>
              <a:buFont typeface="Arial" panose="020B0604020202020204" pitchFamily="34" charset="0"/>
              <a:buNone/>
              <a:defRPr sz="2800" b="1" kern="1200">
                <a:solidFill>
                  <a:schemeClr val="bg1"/>
                </a:solidFill>
                <a:latin typeface="Roboto Black" panose="02000000000000000000" pitchFamily="2" charset="0"/>
                <a:ea typeface="Roboto Black" panose="02000000000000000000" pitchFamily="2" charset="0"/>
                <a:cs typeface="+mn-cs"/>
              </a:defRPr>
            </a:lvl1pPr>
            <a:lvl2pPr marL="398209" indent="-199105" algn="l" defTabSz="102396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rtl="0"/>
            <a:r>
              <a:rPr lang="el" b="1" i="0" u="none" baseline="0"/>
              <a:t>4</a:t>
            </a:r>
            <a:endParaRPr lang="el" dirty="0"/>
          </a:p>
        </p:txBody>
      </p:sp>
      <p:sp>
        <p:nvSpPr>
          <p:cNvPr id="57" name="Text Placeholder 12">
            <a:extLst>
              <a:ext uri="{FF2B5EF4-FFF2-40B4-BE49-F238E27FC236}">
                <a16:creationId xmlns:a16="http://schemas.microsoft.com/office/drawing/2014/main" id="{CD07644F-4100-2EC0-EB71-31EDDFB6402B}"/>
              </a:ext>
            </a:extLst>
          </p:cNvPr>
          <p:cNvSpPr>
            <a:spLocks noGrp="1"/>
          </p:cNvSpPr>
          <p:nvPr>
            <p:ph type="body" sz="quarter" idx="47"/>
          </p:nvPr>
        </p:nvSpPr>
        <p:spPr>
          <a:xfrm>
            <a:off x="1117600" y="4748001"/>
            <a:ext cx="698400" cy="698238"/>
          </a:xfrm>
          <a:solidFill>
            <a:schemeClr val="tx2">
              <a:lumMod val="20000"/>
              <a:lumOff val="80000"/>
            </a:schemeClr>
          </a:solidFill>
        </p:spPr>
        <p:txBody>
          <a:bodyPr/>
          <a:lstStyle/>
          <a:p>
            <a:pPr rtl="0"/>
            <a:r>
              <a:rPr lang="el" b="1" i="0" u="none" baseline="0"/>
              <a:t>5</a:t>
            </a:r>
          </a:p>
        </p:txBody>
      </p:sp>
      <p:pic>
        <p:nvPicPr>
          <p:cNvPr id="7" name="Picture Placeholder 12">
            <a:extLst>
              <a:ext uri="{FF2B5EF4-FFF2-40B4-BE49-F238E27FC236}">
                <a16:creationId xmlns:a16="http://schemas.microsoft.com/office/drawing/2014/main" id="{6CF00909-8956-4DBC-246B-CBE8EB6A6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205540" y="36576"/>
            <a:ext cx="5986458" cy="6273800"/>
          </a:xfrm>
          <a:prstGeom prst="rect">
            <a:avLst/>
          </a:prstGeom>
        </p:spPr>
      </p:pic>
    </p:spTree>
    <p:extLst>
      <p:ext uri="{BB962C8B-B14F-4D97-AF65-F5344CB8AC3E}">
        <p14:creationId xmlns:p14="http://schemas.microsoft.com/office/powerpoint/2010/main" val="212730264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593DF-FA8C-43B2-832F-853A75BE2196}"/>
            </a:ext>
          </a:extLst>
        </p:cNvPr>
        <p:cNvGrpSpPr/>
        <p:nvPr/>
      </p:nvGrpSpPr>
      <p:grpSpPr>
        <a:xfrm>
          <a:off x="0" y="0"/>
          <a:ext cx="0" cy="0"/>
          <a:chOff x="0" y="0"/>
          <a:chExt cx="0" cy="0"/>
        </a:xfrm>
      </p:grpSpPr>
      <p:graphicFrame>
        <p:nvGraphicFramePr>
          <p:cNvPr id="66" name="think-cell data - do not delete" hidden="1">
            <a:extLst>
              <a:ext uri="{FF2B5EF4-FFF2-40B4-BE49-F238E27FC236}">
                <a16:creationId xmlns:a16="http://schemas.microsoft.com/office/drawing/2014/main" id="{E89EEA18-DDFF-9B64-B359-FCE00BD89F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8" imgH="608" progId="TCLayout.ActiveDocument.1">
                  <p:embed/>
                </p:oleObj>
              </mc:Choice>
              <mc:Fallback>
                <p:oleObj name="think-cell Slide" r:id="rId4" imgW="608" imgH="608" progId="TCLayout.ActiveDocument.1">
                  <p:embed/>
                  <p:pic>
                    <p:nvPicPr>
                      <p:cNvPr id="66" name="think-cell data - do not delete" hidden="1">
                        <a:extLst>
                          <a:ext uri="{FF2B5EF4-FFF2-40B4-BE49-F238E27FC236}">
                            <a16:creationId xmlns:a16="http://schemas.microsoft.com/office/drawing/2014/main" id="{E89EEA18-DDFF-9B64-B359-FCE00BD89F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0D6D932-B4B0-FACB-D55C-72F5D445745F}"/>
              </a:ext>
            </a:extLst>
          </p:cNvPr>
          <p:cNvSpPr>
            <a:spLocks noGrp="1"/>
          </p:cNvSpPr>
          <p:nvPr>
            <p:ph type="body" sz="quarter" idx="14"/>
          </p:nvPr>
        </p:nvSpPr>
        <p:spPr/>
        <p:txBody>
          <a:bodyPr/>
          <a:lstStyle/>
          <a:p>
            <a:pPr algn="l" rtl="0"/>
            <a:r>
              <a:rPr lang="el" b="0" i="0" u="none" baseline="0"/>
              <a:t>Κυρίως B&amp;C | Καθαρισμός ξηρής σκόνης/υπολειμμάτων | Μαλακά-σκληρά δάπεδα | Συχνά μεγαλύτερες περιοχές/παρατεταμένα διαστήματα  </a:t>
            </a:r>
            <a:endParaRPr lang="el" dirty="0"/>
          </a:p>
        </p:txBody>
      </p:sp>
      <p:sp>
        <p:nvSpPr>
          <p:cNvPr id="4" name="Title 3">
            <a:extLst>
              <a:ext uri="{FF2B5EF4-FFF2-40B4-BE49-F238E27FC236}">
                <a16:creationId xmlns:a16="http://schemas.microsoft.com/office/drawing/2014/main" id="{2A3814ED-B83D-5ED9-6B40-8BFD314BE791}"/>
              </a:ext>
            </a:extLst>
          </p:cNvPr>
          <p:cNvSpPr>
            <a:spLocks noGrp="1"/>
          </p:cNvSpPr>
          <p:nvPr>
            <p:ph type="title"/>
          </p:nvPr>
        </p:nvSpPr>
        <p:spPr/>
        <p:txBody>
          <a:bodyPr vert="horz"/>
          <a:lstStyle/>
          <a:p>
            <a:pPr algn="l" rtl="0"/>
            <a:r>
              <a:rPr lang="el" b="1" i="0" u="none" baseline="0"/>
              <a:t>2 | Τομείς πελατών</a:t>
            </a:r>
            <a:endParaRPr lang="el" dirty="0"/>
          </a:p>
        </p:txBody>
      </p:sp>
      <p:sp>
        <p:nvSpPr>
          <p:cNvPr id="5" name="Footer Placeholder 4">
            <a:extLst>
              <a:ext uri="{FF2B5EF4-FFF2-40B4-BE49-F238E27FC236}">
                <a16:creationId xmlns:a16="http://schemas.microsoft.com/office/drawing/2014/main" id="{E1E6F55B-F1FE-679E-99CB-ED31355899C7}"/>
              </a:ext>
            </a:extLst>
          </p:cNvPr>
          <p:cNvSpPr>
            <a:spLocks noGrp="1"/>
          </p:cNvSpPr>
          <p:nvPr>
            <p:ph type="ftr" sz="quarter" idx="16"/>
          </p:nvPr>
        </p:nvSpPr>
        <p:spPr/>
        <p:txBody>
          <a:bodyPr/>
          <a:lstStyle/>
          <a:p>
            <a:pPr algn="l" rtl="0"/>
            <a:r>
              <a:rPr lang="el" b="0" i="0" u="none" baseline="0"/>
              <a:t>ΕΜΠΙΣΤΕΥΤΙΚΕΣ ΠΛΗΡΟΦΟΡΙΕΣ ΕΤΑΙΡΕΙΑΣ</a:t>
            </a:r>
            <a:endParaRPr lang="el" dirty="0"/>
          </a:p>
        </p:txBody>
      </p:sp>
      <p:sp>
        <p:nvSpPr>
          <p:cNvPr id="6" name="Slide Number Placeholder 5">
            <a:extLst>
              <a:ext uri="{FF2B5EF4-FFF2-40B4-BE49-F238E27FC236}">
                <a16:creationId xmlns:a16="http://schemas.microsoft.com/office/drawing/2014/main" id="{C1F40037-714E-4B3A-088F-3F37F030940B}"/>
              </a:ext>
            </a:extLst>
          </p:cNvPr>
          <p:cNvSpPr>
            <a:spLocks noGrp="1"/>
          </p:cNvSpPr>
          <p:nvPr>
            <p:ph type="sldNum" sz="quarter" idx="17"/>
          </p:nvPr>
        </p:nvSpPr>
        <p:spPr/>
        <p:txBody>
          <a:bodyPr/>
          <a:lstStyle/>
          <a:p>
            <a:pPr algn="l" rtl="0"/>
            <a:fld id="{6C385236-B7BA-4938-9EA6-6DEC8CA653D7}" type="slidenum">
              <a:rPr/>
              <a:pPr/>
              <a:t>9</a:t>
            </a:fld>
            <a:endParaRPr lang="el"/>
          </a:p>
        </p:txBody>
      </p:sp>
      <p:sp>
        <p:nvSpPr>
          <p:cNvPr id="55" name="object 87">
            <a:extLst>
              <a:ext uri="{FF2B5EF4-FFF2-40B4-BE49-F238E27FC236}">
                <a16:creationId xmlns:a16="http://schemas.microsoft.com/office/drawing/2014/main" id="{D2EFE135-4C19-A444-1EF9-65CEBB2AD096}"/>
              </a:ext>
            </a:extLst>
          </p:cNvPr>
          <p:cNvSpPr txBox="1"/>
          <p:nvPr/>
        </p:nvSpPr>
        <p:spPr>
          <a:xfrm>
            <a:off x="479425" y="1412821"/>
            <a:ext cx="2651760" cy="697627"/>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lgn="l" rtl="0"/>
            <a:r>
              <a:rPr lang="el" sz="1000" b="0" i="0" u="none" spc="3" baseline="0">
                <a:latin typeface="+mj-lt"/>
                <a:cs typeface="Arial"/>
              </a:rPr>
              <a:t>Οικιακή χρήση</a:t>
            </a:r>
          </a:p>
          <a:p>
            <a:pPr marL="13716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Κατοικίες</a:t>
            </a:r>
          </a:p>
          <a:p>
            <a:pPr marL="13716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Καθαρισμός οχημάτων</a:t>
            </a:r>
          </a:p>
        </p:txBody>
      </p:sp>
      <p:sp>
        <p:nvSpPr>
          <p:cNvPr id="2" name="object 87">
            <a:extLst>
              <a:ext uri="{FF2B5EF4-FFF2-40B4-BE49-F238E27FC236}">
                <a16:creationId xmlns:a16="http://schemas.microsoft.com/office/drawing/2014/main" id="{138D456E-EE18-9810-2C0D-F3EFC32BCED9}"/>
              </a:ext>
            </a:extLst>
          </p:cNvPr>
          <p:cNvSpPr txBox="1"/>
          <p:nvPr/>
        </p:nvSpPr>
        <p:spPr>
          <a:xfrm>
            <a:off x="3339238" y="1425093"/>
            <a:ext cx="2651760" cy="697627"/>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lgn="l" rtl="0">
              <a:spcBef>
                <a:spcPts val="82"/>
              </a:spcBef>
            </a:pPr>
            <a:r>
              <a:rPr lang="el" sz="1000" b="0" i="0" u="none" spc="3" baseline="0">
                <a:latin typeface="+mj-lt"/>
                <a:cs typeface="Arial"/>
              </a:rPr>
              <a:t>Λιανικό εμπόριο</a:t>
            </a:r>
          </a:p>
          <a:p>
            <a:pPr marL="13680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Χώροι εστίασης</a:t>
            </a:r>
          </a:p>
          <a:p>
            <a:pPr marL="13680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Χώροι και διάδρομοι καταστημάτων</a:t>
            </a:r>
          </a:p>
        </p:txBody>
      </p:sp>
      <p:sp>
        <p:nvSpPr>
          <p:cNvPr id="63" name="object 87">
            <a:extLst>
              <a:ext uri="{FF2B5EF4-FFF2-40B4-BE49-F238E27FC236}">
                <a16:creationId xmlns:a16="http://schemas.microsoft.com/office/drawing/2014/main" id="{0D00A77B-8AB2-6CB5-6C2D-3EC9378CE7C5}"/>
              </a:ext>
            </a:extLst>
          </p:cNvPr>
          <p:cNvSpPr txBox="1"/>
          <p:nvPr/>
        </p:nvSpPr>
        <p:spPr>
          <a:xfrm>
            <a:off x="6199051" y="1425092"/>
            <a:ext cx="2651760" cy="1031051"/>
          </a:xfrm>
          <a:prstGeom prst="rect">
            <a:avLst/>
          </a:prstGeom>
          <a:solidFill>
            <a:schemeClr val="accent3">
              <a:lumMod val="40000"/>
              <a:lumOff val="60000"/>
            </a:schemeClr>
          </a:solidFill>
        </p:spPr>
        <p:txBody>
          <a:bodyPr vert="horz" wrap="square" lIns="685800" tIns="91440" rIns="91440" bIns="91440" rtlCol="0" anchor="ctr" anchorCtr="0">
            <a:spAutoFit/>
          </a:bodyPr>
          <a:lstStyle/>
          <a:p>
            <a:pPr marL="201168" indent="-201168" algn="l" rtl="0">
              <a:spcBef>
                <a:spcPts val="82"/>
              </a:spcBef>
            </a:pPr>
            <a:r>
              <a:rPr lang="el" sz="1000" b="0" i="0" u="none" spc="3" baseline="0">
                <a:solidFill>
                  <a:schemeClr val="tx1">
                    <a:lumMod val="50000"/>
                  </a:schemeClr>
                </a:solidFill>
                <a:latin typeface="+mj-lt"/>
                <a:cs typeface="Arial"/>
              </a:rPr>
              <a:t>Αποθήκες και εφοδιαστική αλυσίδα</a:t>
            </a:r>
          </a:p>
          <a:p>
            <a:pPr marL="136800" indent="-136800" algn="l" rtl="0">
              <a:spcBef>
                <a:spcPts val="200"/>
              </a:spcBef>
              <a:buFont typeface="Arial" panose="020B0604020202020204" pitchFamily="34" charset="0"/>
              <a:buChar char="•"/>
              <a:tabLst>
                <a:tab pos="126300" algn="l"/>
              </a:tabLst>
            </a:pPr>
            <a:r>
              <a:rPr lang="el" sz="1000" b="0" i="0" u="none" baseline="0">
                <a:solidFill>
                  <a:schemeClr val="tx1">
                    <a:lumMod val="50000"/>
                  </a:schemeClr>
                </a:solidFill>
                <a:cs typeface="Arial" panose="020B0604020202020204" pitchFamily="34" charset="0"/>
              </a:rPr>
              <a:t>Αποβάθρες φόρτωσης και αποστολές</a:t>
            </a:r>
          </a:p>
          <a:p>
            <a:pPr marL="136800" indent="-136800" algn="l" rtl="0">
              <a:spcBef>
                <a:spcPts val="200"/>
              </a:spcBef>
              <a:buFont typeface="Arial" panose="020B0604020202020204" pitchFamily="34" charset="0"/>
              <a:buChar char="•"/>
              <a:tabLst>
                <a:tab pos="126300" algn="l"/>
              </a:tabLst>
            </a:pPr>
            <a:r>
              <a:rPr lang="el" sz="1000" b="0" i="0" u="none" baseline="0">
                <a:solidFill>
                  <a:schemeClr val="tx1">
                    <a:lumMod val="50000"/>
                  </a:schemeClr>
                </a:solidFill>
                <a:cs typeface="Arial" panose="020B0604020202020204" pitchFamily="34" charset="0"/>
              </a:rPr>
              <a:t>Χώρος διαλογής και τοποθέτησης</a:t>
            </a:r>
          </a:p>
          <a:p>
            <a:pPr marL="136800" indent="-136800" algn="l" rtl="0">
              <a:spcBef>
                <a:spcPts val="200"/>
              </a:spcBef>
              <a:buFont typeface="Arial" panose="020B0604020202020204" pitchFamily="34" charset="0"/>
              <a:buChar char="•"/>
              <a:tabLst>
                <a:tab pos="126300" algn="l"/>
              </a:tabLst>
            </a:pPr>
            <a:r>
              <a:rPr lang="el" sz="1000" b="0" i="0" u="none" baseline="0">
                <a:solidFill>
                  <a:schemeClr val="tx1">
                    <a:lumMod val="50000"/>
                  </a:schemeClr>
                </a:solidFill>
                <a:cs typeface="Arial" panose="020B0604020202020204" pitchFamily="34" charset="0"/>
              </a:rPr>
              <a:t>Χώρος δεματοποίησης και συσκευασίας</a:t>
            </a:r>
          </a:p>
        </p:txBody>
      </p:sp>
      <p:sp>
        <p:nvSpPr>
          <p:cNvPr id="72" name="object 87">
            <a:extLst>
              <a:ext uri="{FF2B5EF4-FFF2-40B4-BE49-F238E27FC236}">
                <a16:creationId xmlns:a16="http://schemas.microsoft.com/office/drawing/2014/main" id="{ADA345AB-FC3C-B2BC-FC1F-708C91BE3B18}"/>
              </a:ext>
            </a:extLst>
          </p:cNvPr>
          <p:cNvSpPr txBox="1"/>
          <p:nvPr/>
        </p:nvSpPr>
        <p:spPr>
          <a:xfrm>
            <a:off x="9058863" y="1421569"/>
            <a:ext cx="2651760" cy="1031051"/>
          </a:xfrm>
          <a:prstGeom prst="rect">
            <a:avLst/>
          </a:prstGeom>
          <a:solidFill>
            <a:schemeClr val="accent3">
              <a:lumMod val="40000"/>
              <a:lumOff val="60000"/>
            </a:schemeClr>
          </a:solidFill>
        </p:spPr>
        <p:txBody>
          <a:bodyPr vert="horz" wrap="square" lIns="685800" tIns="91440" rIns="91440" bIns="91440" rtlCol="0" anchor="ctr" anchorCtr="0">
            <a:spAutoFit/>
          </a:bodyPr>
          <a:lstStyle/>
          <a:p>
            <a:pPr marL="201168" indent="-201168" algn="l" rtl="0">
              <a:spcBef>
                <a:spcPts val="82"/>
              </a:spcBef>
            </a:pPr>
            <a:r>
              <a:rPr lang="el" sz="1000" b="0" i="0" u="none" spc="3" baseline="0">
                <a:solidFill>
                  <a:schemeClr val="tx1">
                    <a:lumMod val="50000"/>
                  </a:schemeClr>
                </a:solidFill>
                <a:latin typeface="+mj-lt"/>
                <a:cs typeface="Arial"/>
              </a:rPr>
              <a:t>Τρόφιμα και ποτά</a:t>
            </a: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Μηχανήματα παραγωγής και χώροι μεταφοράς </a:t>
            </a: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Συσκευασίες</a:t>
            </a: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Δεξαμενές, σιλό και σωλήνες</a:t>
            </a:r>
          </a:p>
        </p:txBody>
      </p:sp>
      <p:sp>
        <p:nvSpPr>
          <p:cNvPr id="73" name="object 87">
            <a:extLst>
              <a:ext uri="{FF2B5EF4-FFF2-40B4-BE49-F238E27FC236}">
                <a16:creationId xmlns:a16="http://schemas.microsoft.com/office/drawing/2014/main" id="{E666D100-6514-1E9E-AF8C-8CAD511EA12D}"/>
              </a:ext>
            </a:extLst>
          </p:cNvPr>
          <p:cNvSpPr txBox="1"/>
          <p:nvPr/>
        </p:nvSpPr>
        <p:spPr>
          <a:xfrm>
            <a:off x="479425" y="2237557"/>
            <a:ext cx="2651760" cy="697627"/>
          </a:xfrm>
          <a:prstGeom prst="rect">
            <a:avLst/>
          </a:prstGeom>
          <a:solidFill>
            <a:schemeClr val="accent3">
              <a:lumMod val="40000"/>
              <a:lumOff val="60000"/>
            </a:schemeClr>
          </a:solidFill>
        </p:spPr>
        <p:txBody>
          <a:bodyPr vert="horz" wrap="square" lIns="685800" tIns="91440" rIns="91440" bIns="91440" rtlCol="0" anchor="ctr" anchorCtr="0">
            <a:spAutoFit/>
          </a:bodyPr>
          <a:lstStyle/>
          <a:p>
            <a:pPr marL="201168" indent="-201168" algn="l" rtl="0"/>
            <a:r>
              <a:rPr lang="el" sz="1000" b="0" i="0" u="none" spc="3" baseline="0">
                <a:solidFill>
                  <a:schemeClr val="tx1">
                    <a:lumMod val="50000"/>
                  </a:schemeClr>
                </a:solidFill>
                <a:latin typeface="+mj-lt"/>
                <a:cs typeface="Arial"/>
              </a:rPr>
              <a:t>DIY</a:t>
            </a:r>
          </a:p>
          <a:p>
            <a:pPr marL="136800" indent="-136800" algn="l" rtl="0">
              <a:spcBef>
                <a:spcPts val="200"/>
              </a:spcBef>
              <a:buFont typeface="Arial" panose="020B0604020202020204" pitchFamily="34" charset="0"/>
              <a:buChar char="•"/>
              <a:tabLst>
                <a:tab pos="126300" algn="l"/>
              </a:tabLst>
            </a:pPr>
            <a:r>
              <a:rPr lang="el" sz="1000" b="0" i="0" u="none" baseline="0">
                <a:solidFill>
                  <a:schemeClr val="tx1">
                    <a:lumMod val="50000"/>
                  </a:schemeClr>
                </a:solidFill>
                <a:cs typeface="Arial" panose="020B0604020202020204" pitchFamily="34" charset="0"/>
              </a:rPr>
              <a:t>Γκαράζ / Συνεργείο</a:t>
            </a:r>
          </a:p>
          <a:p>
            <a:pPr marL="136800" indent="-136800" algn="l" rtl="0">
              <a:spcBef>
                <a:spcPts val="200"/>
              </a:spcBef>
              <a:buFont typeface="Arial" panose="020B0604020202020204" pitchFamily="34" charset="0"/>
              <a:buChar char="•"/>
              <a:tabLst>
                <a:tab pos="126300" algn="l"/>
              </a:tabLst>
            </a:pPr>
            <a:r>
              <a:rPr lang="el" sz="1000" b="0" i="0" u="none" baseline="0">
                <a:solidFill>
                  <a:schemeClr val="tx1">
                    <a:lumMod val="50000"/>
                  </a:schemeClr>
                </a:solidFill>
                <a:cs typeface="Arial" panose="020B0604020202020204" pitchFamily="34" charset="0"/>
              </a:rPr>
              <a:t>Ανακαινίσεις</a:t>
            </a:r>
          </a:p>
        </p:txBody>
      </p:sp>
      <p:sp>
        <p:nvSpPr>
          <p:cNvPr id="74" name="object 87">
            <a:extLst>
              <a:ext uri="{FF2B5EF4-FFF2-40B4-BE49-F238E27FC236}">
                <a16:creationId xmlns:a16="http://schemas.microsoft.com/office/drawing/2014/main" id="{760F0631-B549-2AC9-60A0-68B1DF87A2FC}"/>
              </a:ext>
            </a:extLst>
          </p:cNvPr>
          <p:cNvSpPr txBox="1"/>
          <p:nvPr/>
        </p:nvSpPr>
        <p:spPr>
          <a:xfrm>
            <a:off x="479425" y="3062293"/>
            <a:ext cx="2651760" cy="877163"/>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lgn="l" rtl="0"/>
            <a:r>
              <a:rPr lang="el" sz="1000" b="0" i="0" u="none" spc="3" baseline="0">
                <a:latin typeface="+mj-lt"/>
                <a:cs typeface="Arial"/>
              </a:rPr>
              <a:t>Γραφεία και δημόσιες υπηρεσίες</a:t>
            </a:r>
            <a:endParaRPr lang="el" sz="1000" spc="3" dirty="0">
              <a:latin typeface="+mj-lt"/>
              <a:cs typeface="Arial"/>
            </a:endParaRPr>
          </a:p>
          <a:p>
            <a:pPr marL="13680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Χώροι υποδοχής / αναμονής</a:t>
            </a:r>
          </a:p>
          <a:p>
            <a:pPr marL="13680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Αίθουσες συσκέψεων / συνεδριάσεων</a:t>
            </a:r>
          </a:p>
          <a:p>
            <a:pPr marL="13680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Γραφεία και σταθμοί εργασίας</a:t>
            </a:r>
          </a:p>
        </p:txBody>
      </p:sp>
      <p:sp>
        <p:nvSpPr>
          <p:cNvPr id="75" name="object 87">
            <a:extLst>
              <a:ext uri="{FF2B5EF4-FFF2-40B4-BE49-F238E27FC236}">
                <a16:creationId xmlns:a16="http://schemas.microsoft.com/office/drawing/2014/main" id="{0766B1EA-6C77-8BF7-EA9C-15C90D1175BD}"/>
              </a:ext>
            </a:extLst>
          </p:cNvPr>
          <p:cNvSpPr txBox="1"/>
          <p:nvPr/>
        </p:nvSpPr>
        <p:spPr>
          <a:xfrm>
            <a:off x="475521" y="4066565"/>
            <a:ext cx="2651760" cy="877163"/>
          </a:xfrm>
          <a:prstGeom prst="rect">
            <a:avLst/>
          </a:prstGeom>
          <a:solidFill>
            <a:schemeClr val="accent3">
              <a:lumMod val="40000"/>
              <a:lumOff val="60000"/>
            </a:schemeClr>
          </a:solidFill>
        </p:spPr>
        <p:txBody>
          <a:bodyPr vert="horz" wrap="square" lIns="685800" tIns="91440" rIns="91440" bIns="91440" rtlCol="0" anchor="ctr" anchorCtr="0">
            <a:spAutoFit/>
          </a:bodyPr>
          <a:lstStyle/>
          <a:p>
            <a:pPr marL="201168" indent="-201168" algn="l" rtl="0"/>
            <a:r>
              <a:rPr lang="el" sz="1000" b="0" i="0" u="none" spc="3" baseline="0">
                <a:solidFill>
                  <a:schemeClr val="tx1">
                    <a:lumMod val="50000"/>
                  </a:schemeClr>
                </a:solidFill>
                <a:latin typeface="+mj-lt"/>
                <a:cs typeface="Arial"/>
              </a:rPr>
              <a:t>Άμυνα και επιβολή νόμου</a:t>
            </a:r>
          </a:p>
          <a:p>
            <a:pPr marL="136800" indent="-136800" algn="l" rtl="0">
              <a:spcBef>
                <a:spcPts val="200"/>
              </a:spcBef>
              <a:buFont typeface="Arial" panose="020B0604020202020204" pitchFamily="34" charset="0"/>
              <a:buChar char="•"/>
              <a:tabLst>
                <a:tab pos="126300" algn="l"/>
              </a:tabLst>
            </a:pPr>
            <a:r>
              <a:rPr lang="el" sz="1000" b="0" i="0" u="none" baseline="0">
                <a:solidFill>
                  <a:schemeClr val="tx1">
                    <a:lumMod val="50000"/>
                  </a:schemeClr>
                </a:solidFill>
                <a:cs typeface="Arial" panose="020B0604020202020204" pitchFamily="34" charset="0"/>
              </a:rPr>
              <a:t>Περιοχές κοπής</a:t>
            </a:r>
          </a:p>
          <a:p>
            <a:pPr marL="136800" indent="-136800" algn="l" rtl="0">
              <a:spcBef>
                <a:spcPts val="200"/>
              </a:spcBef>
              <a:buFont typeface="Arial" panose="020B0604020202020204" pitchFamily="34" charset="0"/>
              <a:buChar char="•"/>
              <a:tabLst>
                <a:tab pos="126300" algn="l"/>
              </a:tabLst>
            </a:pPr>
            <a:r>
              <a:rPr lang="el" sz="1000" b="0" i="0" u="none" baseline="0">
                <a:solidFill>
                  <a:schemeClr val="tx1">
                    <a:lumMod val="50000"/>
                  </a:schemeClr>
                </a:solidFill>
                <a:cs typeface="Arial" panose="020B0604020202020204" pitchFamily="34" charset="0"/>
              </a:rPr>
              <a:t>Προμήθειες πεδίου</a:t>
            </a:r>
          </a:p>
          <a:p>
            <a:pPr marL="136800" indent="-136800" algn="l" rtl="0">
              <a:spcBef>
                <a:spcPts val="200"/>
              </a:spcBef>
              <a:buFont typeface="Arial" panose="020B0604020202020204" pitchFamily="34" charset="0"/>
              <a:buChar char="•"/>
              <a:tabLst>
                <a:tab pos="126300" algn="l"/>
              </a:tabLst>
            </a:pPr>
            <a:r>
              <a:rPr lang="el" sz="1000" b="0" i="0" u="none" baseline="0">
                <a:solidFill>
                  <a:schemeClr val="tx1">
                    <a:lumMod val="50000"/>
                  </a:schemeClr>
                </a:solidFill>
                <a:cs typeface="Arial" panose="020B0604020202020204" pitchFamily="34" charset="0"/>
              </a:rPr>
              <a:t>Καθαρισμός αεροσκαφών</a:t>
            </a:r>
          </a:p>
        </p:txBody>
      </p:sp>
      <p:sp>
        <p:nvSpPr>
          <p:cNvPr id="76" name="object 87">
            <a:extLst>
              <a:ext uri="{FF2B5EF4-FFF2-40B4-BE49-F238E27FC236}">
                <a16:creationId xmlns:a16="http://schemas.microsoft.com/office/drawing/2014/main" id="{F65EBECC-E539-8E55-65A0-58DA63FA6230}"/>
              </a:ext>
            </a:extLst>
          </p:cNvPr>
          <p:cNvSpPr txBox="1"/>
          <p:nvPr/>
        </p:nvSpPr>
        <p:spPr>
          <a:xfrm>
            <a:off x="479425" y="5070837"/>
            <a:ext cx="2651760" cy="1056700"/>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lgn="l" rtl="0">
              <a:spcBef>
                <a:spcPts val="82"/>
              </a:spcBef>
            </a:pPr>
            <a:r>
              <a:rPr lang="el" sz="1000" b="0" i="0" u="none" spc="3" baseline="0">
                <a:latin typeface="+mj-lt"/>
                <a:cs typeface="Arial"/>
              </a:rPr>
              <a:t>Φιλοξενία</a:t>
            </a:r>
          </a:p>
          <a:p>
            <a:pPr marL="13680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Λόμπι και δημόσιοι χώροι</a:t>
            </a:r>
          </a:p>
          <a:p>
            <a:pPr marL="13680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Διάδρομοι</a:t>
            </a:r>
          </a:p>
          <a:p>
            <a:pPr marL="13680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Αίθουσες δεξιώσεων και συνεδριάσεων</a:t>
            </a:r>
          </a:p>
          <a:p>
            <a:pPr marL="13680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Οικιακοί χώροι </a:t>
            </a:r>
          </a:p>
        </p:txBody>
      </p:sp>
      <p:sp>
        <p:nvSpPr>
          <p:cNvPr id="77" name="object 87">
            <a:extLst>
              <a:ext uri="{FF2B5EF4-FFF2-40B4-BE49-F238E27FC236}">
                <a16:creationId xmlns:a16="http://schemas.microsoft.com/office/drawing/2014/main" id="{41C62A8A-88A7-7C13-9BCB-5BE7123D3B39}"/>
              </a:ext>
            </a:extLst>
          </p:cNvPr>
          <p:cNvSpPr txBox="1"/>
          <p:nvPr/>
        </p:nvSpPr>
        <p:spPr>
          <a:xfrm>
            <a:off x="3340100" y="2237557"/>
            <a:ext cx="2651760" cy="1056700"/>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lgn="l" rtl="0">
              <a:spcBef>
                <a:spcPts val="82"/>
              </a:spcBef>
            </a:pPr>
            <a:r>
              <a:rPr lang="el" sz="1000" b="0" i="0" u="none" spc="3" baseline="0">
                <a:latin typeface="+mj-lt"/>
                <a:cs typeface="Arial"/>
              </a:rPr>
              <a:t>Εγκαταστάσεις υγειονομικής περίθαλψης</a:t>
            </a:r>
          </a:p>
          <a:p>
            <a:pPr marL="13680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Διάδρομοι</a:t>
            </a:r>
          </a:p>
          <a:p>
            <a:pPr marL="13680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Οικιακοί χώροι </a:t>
            </a:r>
          </a:p>
          <a:p>
            <a:pPr marL="13680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Αίθουσες ασθενών και θεραπείας</a:t>
            </a:r>
          </a:p>
          <a:p>
            <a:pPr marL="13680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Εργαστήρια και αίθουσες ελεγχόμενου περιβάλλοντος</a:t>
            </a:r>
          </a:p>
        </p:txBody>
      </p:sp>
      <p:sp>
        <p:nvSpPr>
          <p:cNvPr id="78" name="object 87">
            <a:extLst>
              <a:ext uri="{FF2B5EF4-FFF2-40B4-BE49-F238E27FC236}">
                <a16:creationId xmlns:a16="http://schemas.microsoft.com/office/drawing/2014/main" id="{24D889A7-EDE9-088E-81A2-06A00B040117}"/>
              </a:ext>
            </a:extLst>
          </p:cNvPr>
          <p:cNvSpPr txBox="1"/>
          <p:nvPr/>
        </p:nvSpPr>
        <p:spPr>
          <a:xfrm>
            <a:off x="3340100" y="3421366"/>
            <a:ext cx="2651760" cy="877163"/>
          </a:xfrm>
          <a:prstGeom prst="rect">
            <a:avLst/>
          </a:prstGeom>
          <a:solidFill>
            <a:schemeClr val="accent3">
              <a:lumMod val="40000"/>
              <a:lumOff val="60000"/>
            </a:schemeClr>
          </a:solidFill>
        </p:spPr>
        <p:txBody>
          <a:bodyPr vert="horz" wrap="square" lIns="685800" tIns="91440" rIns="91440" bIns="91440" rtlCol="0" anchor="ctr" anchorCtr="0">
            <a:spAutoFit/>
          </a:bodyPr>
          <a:lstStyle/>
          <a:p>
            <a:pPr marL="201168" indent="-201168" algn="l" rtl="0">
              <a:spcBef>
                <a:spcPts val="82"/>
              </a:spcBef>
            </a:pPr>
            <a:r>
              <a:rPr lang="el" sz="1000" b="0" i="0" u="none" spc="3" baseline="0">
                <a:solidFill>
                  <a:schemeClr val="tx1">
                    <a:lumMod val="50000"/>
                  </a:schemeClr>
                </a:solidFill>
                <a:latin typeface="+mj-lt"/>
                <a:cs typeface="Arial"/>
              </a:rPr>
              <a:t>Κλάδος αυτοκινήτων</a:t>
            </a:r>
          </a:p>
          <a:p>
            <a:pPr marL="136800" indent="-136800" algn="l" rtl="0">
              <a:spcBef>
                <a:spcPts val="200"/>
              </a:spcBef>
              <a:buFont typeface="Arial" panose="020B0604020202020204" pitchFamily="34" charset="0"/>
              <a:buChar char="•"/>
              <a:tabLst>
                <a:tab pos="126300" algn="l"/>
              </a:tabLst>
            </a:pPr>
            <a:r>
              <a:rPr lang="el" sz="1000" b="0" i="0" u="none" baseline="0">
                <a:solidFill>
                  <a:schemeClr val="tx1">
                    <a:lumMod val="50000"/>
                  </a:schemeClr>
                </a:solidFill>
                <a:cs typeface="Arial" panose="020B0604020202020204" pitchFamily="34" charset="0"/>
              </a:rPr>
              <a:t>Εκθεσιακοί χώροι</a:t>
            </a:r>
          </a:p>
          <a:p>
            <a:pPr marL="136800" indent="-136800" algn="l" rtl="0">
              <a:spcBef>
                <a:spcPts val="200"/>
              </a:spcBef>
              <a:buFont typeface="Arial" panose="020B0604020202020204" pitchFamily="34" charset="0"/>
              <a:buChar char="•"/>
              <a:tabLst>
                <a:tab pos="126300" algn="l"/>
              </a:tabLst>
            </a:pPr>
            <a:r>
              <a:rPr lang="el" sz="1000" b="0" i="0" u="none" baseline="0">
                <a:solidFill>
                  <a:schemeClr val="tx1">
                    <a:lumMod val="50000"/>
                  </a:schemeClr>
                </a:solidFill>
                <a:cs typeface="Arial" panose="020B0604020202020204" pitchFamily="34" charset="0"/>
              </a:rPr>
              <a:t>Καθαρισμός οχημάτων</a:t>
            </a:r>
          </a:p>
          <a:p>
            <a:pPr marL="136800" indent="-136800" algn="l" rtl="0">
              <a:spcBef>
                <a:spcPts val="200"/>
              </a:spcBef>
              <a:buFont typeface="Arial" panose="020B0604020202020204" pitchFamily="34" charset="0"/>
              <a:buChar char="•"/>
              <a:tabLst>
                <a:tab pos="126300" algn="l"/>
              </a:tabLst>
            </a:pPr>
            <a:r>
              <a:rPr lang="el" sz="1000" b="0" i="0" u="none" baseline="0">
                <a:solidFill>
                  <a:schemeClr val="tx1">
                    <a:lumMod val="50000"/>
                  </a:schemeClr>
                </a:solidFill>
                <a:cs typeface="Arial" panose="020B0604020202020204" pitchFamily="34" charset="0"/>
              </a:rPr>
              <a:t>Χώροι καταστημάτων</a:t>
            </a:r>
          </a:p>
        </p:txBody>
      </p:sp>
      <p:sp>
        <p:nvSpPr>
          <p:cNvPr id="79" name="object 87">
            <a:extLst>
              <a:ext uri="{FF2B5EF4-FFF2-40B4-BE49-F238E27FC236}">
                <a16:creationId xmlns:a16="http://schemas.microsoft.com/office/drawing/2014/main" id="{7390036E-879F-A059-086F-982C179175D0}"/>
              </a:ext>
            </a:extLst>
          </p:cNvPr>
          <p:cNvSpPr txBox="1"/>
          <p:nvPr/>
        </p:nvSpPr>
        <p:spPr>
          <a:xfrm>
            <a:off x="3340100" y="4425638"/>
            <a:ext cx="2651760" cy="1184940"/>
          </a:xfrm>
          <a:prstGeom prst="rect">
            <a:avLst/>
          </a:prstGeom>
          <a:solidFill>
            <a:schemeClr val="accent3">
              <a:lumMod val="40000"/>
              <a:lumOff val="60000"/>
            </a:schemeClr>
          </a:solidFill>
        </p:spPr>
        <p:txBody>
          <a:bodyPr vert="horz" wrap="square" lIns="685800" tIns="91440" rIns="91440" bIns="91440" rtlCol="0" anchor="ctr" anchorCtr="0">
            <a:spAutoFit/>
          </a:bodyPr>
          <a:lstStyle/>
          <a:p>
            <a:pPr marL="201168" indent="-201168" algn="l" rtl="0">
              <a:spcBef>
                <a:spcPts val="82"/>
              </a:spcBef>
            </a:pPr>
            <a:r>
              <a:rPr lang="el" sz="1000" b="0" i="0" u="none" spc="3" baseline="0">
                <a:solidFill>
                  <a:schemeClr val="tx1">
                    <a:lumMod val="50000"/>
                  </a:schemeClr>
                </a:solidFill>
                <a:latin typeface="+mj-lt"/>
                <a:cs typeface="Arial"/>
              </a:rPr>
              <a:t>Οικοδομική και κατασκευές</a:t>
            </a:r>
            <a:endParaRPr lang="el" sz="1000" spc="3" dirty="0">
              <a:solidFill>
                <a:schemeClr val="tx1">
                  <a:lumMod val="50000"/>
                </a:schemeClr>
              </a:solidFill>
              <a:latin typeface="+mj-lt"/>
              <a:cs typeface="Arial"/>
            </a:endParaRPr>
          </a:p>
          <a:p>
            <a:pPr marL="136800" indent="-136800" algn="l" rtl="0">
              <a:spcBef>
                <a:spcPts val="200"/>
              </a:spcBef>
              <a:buFont typeface="Arial" panose="020B0604020202020204" pitchFamily="34" charset="0"/>
              <a:buChar char="•"/>
              <a:tabLst>
                <a:tab pos="126300" algn="l"/>
              </a:tabLst>
            </a:pPr>
            <a:r>
              <a:rPr lang="el" sz="1000" b="0" i="0" u="none" baseline="0">
                <a:solidFill>
                  <a:schemeClr val="tx1">
                    <a:lumMod val="50000"/>
                  </a:schemeClr>
                </a:solidFill>
                <a:cs typeface="Arial" panose="020B0604020202020204" pitchFamily="34" charset="0"/>
              </a:rPr>
              <a:t>Εργαλεία και εξοπλισμός</a:t>
            </a:r>
          </a:p>
          <a:p>
            <a:pPr marL="136800" indent="-136800" algn="l" rtl="0">
              <a:spcBef>
                <a:spcPts val="200"/>
              </a:spcBef>
              <a:buFont typeface="Arial" panose="020B0604020202020204" pitchFamily="34" charset="0"/>
              <a:buChar char="•"/>
              <a:tabLst>
                <a:tab pos="126300" algn="l"/>
              </a:tabLst>
            </a:pPr>
            <a:r>
              <a:rPr lang="el" sz="1000" b="0" i="0" u="none" baseline="0">
                <a:solidFill>
                  <a:schemeClr val="tx1">
                    <a:lumMod val="50000"/>
                  </a:schemeClr>
                </a:solidFill>
                <a:cs typeface="Arial" panose="020B0604020202020204" pitchFamily="34" charset="0"/>
              </a:rPr>
              <a:t>Απομάκρυνση, </a:t>
            </a:r>
            <a:br>
              <a:rPr lang="el" sz="1000">
                <a:solidFill>
                  <a:schemeClr val="tx1">
                    <a:lumMod val="50000"/>
                  </a:schemeClr>
                </a:solidFill>
                <a:cs typeface="Arial" panose="020B0604020202020204" pitchFamily="34" charset="0"/>
              </a:rPr>
            </a:br>
            <a:r>
              <a:rPr lang="el" sz="1000" b="0" i="0" u="none" baseline="0">
                <a:solidFill>
                  <a:schemeClr val="tx1">
                    <a:lumMod val="50000"/>
                  </a:schemeClr>
                </a:solidFill>
                <a:cs typeface="Arial" panose="020B0604020202020204" pitchFamily="34" charset="0"/>
              </a:rPr>
              <a:t>περιορισμός και απόρριψη σκόνης</a:t>
            </a:r>
          </a:p>
          <a:p>
            <a:pPr marL="136800" indent="-136800" algn="l" rtl="0">
              <a:spcBef>
                <a:spcPts val="200"/>
              </a:spcBef>
              <a:buFont typeface="Arial" panose="020B0604020202020204" pitchFamily="34" charset="0"/>
              <a:buChar char="•"/>
              <a:tabLst>
                <a:tab pos="126300" algn="l"/>
              </a:tabLst>
            </a:pPr>
            <a:r>
              <a:rPr lang="el" sz="1000" b="0" i="0" u="none" baseline="0">
                <a:solidFill>
                  <a:schemeClr val="tx1">
                    <a:lumMod val="50000"/>
                  </a:schemeClr>
                </a:solidFill>
                <a:cs typeface="Arial" panose="020B0604020202020204" pitchFamily="34" charset="0"/>
              </a:rPr>
              <a:t>Γενικός καθαρισμός / εργασίες σκαλωσιάς</a:t>
            </a:r>
          </a:p>
        </p:txBody>
      </p:sp>
      <p:sp>
        <p:nvSpPr>
          <p:cNvPr id="80" name="object 87">
            <a:extLst>
              <a:ext uri="{FF2B5EF4-FFF2-40B4-BE49-F238E27FC236}">
                <a16:creationId xmlns:a16="http://schemas.microsoft.com/office/drawing/2014/main" id="{A58813CD-8ADA-24B4-7482-4969D2022D00}"/>
              </a:ext>
            </a:extLst>
          </p:cNvPr>
          <p:cNvSpPr txBox="1"/>
          <p:nvPr/>
        </p:nvSpPr>
        <p:spPr>
          <a:xfrm>
            <a:off x="6200775" y="2579729"/>
            <a:ext cx="2651760" cy="3291840"/>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lgn="l" rtl="0">
              <a:spcBef>
                <a:spcPts val="400"/>
              </a:spcBef>
            </a:pPr>
            <a:r>
              <a:rPr lang="el" sz="1000" b="0" i="0" u="none" spc="3" baseline="0">
                <a:latin typeface="+mj-lt"/>
                <a:cs typeface="Arial"/>
              </a:rPr>
              <a:t>Μεταποίηση</a:t>
            </a:r>
            <a:r>
              <a:rPr lang="el" sz="1000" b="1" i="0" u="none" spc="18" baseline="0">
                <a:cs typeface="Arial"/>
              </a:rPr>
              <a:t> </a:t>
            </a:r>
          </a:p>
          <a:p>
            <a:pPr algn="l" rtl="0">
              <a:spcBef>
                <a:spcPts val="400"/>
              </a:spcBef>
            </a:pPr>
            <a:r>
              <a:rPr lang="el" sz="1000" b="0" i="0" u="none" spc="-3" baseline="0">
                <a:latin typeface="Roboto Medium" panose="02000000000000000000" pitchFamily="2" charset="0"/>
                <a:ea typeface="Roboto Medium" panose="02000000000000000000" pitchFamily="2" charset="0"/>
                <a:cs typeface="Arial"/>
              </a:rPr>
              <a:t>Καθαροί χώροι</a:t>
            </a:r>
            <a:r>
              <a:rPr lang="el" sz="1000" b="0" i="0" u="none" spc="-24" baseline="0">
                <a:latin typeface="Roboto Medium" panose="02000000000000000000" pitchFamily="2" charset="0"/>
                <a:ea typeface="Roboto Medium" panose="02000000000000000000" pitchFamily="2" charset="0"/>
                <a:cs typeface="Arial"/>
              </a:rPr>
              <a:t> </a:t>
            </a:r>
            <a:r>
              <a:rPr lang="el" sz="1000" b="0" i="0" u="none" spc="-9" baseline="0">
                <a:latin typeface="Roboto Medium" panose="02000000000000000000" pitchFamily="2" charset="0"/>
                <a:ea typeface="Roboto Medium" panose="02000000000000000000" pitchFamily="2" charset="0"/>
                <a:cs typeface="Arial"/>
              </a:rPr>
              <a:t>κατασκευής </a:t>
            </a:r>
            <a:r>
              <a:rPr lang="el" sz="1000" b="0" i="0" u="none" spc="15" baseline="0">
                <a:latin typeface="Roboto Medium" panose="02000000000000000000" pitchFamily="2" charset="0"/>
                <a:ea typeface="Roboto Medium" panose="02000000000000000000" pitchFamily="2" charset="0"/>
                <a:cs typeface="Arial"/>
              </a:rPr>
              <a:t>(ηλεκτρονικά)</a:t>
            </a:r>
            <a:endParaRPr lang="el" sz="1000" dirty="0">
              <a:latin typeface="Roboto Medium" panose="02000000000000000000" pitchFamily="2" charset="0"/>
              <a:ea typeface="Roboto Medium" panose="02000000000000000000" pitchFamily="2" charset="0"/>
              <a:cs typeface="Arial"/>
            </a:endParaRPr>
          </a:p>
          <a:p>
            <a:pPr marL="13680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Κατασκευή ηλεκτρονικών εξαρτημάτων</a:t>
            </a:r>
          </a:p>
          <a:p>
            <a:pPr marL="136800" indent="-136800" algn="l" rtl="0">
              <a:spcBef>
                <a:spcPts val="200"/>
              </a:spcBef>
              <a:buFont typeface="Arial" panose="020B0604020202020204" pitchFamily="34" charset="0"/>
              <a:buChar char="•"/>
              <a:tabLst>
                <a:tab pos="126300" algn="l"/>
              </a:tabLst>
            </a:pPr>
            <a:r>
              <a:rPr lang="el" sz="1000" b="0" i="0" u="none" baseline="0">
                <a:cs typeface="Arial" panose="020B0604020202020204" pitchFamily="34" charset="0"/>
              </a:rPr>
              <a:t>Χώρος συναρμολόγησης ηλεκτρονικών</a:t>
            </a:r>
          </a:p>
          <a:p>
            <a:pPr marL="201168" indent="-201168" algn="l" rtl="0">
              <a:spcBef>
                <a:spcPts val="400"/>
              </a:spcBef>
            </a:pPr>
            <a:r>
              <a:rPr lang="el" sz="1000" b="0" i="0" u="none" spc="-9" baseline="0">
                <a:latin typeface="Roboto Medium" panose="02000000000000000000" pitchFamily="2" charset="0"/>
                <a:ea typeface="Roboto Medium" panose="02000000000000000000" pitchFamily="2" charset="0"/>
                <a:cs typeface="Arial"/>
              </a:rPr>
              <a:t>Αυτοματοποιημένη </a:t>
            </a:r>
            <a:r>
              <a:rPr lang="el" sz="1000" b="0" i="0" u="none" spc="15" baseline="0">
                <a:latin typeface="Roboto Medium" panose="02000000000000000000" pitchFamily="2" charset="0"/>
                <a:ea typeface="Roboto Medium" panose="02000000000000000000" pitchFamily="2" charset="0"/>
                <a:cs typeface="Arial"/>
              </a:rPr>
              <a:t>κατασκευή</a:t>
            </a:r>
            <a:endParaRPr lang="el" sz="1000" dirty="0">
              <a:latin typeface="Roboto Medium" panose="02000000000000000000" pitchFamily="2" charset="0"/>
              <a:ea typeface="Roboto Medium" panose="02000000000000000000" pitchFamily="2" charset="0"/>
              <a:cs typeface="Arial"/>
            </a:endParaRP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Γραμμή</a:t>
            </a:r>
            <a:r>
              <a:rPr lang="el" sz="1000" b="0" i="0" u="none" spc="18" baseline="0">
                <a:cs typeface="Arial" panose="020B0604020202020204" pitchFamily="34" charset="0"/>
              </a:rPr>
              <a:t> </a:t>
            </a:r>
            <a:r>
              <a:rPr lang="el" sz="1000" b="0" i="0" u="none" spc="3" baseline="0">
                <a:cs typeface="Arial" panose="020B0604020202020204" pitchFamily="34" charset="0"/>
              </a:rPr>
              <a:t>συναρμολόγησης</a:t>
            </a:r>
            <a:endParaRPr lang="el" sz="1000" dirty="0">
              <a:cs typeface="Arial" panose="020B0604020202020204" pitchFamily="34" charset="0"/>
            </a:endParaRP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Χώρος</a:t>
            </a:r>
            <a:r>
              <a:rPr lang="el" sz="1000" b="0" i="0" u="none" spc="18" baseline="0">
                <a:cs typeface="Arial" panose="020B0604020202020204" pitchFamily="34" charset="0"/>
              </a:rPr>
              <a:t> </a:t>
            </a:r>
            <a:r>
              <a:rPr lang="el" sz="1000" b="0" i="0" u="none" spc="3" baseline="0">
                <a:cs typeface="Arial" panose="020B0604020202020204" pitchFamily="34" charset="0"/>
              </a:rPr>
              <a:t>συναρμολόγησης</a:t>
            </a:r>
          </a:p>
          <a:p>
            <a:pPr marL="7701" marR="3081" algn="l" rtl="0">
              <a:lnSpc>
                <a:spcPct val="108500"/>
              </a:lnSpc>
              <a:spcBef>
                <a:spcPts val="400"/>
              </a:spcBef>
            </a:pPr>
            <a:r>
              <a:rPr lang="el" sz="1000" b="0" i="0" u="none" spc="15" baseline="0">
                <a:latin typeface="Roboto Medium" panose="02000000000000000000" pitchFamily="2" charset="0"/>
                <a:ea typeface="Roboto Medium" panose="02000000000000000000" pitchFamily="2" charset="0"/>
                <a:cs typeface="Arial"/>
              </a:rPr>
              <a:t>Εργοστάσιο </a:t>
            </a:r>
            <a:r>
              <a:rPr lang="el" sz="1000" b="0" i="0" u="none" spc="33" baseline="0">
                <a:latin typeface="Roboto Medium" panose="02000000000000000000" pitchFamily="2" charset="0"/>
                <a:ea typeface="Roboto Medium" panose="02000000000000000000" pitchFamily="2" charset="0"/>
                <a:cs typeface="Arial"/>
              </a:rPr>
              <a:t>κοπής ξυλείας / </a:t>
            </a:r>
            <a:r>
              <a:rPr lang="el" sz="1000" b="0" i="0" u="none" spc="6" baseline="0">
                <a:latin typeface="Roboto Medium" panose="02000000000000000000" pitchFamily="2" charset="0"/>
                <a:ea typeface="Roboto Medium" panose="02000000000000000000" pitchFamily="2" charset="0"/>
                <a:cs typeface="Arial"/>
              </a:rPr>
              <a:t>κατασκευής </a:t>
            </a:r>
            <a:r>
              <a:rPr lang="el" sz="1000" b="0" i="0" u="none" spc="15" baseline="0">
                <a:latin typeface="Roboto Medium" panose="02000000000000000000" pitchFamily="2" charset="0"/>
                <a:ea typeface="Roboto Medium" panose="02000000000000000000" pitchFamily="2" charset="0"/>
                <a:cs typeface="Arial"/>
              </a:rPr>
              <a:t>επίπλων</a:t>
            </a:r>
            <a:endParaRPr lang="el" sz="1000" dirty="0">
              <a:latin typeface="Roboto Medium" panose="02000000000000000000" pitchFamily="2" charset="0"/>
              <a:ea typeface="Roboto Medium" panose="02000000000000000000" pitchFamily="2" charset="0"/>
              <a:cs typeface="Arial"/>
            </a:endParaRP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Μηχανήματα παραγωγής</a:t>
            </a: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Χώρος παραγωγής</a:t>
            </a:r>
          </a:p>
          <a:p>
            <a:pPr marL="7701" marR="3081" algn="l" rtl="0">
              <a:lnSpc>
                <a:spcPct val="108500"/>
              </a:lnSpc>
              <a:spcBef>
                <a:spcPts val="400"/>
              </a:spcBef>
            </a:pPr>
            <a:r>
              <a:rPr lang="el" sz="1000" b="0" i="0" u="none" spc="6" baseline="0">
                <a:latin typeface="Roboto Medium" panose="02000000000000000000" pitchFamily="2" charset="0"/>
                <a:ea typeface="Roboto Medium" panose="02000000000000000000" pitchFamily="2" charset="0"/>
                <a:cs typeface="Arial"/>
              </a:rPr>
              <a:t>Εργοστάσιο τσιμέντου </a:t>
            </a:r>
            <a:r>
              <a:rPr lang="el" sz="1000" b="0" i="0" u="none" baseline="0">
                <a:latin typeface="Roboto Medium" panose="02000000000000000000" pitchFamily="2" charset="0"/>
                <a:ea typeface="Roboto Medium" panose="02000000000000000000" pitchFamily="2" charset="0"/>
                <a:cs typeface="Arial"/>
              </a:rPr>
              <a:t>/ παραγωγής </a:t>
            </a:r>
            <a:r>
              <a:rPr lang="el" sz="1000" b="0" i="0" u="none" spc="15" baseline="0">
                <a:latin typeface="Roboto Medium" panose="02000000000000000000" pitchFamily="2" charset="0"/>
                <a:ea typeface="Roboto Medium" panose="02000000000000000000" pitchFamily="2" charset="0"/>
                <a:cs typeface="Arial"/>
              </a:rPr>
              <a:t>δομικών</a:t>
            </a:r>
            <a:r>
              <a:rPr lang="el" sz="1000" b="0" i="0" u="none" spc="3" baseline="0">
                <a:latin typeface="Roboto Medium" panose="02000000000000000000" pitchFamily="2" charset="0"/>
                <a:ea typeface="Roboto Medium" panose="02000000000000000000" pitchFamily="2" charset="0"/>
                <a:cs typeface="Arial"/>
              </a:rPr>
              <a:t> </a:t>
            </a:r>
            <a:r>
              <a:rPr lang="el" sz="1000" b="0" i="0" u="none" baseline="0">
                <a:latin typeface="Roboto Medium" panose="02000000000000000000" pitchFamily="2" charset="0"/>
                <a:ea typeface="Roboto Medium" panose="02000000000000000000" pitchFamily="2" charset="0"/>
                <a:cs typeface="Arial"/>
              </a:rPr>
              <a:t> υλικών</a:t>
            </a: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Μηχανήματα παραγωγής</a:t>
            </a: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Χώρος παραγωγής</a:t>
            </a:r>
          </a:p>
        </p:txBody>
      </p:sp>
      <p:sp>
        <p:nvSpPr>
          <p:cNvPr id="81" name="object 87">
            <a:extLst>
              <a:ext uri="{FF2B5EF4-FFF2-40B4-BE49-F238E27FC236}">
                <a16:creationId xmlns:a16="http://schemas.microsoft.com/office/drawing/2014/main" id="{78AB67F5-EDF5-158C-C5E3-3DAC0B1BD351}"/>
              </a:ext>
            </a:extLst>
          </p:cNvPr>
          <p:cNvSpPr txBox="1"/>
          <p:nvPr/>
        </p:nvSpPr>
        <p:spPr>
          <a:xfrm>
            <a:off x="9058863" y="2579729"/>
            <a:ext cx="2651760" cy="877163"/>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lgn="l" rtl="0">
              <a:spcBef>
                <a:spcPts val="82"/>
              </a:spcBef>
            </a:pPr>
            <a:r>
              <a:rPr lang="el" sz="1000" b="0" i="0" u="none" spc="3" baseline="0">
                <a:latin typeface="+mj-lt"/>
                <a:cs typeface="Arial"/>
              </a:rPr>
              <a:t>Φαρμακοβιομηχανία</a:t>
            </a: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Εξοπλισμός παραγωγής</a:t>
            </a: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Χώρος παραγωγής</a:t>
            </a: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Αποθήκη τελικών προϊόντων</a:t>
            </a:r>
          </a:p>
        </p:txBody>
      </p:sp>
      <p:sp>
        <p:nvSpPr>
          <p:cNvPr id="82" name="object 87">
            <a:extLst>
              <a:ext uri="{FF2B5EF4-FFF2-40B4-BE49-F238E27FC236}">
                <a16:creationId xmlns:a16="http://schemas.microsoft.com/office/drawing/2014/main" id="{C6699DC8-3F3B-619A-3538-BA70CC45EE5E}"/>
              </a:ext>
            </a:extLst>
          </p:cNvPr>
          <p:cNvSpPr txBox="1"/>
          <p:nvPr/>
        </p:nvSpPr>
        <p:spPr>
          <a:xfrm>
            <a:off x="9058863" y="3584001"/>
            <a:ext cx="2651760" cy="2514600"/>
          </a:xfrm>
          <a:prstGeom prst="rect">
            <a:avLst/>
          </a:prstGeom>
          <a:solidFill>
            <a:schemeClr val="bg2">
              <a:lumMod val="20000"/>
              <a:lumOff val="80000"/>
            </a:schemeClr>
          </a:solidFill>
        </p:spPr>
        <p:txBody>
          <a:bodyPr vert="horz" wrap="square" lIns="685800" tIns="91440" rIns="91440" bIns="91440" rtlCol="0" anchor="ctr" anchorCtr="0">
            <a:spAutoFit/>
          </a:bodyPr>
          <a:lstStyle/>
          <a:p>
            <a:pPr marL="201168" indent="-201168" algn="l" rtl="0">
              <a:spcBef>
                <a:spcPts val="82"/>
              </a:spcBef>
            </a:pPr>
            <a:r>
              <a:rPr lang="el" sz="1000" b="0" i="0" u="none" spc="3" baseline="0">
                <a:latin typeface="+mj-lt"/>
                <a:cs typeface="Arial"/>
              </a:rPr>
              <a:t>Σίδηρος και μέταλλα</a:t>
            </a:r>
          </a:p>
          <a:p>
            <a:pPr marR="3081" algn="l" rtl="0">
              <a:spcBef>
                <a:spcPts val="400"/>
              </a:spcBef>
            </a:pPr>
            <a:r>
              <a:rPr lang="el" sz="1000" b="0" i="0" u="none" spc="6" baseline="0">
                <a:latin typeface="Roboto Medium" panose="02000000000000000000" pitchFamily="2" charset="0"/>
                <a:ea typeface="Roboto Medium" panose="02000000000000000000" pitchFamily="2" charset="0"/>
                <a:cs typeface="Arial"/>
              </a:rPr>
              <a:t>Χυτήρια / παραγωγή μηχανικών εξαρτημάτων / μεταλλικών μερών</a:t>
            </a: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Γενικός καθαρισμός</a:t>
            </a: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Εξοπλισμός παραγωγής: καθαρισμός</a:t>
            </a:r>
          </a:p>
          <a:p>
            <a:pPr marR="3081" algn="l" rtl="0">
              <a:spcBef>
                <a:spcPts val="400"/>
              </a:spcBef>
            </a:pPr>
            <a:r>
              <a:rPr lang="el" sz="1000" b="0" i="0" u="none" spc="6" baseline="0">
                <a:latin typeface="Roboto Medium" panose="02000000000000000000" pitchFamily="2" charset="0"/>
                <a:ea typeface="Roboto Medium" panose="02000000000000000000" pitchFamily="2" charset="0"/>
                <a:cs typeface="Arial"/>
              </a:rPr>
              <a:t>Κατασκευή πρόσθετων / εξαρτήματα αλουμινίου και τιτανίου / κοπή με λέιζερ / τρόχισμα</a:t>
            </a: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Εξοπλισμός παραγωγής</a:t>
            </a:r>
          </a:p>
          <a:p>
            <a:pPr marR="3081" algn="l" rtl="0">
              <a:spcBef>
                <a:spcPts val="400"/>
              </a:spcBef>
            </a:pPr>
            <a:r>
              <a:rPr lang="el" sz="1000" b="0" i="0" u="none" spc="6" baseline="0">
                <a:latin typeface="Roboto Medium" panose="02000000000000000000" pitchFamily="2" charset="0"/>
                <a:ea typeface="Roboto Medium" panose="02000000000000000000" pitchFamily="2" charset="0"/>
                <a:cs typeface="Arial"/>
              </a:rPr>
              <a:t>Βαφές / επιστρώσεις</a:t>
            </a:r>
          </a:p>
          <a:p>
            <a:pPr marL="136800" indent="-136800" algn="l" rtl="0">
              <a:spcBef>
                <a:spcPts val="200"/>
              </a:spcBef>
              <a:buFont typeface="Arial" panose="020B0604020202020204" pitchFamily="34" charset="0"/>
              <a:buChar char="•"/>
              <a:tabLst>
                <a:tab pos="126300" algn="l"/>
              </a:tabLst>
            </a:pPr>
            <a:r>
              <a:rPr lang="el" sz="1000" b="0" i="0" u="none" spc="9" baseline="0">
                <a:cs typeface="Arial" panose="020B0604020202020204" pitchFamily="34" charset="0"/>
              </a:rPr>
              <a:t>Γενικός καθαρισμός</a:t>
            </a:r>
          </a:p>
        </p:txBody>
      </p:sp>
      <p:pic>
        <p:nvPicPr>
          <p:cNvPr id="90" name="Graphic 89">
            <a:extLst>
              <a:ext uri="{FF2B5EF4-FFF2-40B4-BE49-F238E27FC236}">
                <a16:creationId xmlns:a16="http://schemas.microsoft.com/office/drawing/2014/main" id="{BF28F23E-9BAD-3EFA-D5F4-9368EB3EF1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8023" y="3169893"/>
            <a:ext cx="402908" cy="454343"/>
          </a:xfrm>
          <a:prstGeom prst="rect">
            <a:avLst/>
          </a:prstGeom>
        </p:spPr>
      </p:pic>
      <p:pic>
        <p:nvPicPr>
          <p:cNvPr id="92" name="Graphic 91">
            <a:extLst>
              <a:ext uri="{FF2B5EF4-FFF2-40B4-BE49-F238E27FC236}">
                <a16:creationId xmlns:a16="http://schemas.microsoft.com/office/drawing/2014/main" id="{30844EBF-908E-ECFA-5C8E-41FA9496F4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6595" y="4184397"/>
            <a:ext cx="385763" cy="317183"/>
          </a:xfrm>
          <a:prstGeom prst="rect">
            <a:avLst/>
          </a:prstGeom>
        </p:spPr>
      </p:pic>
      <p:pic>
        <p:nvPicPr>
          <p:cNvPr id="94" name="Graphic 93">
            <a:extLst>
              <a:ext uri="{FF2B5EF4-FFF2-40B4-BE49-F238E27FC236}">
                <a16:creationId xmlns:a16="http://schemas.microsoft.com/office/drawing/2014/main" id="{0D013AFF-8651-9D7E-3321-FEA4DA480ED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9449" y="5186018"/>
            <a:ext cx="420053" cy="394335"/>
          </a:xfrm>
          <a:prstGeom prst="rect">
            <a:avLst/>
          </a:prstGeom>
        </p:spPr>
      </p:pic>
      <p:pic>
        <p:nvPicPr>
          <p:cNvPr id="96" name="Graphic 95">
            <a:extLst>
              <a:ext uri="{FF2B5EF4-FFF2-40B4-BE49-F238E27FC236}">
                <a16:creationId xmlns:a16="http://schemas.microsoft.com/office/drawing/2014/main" id="{00DADDBA-1FE0-6B10-F2D8-2D20EEB19D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69822" y="1554903"/>
            <a:ext cx="377190" cy="317183"/>
          </a:xfrm>
          <a:prstGeom prst="rect">
            <a:avLst/>
          </a:prstGeom>
        </p:spPr>
      </p:pic>
      <p:pic>
        <p:nvPicPr>
          <p:cNvPr id="100" name="Graphic 99">
            <a:extLst>
              <a:ext uri="{FF2B5EF4-FFF2-40B4-BE49-F238E27FC236}">
                <a16:creationId xmlns:a16="http://schemas.microsoft.com/office/drawing/2014/main" id="{D106D1E9-DFFE-8E70-89D1-12A0EDB1E3A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73154" y="2358090"/>
            <a:ext cx="428625" cy="342900"/>
          </a:xfrm>
          <a:prstGeom prst="rect">
            <a:avLst/>
          </a:prstGeom>
        </p:spPr>
      </p:pic>
      <p:pic>
        <p:nvPicPr>
          <p:cNvPr id="102" name="Graphic 101">
            <a:extLst>
              <a:ext uri="{FF2B5EF4-FFF2-40B4-BE49-F238E27FC236}">
                <a16:creationId xmlns:a16="http://schemas.microsoft.com/office/drawing/2014/main" id="{FE83A923-1491-D268-670B-DF54667C701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503157" y="3539811"/>
            <a:ext cx="368618" cy="411480"/>
          </a:xfrm>
          <a:prstGeom prst="rect">
            <a:avLst/>
          </a:prstGeom>
        </p:spPr>
      </p:pic>
      <p:pic>
        <p:nvPicPr>
          <p:cNvPr id="104" name="Graphic 103">
            <a:extLst>
              <a:ext uri="{FF2B5EF4-FFF2-40B4-BE49-F238E27FC236}">
                <a16:creationId xmlns:a16="http://schemas.microsoft.com/office/drawing/2014/main" id="{1A517676-BA66-72D6-8579-4B3C6772B78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503157" y="4543469"/>
            <a:ext cx="407194" cy="235268"/>
          </a:xfrm>
          <a:prstGeom prst="rect">
            <a:avLst/>
          </a:prstGeom>
        </p:spPr>
      </p:pic>
      <p:pic>
        <p:nvPicPr>
          <p:cNvPr id="106" name="Graphic 105">
            <a:extLst>
              <a:ext uri="{FF2B5EF4-FFF2-40B4-BE49-F238E27FC236}">
                <a16:creationId xmlns:a16="http://schemas.microsoft.com/office/drawing/2014/main" id="{8B82A5E2-5FB8-04CA-EA2D-31996743D09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275184" y="1547982"/>
            <a:ext cx="540068" cy="265748"/>
          </a:xfrm>
          <a:prstGeom prst="rect">
            <a:avLst/>
          </a:prstGeom>
        </p:spPr>
      </p:pic>
      <p:pic>
        <p:nvPicPr>
          <p:cNvPr id="108" name="Graphic 107">
            <a:extLst>
              <a:ext uri="{FF2B5EF4-FFF2-40B4-BE49-F238E27FC236}">
                <a16:creationId xmlns:a16="http://schemas.microsoft.com/office/drawing/2014/main" id="{0E91F289-5B90-5AC0-3615-9793EBA0B7C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360909" y="2733871"/>
            <a:ext cx="368618" cy="342900"/>
          </a:xfrm>
          <a:prstGeom prst="rect">
            <a:avLst/>
          </a:prstGeom>
        </p:spPr>
      </p:pic>
      <p:pic>
        <p:nvPicPr>
          <p:cNvPr id="110" name="Graphic 109">
            <a:extLst>
              <a:ext uri="{FF2B5EF4-FFF2-40B4-BE49-F238E27FC236}">
                <a16:creationId xmlns:a16="http://schemas.microsoft.com/office/drawing/2014/main" id="{12FCEAE2-5F73-BAFB-83EA-F8A9462C3F6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265566" y="1553037"/>
            <a:ext cx="282893" cy="420053"/>
          </a:xfrm>
          <a:prstGeom prst="rect">
            <a:avLst/>
          </a:prstGeom>
        </p:spPr>
      </p:pic>
      <p:pic>
        <p:nvPicPr>
          <p:cNvPr id="112" name="Graphic 111">
            <a:extLst>
              <a:ext uri="{FF2B5EF4-FFF2-40B4-BE49-F238E27FC236}">
                <a16:creationId xmlns:a16="http://schemas.microsoft.com/office/drawing/2014/main" id="{53C0386B-E5B6-5E5E-82BE-5AD95DA29FD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239848" y="2700990"/>
            <a:ext cx="334328" cy="385763"/>
          </a:xfrm>
          <a:prstGeom prst="rect">
            <a:avLst/>
          </a:prstGeom>
        </p:spPr>
      </p:pic>
      <p:pic>
        <p:nvPicPr>
          <p:cNvPr id="114" name="Graphic 113">
            <a:extLst>
              <a:ext uri="{FF2B5EF4-FFF2-40B4-BE49-F238E27FC236}">
                <a16:creationId xmlns:a16="http://schemas.microsoft.com/office/drawing/2014/main" id="{19DEC358-9781-E18A-88F0-0DE124ADC5D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239848" y="3745551"/>
            <a:ext cx="385763" cy="437198"/>
          </a:xfrm>
          <a:prstGeom prst="rect">
            <a:avLst/>
          </a:prstGeom>
        </p:spPr>
      </p:pic>
      <p:pic>
        <p:nvPicPr>
          <p:cNvPr id="116" name="Graphic 115">
            <a:extLst>
              <a:ext uri="{FF2B5EF4-FFF2-40B4-BE49-F238E27FC236}">
                <a16:creationId xmlns:a16="http://schemas.microsoft.com/office/drawing/2014/main" id="{5801AE37-FF26-C03A-DA0C-D22900EA1A5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64037" y="2358090"/>
            <a:ext cx="497205" cy="471488"/>
          </a:xfrm>
          <a:prstGeom prst="rect">
            <a:avLst/>
          </a:prstGeom>
        </p:spPr>
      </p:pic>
      <p:pic>
        <p:nvPicPr>
          <p:cNvPr id="118" name="Graphic 117">
            <a:extLst>
              <a:ext uri="{FF2B5EF4-FFF2-40B4-BE49-F238E27FC236}">
                <a16:creationId xmlns:a16="http://schemas.microsoft.com/office/drawing/2014/main" id="{40B22CE3-7D26-06FD-EBED-928904811CB7}"/>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05165" y="1554903"/>
            <a:ext cx="428625" cy="334328"/>
          </a:xfrm>
          <a:prstGeom prst="rect">
            <a:avLst/>
          </a:prstGeom>
        </p:spPr>
      </p:pic>
    </p:spTree>
    <p:extLst>
      <p:ext uri="{BB962C8B-B14F-4D97-AF65-F5344CB8AC3E}">
        <p14:creationId xmlns:p14="http://schemas.microsoft.com/office/powerpoint/2010/main" val="62556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88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BS_SHAPE_LOCK" val="TRU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ilfisk Toolbox_Standard_4-3">
  <a:themeElements>
    <a:clrScheme name="Nilfisk Color-theme">
      <a:dk1>
        <a:srgbClr val="28313F"/>
      </a:dk1>
      <a:lt1>
        <a:srgbClr val="FFFFFF"/>
      </a:lt1>
      <a:dk2>
        <a:srgbClr val="8997A4"/>
      </a:dk2>
      <a:lt2>
        <a:srgbClr val="B3BBC5"/>
      </a:lt2>
      <a:accent1>
        <a:srgbClr val="6194AA"/>
      </a:accent1>
      <a:accent2>
        <a:srgbClr val="2496BE"/>
      </a:accent2>
      <a:accent3>
        <a:srgbClr val="38AFD9"/>
      </a:accent3>
      <a:accent4>
        <a:srgbClr val="38A8B4"/>
      </a:accent4>
      <a:accent5>
        <a:srgbClr val="68C18B"/>
      </a:accent5>
      <a:accent6>
        <a:srgbClr val="F47358"/>
      </a:accent6>
      <a:hlink>
        <a:srgbClr val="38AFD9"/>
      </a:hlink>
      <a:folHlink>
        <a:srgbClr val="38AFD9"/>
      </a:folHlink>
    </a:clrScheme>
    <a:fontScheme name="Nilfisk">
      <a:majorFont>
        <a:latin typeface="Roboto Bol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ctr"/>
      <a:lstStyle>
        <a:defPPr algn="ctr">
          <a:defRPr sz="200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defPPr>
      </a:lstStyle>
    </a:txDef>
  </a:objectDefaults>
  <a:extraClrSchemeLst/>
  <a:extLst>
    <a:ext uri="{05A4C25C-085E-4340-85A3-A5531E510DB2}">
      <thm15:themeFamily xmlns:thm15="http://schemas.microsoft.com/office/thememl/2012/main" name="Updated PowerPoint template 07-03-2022" id="{9E190E2A-A7A5-4E87-8010-778499B664C6}" vid="{A3FD54EC-67ED-411F-96C2-E7386872FA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32B75B72E9AD4B897284067DA3336A" ma:contentTypeVersion="14" ma:contentTypeDescription="Create a new document." ma:contentTypeScope="" ma:versionID="6492b7c3e85f5c14b0d1f8f0eca4bce4">
  <xsd:schema xmlns:xsd="http://www.w3.org/2001/XMLSchema" xmlns:xs="http://www.w3.org/2001/XMLSchema" xmlns:p="http://schemas.microsoft.com/office/2006/metadata/properties" xmlns:ns2="101d09d1-2fba-4d93-a45c-1211151ee786" xmlns:ns3="9a261087-ddb5-4fc3-ae00-ca27a6304815" targetNamespace="http://schemas.microsoft.com/office/2006/metadata/properties" ma:root="true" ma:fieldsID="235f7f4da562ffff761aabfec7130868" ns2:_="" ns3:_="">
    <xsd:import namespace="101d09d1-2fba-4d93-a45c-1211151ee786"/>
    <xsd:import namespace="9a261087-ddb5-4fc3-ae00-ca27a63048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d09d1-2fba-4d93-a45c-1211151ee7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4d3e637-ff8d-4400-8b4f-c20cae65def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261087-ddb5-4fc3-ae00-ca27a630481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0acf073-156a-45c2-8748-f00f6b029fee}" ma:internalName="TaxCatchAll" ma:showField="CatchAllData" ma:web="9a261087-ddb5-4fc3-ae00-ca27a63048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a261087-ddb5-4fc3-ae00-ca27a6304815" xsi:nil="true"/>
    <lcf76f155ced4ddcb4097134ff3c332f xmlns="101d09d1-2fba-4d93-a45c-1211151ee78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EBDB56-F869-4218-8D02-24438FE349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d09d1-2fba-4d93-a45c-1211151ee786"/>
    <ds:schemaRef ds:uri="9a261087-ddb5-4fc3-ae00-ca27a63048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35D97F-54F6-4139-90B1-4BC360E16E53}">
  <ds:schemaRefs>
    <ds:schemaRef ds:uri="http://schemas.microsoft.com/office/2006/documentManagement/types"/>
    <ds:schemaRef ds:uri="http://purl.org/dc/terms/"/>
    <ds:schemaRef ds:uri="http://purl.org/dc/dcmitype/"/>
    <ds:schemaRef ds:uri="9a261087-ddb5-4fc3-ae00-ca27a6304815"/>
    <ds:schemaRef ds:uri="http://purl.org/dc/elements/1.1/"/>
    <ds:schemaRef ds:uri="http://schemas.microsoft.com/office/2006/metadata/properties"/>
    <ds:schemaRef ds:uri="101d09d1-2fba-4d93-a45c-1211151ee786"/>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8D9CF25-2968-4E35-9D7F-AFFFC6CD9F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Nilfisk PTT template 07-03-2022</Template>
  <TotalTime>228</TotalTime>
  <Words>3812</Words>
  <Application>Microsoft Office PowerPoint</Application>
  <PresentationFormat>Widescreen</PresentationFormat>
  <Paragraphs>755</Paragraphs>
  <Slides>27</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Calibri</vt:lpstr>
      <vt:lpstr>Courier New</vt:lpstr>
      <vt:lpstr>Poppins</vt:lpstr>
      <vt:lpstr>Roboto</vt:lpstr>
      <vt:lpstr>Roboto Black</vt:lpstr>
      <vt:lpstr>Roboto Bold</vt:lpstr>
      <vt:lpstr>Roboto Light</vt:lpstr>
      <vt:lpstr>Roboto Medium</vt:lpstr>
      <vt:lpstr>Nilfisk Toolbox_Standard_4-3</vt:lpstr>
      <vt:lpstr>think-cell Slide</vt:lpstr>
      <vt:lpstr>Παρουσίαση της νέας σειράς AERO Battery Nilfisk AERO battery</vt:lpstr>
      <vt:lpstr>Ατζέντα</vt:lpstr>
      <vt:lpstr>Ατζέντα</vt:lpstr>
      <vt:lpstr>1 | Υπόβαθρο – AERO battery </vt:lpstr>
      <vt:lpstr>1 | Υπόβαθρο NBP - NBC215 </vt:lpstr>
      <vt:lpstr>1 | Υπόβαθρο - επωνυμία και σχεδίαση</vt:lpstr>
      <vt:lpstr>PowerPoint Presentation</vt:lpstr>
      <vt:lpstr>Ατζέντα</vt:lpstr>
      <vt:lpstr>2 | Τομείς πελατών</vt:lpstr>
      <vt:lpstr>2 | Τομέας στόχου και βασικές εφαρμογές</vt:lpstr>
      <vt:lpstr>Ατζέντα</vt:lpstr>
      <vt:lpstr>3 | Νέο AERO battery </vt:lpstr>
      <vt:lpstr>3 | Κύρια χαρακτηριστικά AERO battery</vt:lpstr>
      <vt:lpstr>3 | Νέα απορροφητική σκούπα με μπαταρία</vt:lpstr>
      <vt:lpstr>3 | Νέα απορροφητική σκούπα με μπαταρία</vt:lpstr>
      <vt:lpstr>3 | Νέα απορροφητική σκούπα με μπαταρία</vt:lpstr>
      <vt:lpstr>Ατζέντα</vt:lpstr>
      <vt:lpstr>4 | Χαρακτηριστικά AERO battery</vt:lpstr>
      <vt:lpstr>4 | Χαρακτηριστικά AERO battery</vt:lpstr>
      <vt:lpstr>4 | Χαρακτηριστικά AERO battery</vt:lpstr>
      <vt:lpstr>4 | Χαρακτηριστικά AERO battery</vt:lpstr>
      <vt:lpstr>4 | Χαρακτηριστικά AERO battery</vt:lpstr>
      <vt:lpstr>Ατζέντα</vt:lpstr>
      <vt:lpstr>5 | Νέα πλατφόρμα με μπαταρία</vt:lpstr>
      <vt:lpstr>5 | Νέα πλατφόρμα με μπαταρία</vt:lpstr>
      <vt:lpstr>5 | Νέα πλατφόρμα με μπαταρία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your presentation title here</dc:title>
  <dc:creator>Esben Graff</dc:creator>
  <cp:lastModifiedBy>Anastasia Droungani</cp:lastModifiedBy>
  <cp:revision>59</cp:revision>
  <dcterms:created xsi:type="dcterms:W3CDTF">2022-03-29T11:25:32Z</dcterms:created>
  <dcterms:modified xsi:type="dcterms:W3CDTF">2025-12-15T08:10:27Z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2578482</vt:lpwstr>
  </property>
  <property fmtid="{D5CDD505-2E9C-101B-9397-08002B2CF9AE}" pid="3" name="NXPowerLiteSettings">
    <vt:lpwstr>A74006B004C800</vt:lpwstr>
  </property>
  <property fmtid="{D5CDD505-2E9C-101B-9397-08002B2CF9AE}" pid="4" name="NXPowerLiteVersion">
    <vt:lpwstr>D5.0.2</vt:lpwstr>
  </property>
  <property fmtid="{D5CDD505-2E9C-101B-9397-08002B2CF9AE}" pid="5" name="ContentTypeId">
    <vt:lpwstr>0x0101004A32B75B72E9AD4B897284067DA3336A</vt:lpwstr>
  </property>
  <property fmtid="{D5CDD505-2E9C-101B-9397-08002B2CF9AE}" pid="6" name="MSIP_Label_c1c1fc1b-71f6-4e55-b88d-a4d9044b10bf_Enabled">
    <vt:lpwstr>true</vt:lpwstr>
  </property>
  <property fmtid="{D5CDD505-2E9C-101B-9397-08002B2CF9AE}" pid="7" name="MSIP_Label_c1c1fc1b-71f6-4e55-b88d-a4d9044b10bf_SetDate">
    <vt:lpwstr>2022-03-29T11:34:17Z</vt:lpwstr>
  </property>
  <property fmtid="{D5CDD505-2E9C-101B-9397-08002B2CF9AE}" pid="8" name="MSIP_Label_c1c1fc1b-71f6-4e55-b88d-a4d9044b10bf_Method">
    <vt:lpwstr>Privileged</vt:lpwstr>
  </property>
  <property fmtid="{D5CDD505-2E9C-101B-9397-08002B2CF9AE}" pid="9" name="MSIP_Label_c1c1fc1b-71f6-4e55-b88d-a4d9044b10bf_Name">
    <vt:lpwstr>Nilfisk secret</vt:lpwstr>
  </property>
  <property fmtid="{D5CDD505-2E9C-101B-9397-08002B2CF9AE}" pid="10" name="MSIP_Label_c1c1fc1b-71f6-4e55-b88d-a4d9044b10bf_SiteId">
    <vt:lpwstr>753c5d99-05be-4237-b4c5-fdb2e6b32ab2</vt:lpwstr>
  </property>
  <property fmtid="{D5CDD505-2E9C-101B-9397-08002B2CF9AE}" pid="11" name="MSIP_Label_c1c1fc1b-71f6-4e55-b88d-a4d9044b10bf_ActionId">
    <vt:lpwstr>5172cd7c-cf70-427c-9652-15fc36e67b62</vt:lpwstr>
  </property>
  <property fmtid="{D5CDD505-2E9C-101B-9397-08002B2CF9AE}" pid="12" name="MSIP_Label_c1c1fc1b-71f6-4e55-b88d-a4d9044b10bf_ContentBits">
    <vt:lpwstr>2</vt:lpwstr>
  </property>
  <property fmtid="{D5CDD505-2E9C-101B-9397-08002B2CF9AE}" pid="13" name="MediaServiceImageTags">
    <vt:lpwstr/>
  </property>
</Properties>
</file>