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59" r:id="rId5"/>
    <p:sldId id="2147482965" r:id="rId6"/>
    <p:sldId id="2147483094" r:id="rId7"/>
    <p:sldId id="2147483079" r:id="rId8"/>
    <p:sldId id="2147483080" r:id="rId9"/>
    <p:sldId id="2147482904" r:id="rId10"/>
    <p:sldId id="2147483095" r:id="rId11"/>
    <p:sldId id="2147483101" r:id="rId12"/>
    <p:sldId id="2147483081" r:id="rId13"/>
    <p:sldId id="2147483096" r:id="rId14"/>
    <p:sldId id="2147482983" r:id="rId15"/>
    <p:sldId id="2147483070" r:id="rId16"/>
    <p:sldId id="2147483102" r:id="rId17"/>
    <p:sldId id="2147483073" r:id="rId18"/>
    <p:sldId id="2147483083" r:id="rId19"/>
    <p:sldId id="2147483097" r:id="rId20"/>
    <p:sldId id="2147483084" r:id="rId21"/>
    <p:sldId id="2147483087" r:id="rId22"/>
    <p:sldId id="2147482987" r:id="rId23"/>
    <p:sldId id="2147483085" r:id="rId24"/>
    <p:sldId id="2147483099" r:id="rId25"/>
    <p:sldId id="2147483090" r:id="rId26"/>
    <p:sldId id="2147483091" r:id="rId27"/>
    <p:sldId id="2147483092" r:id="rId28"/>
    <p:sldId id="311" r:id="rId29"/>
  </p:sldIdLst>
  <p:sldSz cx="12192000" cy="6858000"/>
  <p:notesSz cx="6797675" cy="9872663"/>
  <p:custDataLst>
    <p:tags r:id="rId32"/>
  </p:custDataLst>
  <p:defaultTextStyle>
    <a:defPPr>
      <a:defRPr lang="en-US"/>
    </a:defPPr>
    <a:lvl1pPr marL="0" algn="l" defTabSz="1023967" rtl="0" eaLnBrk="1" latinLnBrk="0" hangingPunct="1">
      <a:defRPr sz="2000" kern="1200">
        <a:solidFill>
          <a:schemeClr val="tx1"/>
        </a:solidFill>
        <a:latin typeface="+mn-lt"/>
        <a:ea typeface="+mn-ea"/>
        <a:cs typeface="+mn-cs"/>
      </a:defRPr>
    </a:lvl1pPr>
    <a:lvl2pPr marL="511984" algn="l" defTabSz="1023967" rtl="0" eaLnBrk="1" latinLnBrk="0" hangingPunct="1">
      <a:defRPr sz="2000" kern="1200">
        <a:solidFill>
          <a:schemeClr val="tx1"/>
        </a:solidFill>
        <a:latin typeface="+mn-lt"/>
        <a:ea typeface="+mn-ea"/>
        <a:cs typeface="+mn-cs"/>
      </a:defRPr>
    </a:lvl2pPr>
    <a:lvl3pPr marL="1023967" algn="l" defTabSz="1023967" rtl="0" eaLnBrk="1" latinLnBrk="0" hangingPunct="1">
      <a:defRPr sz="2000" kern="1200">
        <a:solidFill>
          <a:schemeClr val="tx1"/>
        </a:solidFill>
        <a:latin typeface="+mn-lt"/>
        <a:ea typeface="+mn-ea"/>
        <a:cs typeface="+mn-cs"/>
      </a:defRPr>
    </a:lvl3pPr>
    <a:lvl4pPr marL="1535951" algn="l" defTabSz="1023967" rtl="0" eaLnBrk="1" latinLnBrk="0" hangingPunct="1">
      <a:defRPr sz="2000" kern="1200">
        <a:solidFill>
          <a:schemeClr val="tx1"/>
        </a:solidFill>
        <a:latin typeface="+mn-lt"/>
        <a:ea typeface="+mn-ea"/>
        <a:cs typeface="+mn-cs"/>
      </a:defRPr>
    </a:lvl4pPr>
    <a:lvl5pPr marL="2047934" algn="l" defTabSz="1023967" rtl="0" eaLnBrk="1" latinLnBrk="0" hangingPunct="1">
      <a:defRPr sz="2000" kern="1200">
        <a:solidFill>
          <a:schemeClr val="tx1"/>
        </a:solidFill>
        <a:latin typeface="+mn-lt"/>
        <a:ea typeface="+mn-ea"/>
        <a:cs typeface="+mn-cs"/>
      </a:defRPr>
    </a:lvl5pPr>
    <a:lvl6pPr marL="2559918" algn="l" defTabSz="1023967" rtl="0" eaLnBrk="1" latinLnBrk="0" hangingPunct="1">
      <a:defRPr sz="2000" kern="1200">
        <a:solidFill>
          <a:schemeClr val="tx1"/>
        </a:solidFill>
        <a:latin typeface="+mn-lt"/>
        <a:ea typeface="+mn-ea"/>
        <a:cs typeface="+mn-cs"/>
      </a:defRPr>
    </a:lvl6pPr>
    <a:lvl7pPr marL="3071901" algn="l" defTabSz="1023967" rtl="0" eaLnBrk="1" latinLnBrk="0" hangingPunct="1">
      <a:defRPr sz="2000" kern="1200">
        <a:solidFill>
          <a:schemeClr val="tx1"/>
        </a:solidFill>
        <a:latin typeface="+mn-lt"/>
        <a:ea typeface="+mn-ea"/>
        <a:cs typeface="+mn-cs"/>
      </a:defRPr>
    </a:lvl7pPr>
    <a:lvl8pPr marL="3583884" algn="l" defTabSz="1023967" rtl="0" eaLnBrk="1" latinLnBrk="0" hangingPunct="1">
      <a:defRPr sz="2000" kern="1200">
        <a:solidFill>
          <a:schemeClr val="tx1"/>
        </a:solidFill>
        <a:latin typeface="+mn-lt"/>
        <a:ea typeface="+mn-ea"/>
        <a:cs typeface="+mn-cs"/>
      </a:defRPr>
    </a:lvl8pPr>
    <a:lvl9pPr marL="4095868" algn="l" defTabSz="1023967"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267D357A-736E-4419-8F31-7020650603D7}">
          <p14:sldIdLst>
            <p14:sldId id="259"/>
            <p14:sldId id="2147482965"/>
            <p14:sldId id="2147483094"/>
            <p14:sldId id="2147483079"/>
            <p14:sldId id="2147483080"/>
            <p14:sldId id="2147482904"/>
            <p14:sldId id="2147483095"/>
            <p14:sldId id="2147483101"/>
            <p14:sldId id="2147483081"/>
            <p14:sldId id="2147483096"/>
            <p14:sldId id="2147482983"/>
            <p14:sldId id="2147483070"/>
            <p14:sldId id="2147483102"/>
            <p14:sldId id="2147483073"/>
            <p14:sldId id="2147483083"/>
            <p14:sldId id="2147483097"/>
            <p14:sldId id="2147483084"/>
            <p14:sldId id="2147483087"/>
            <p14:sldId id="2147482987"/>
            <p14:sldId id="2147483085"/>
            <p14:sldId id="2147483099"/>
            <p14:sldId id="2147483090"/>
            <p14:sldId id="2147483091"/>
            <p14:sldId id="2147483092"/>
            <p14:sldId id="311"/>
          </p14:sldIdLst>
        </p14:section>
      </p14:sectionLst>
    </p:ext>
    <p:ext uri="{EFAFB233-063F-42B5-8137-9DF3F51BA10A}">
      <p15:sldGuideLst xmlns:p15="http://schemas.microsoft.com/office/powerpoint/2012/main">
        <p15:guide id="1" orient="horz" pos="2856" userDrawn="1">
          <p15:clr>
            <a:srgbClr val="A4A3A4"/>
          </p15:clr>
        </p15:guide>
        <p15:guide id="2" pos="3840">
          <p15:clr>
            <a:srgbClr val="A4A3A4"/>
          </p15:clr>
        </p15:guide>
        <p15:guide id="3" orient="horz" pos="2016"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9C6DC8-D2BD-AF91-A155-D0F8AE0BC728}" name="Claes Jensen" initials="CJ" userId="S::cljensen@Nilfisk.com::4b63c7b0-aedc-4164-ae98-dea0b535c4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otte Vittrup" initials="CV" lastIdx="44" clrIdx="0">
    <p:extLst>
      <p:ext uri="{19B8F6BF-5375-455C-9EA6-DF929625EA0E}">
        <p15:presenceInfo xmlns:p15="http://schemas.microsoft.com/office/powerpoint/2012/main" userId="S-1-5-21-2455030247-886758136-1406340923-94286" providerId="AD"/>
      </p:ext>
    </p:extLst>
  </p:cmAuthor>
  <p:cmAuthor id="2" name="Lars Chrois" initials="LC" lastIdx="26" clrIdx="1">
    <p:extLst>
      <p:ext uri="{19B8F6BF-5375-455C-9EA6-DF929625EA0E}">
        <p15:presenceInfo xmlns:p15="http://schemas.microsoft.com/office/powerpoint/2012/main" userId="3ee1608269410e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0A8B"/>
    <a:srgbClr val="B3BBC5"/>
    <a:srgbClr val="7A0000"/>
    <a:srgbClr val="FFFFAF"/>
    <a:srgbClr val="8997A4"/>
    <a:srgbClr val="7C878E"/>
    <a:srgbClr val="979797"/>
    <a:srgbClr val="4B4F54"/>
    <a:srgbClr val="606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AC5AF6-A47F-AC30-66A6-94C2FF10FDB5}" v="47" dt="2025-12-19T14:44:22.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92" autoAdjust="0"/>
  </p:normalViewPr>
  <p:slideViewPr>
    <p:cSldViewPr snapToGrid="0">
      <p:cViewPr varScale="1">
        <p:scale>
          <a:sx n="105" d="100"/>
          <a:sy n="105" d="100"/>
        </p:scale>
        <p:origin x="798" y="150"/>
      </p:cViewPr>
      <p:guideLst>
        <p:guide orient="horz" pos="2856"/>
        <p:guide pos="3840"/>
        <p:guide orient="horz" pos="201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a Taylor" userId="S::otaylor@nilfisk.com::c79b40f9-21eb-4631-b2ed-a33620a58e56" providerId="AD" clId="Web-{99AC5AF6-A47F-AC30-66A6-94C2FF10FDB5}"/>
    <pc:docChg chg="delSld modSld modSection">
      <pc:chgData name="Olivia Taylor" userId="S::otaylor@nilfisk.com::c79b40f9-21eb-4631-b2ed-a33620a58e56" providerId="AD" clId="Web-{99AC5AF6-A47F-AC30-66A6-94C2FF10FDB5}" dt="2025-12-19T14:44:22.877" v="46" actId="20577"/>
      <pc:docMkLst>
        <pc:docMk/>
      </pc:docMkLst>
      <pc:sldChg chg="del">
        <pc:chgData name="Olivia Taylor" userId="S::otaylor@nilfisk.com::c79b40f9-21eb-4631-b2ed-a33620a58e56" providerId="AD" clId="Web-{99AC5AF6-A47F-AC30-66A6-94C2FF10FDB5}" dt="2025-12-19T14:42:29.674" v="2"/>
        <pc:sldMkLst>
          <pc:docMk/>
          <pc:sldMk cId="4288761806" sldId="2147474131"/>
        </pc:sldMkLst>
      </pc:sldChg>
      <pc:sldChg chg="addSp delSp modSp">
        <pc:chgData name="Olivia Taylor" userId="S::otaylor@nilfisk.com::c79b40f9-21eb-4631-b2ed-a33620a58e56" providerId="AD" clId="Web-{99AC5AF6-A47F-AC30-66A6-94C2FF10FDB5}" dt="2025-12-19T14:44:22.877" v="46" actId="20577"/>
        <pc:sldMkLst>
          <pc:docMk/>
          <pc:sldMk cId="3896620937" sldId="2147482965"/>
        </pc:sldMkLst>
        <pc:spChg chg="add del mod">
          <ac:chgData name="Olivia Taylor" userId="S::otaylor@nilfisk.com::c79b40f9-21eb-4631-b2ed-a33620a58e56" providerId="AD" clId="Web-{99AC5AF6-A47F-AC30-66A6-94C2FF10FDB5}" dt="2025-12-19T14:44:18.940" v="45"/>
          <ac:spMkLst>
            <pc:docMk/>
            <pc:sldMk cId="3896620937" sldId="2147482965"/>
            <ac:spMk id="4" creationId="{359D9BB7-3EA7-7EBD-4C0B-A8098DAF10C4}"/>
          </ac:spMkLst>
        </pc:spChg>
        <pc:spChg chg="add del mod">
          <ac:chgData name="Olivia Taylor" userId="S::otaylor@nilfisk.com::c79b40f9-21eb-4631-b2ed-a33620a58e56" providerId="AD" clId="Web-{99AC5AF6-A47F-AC30-66A6-94C2FF10FDB5}" dt="2025-12-19T14:44:18.940" v="44"/>
          <ac:spMkLst>
            <pc:docMk/>
            <pc:sldMk cId="3896620937" sldId="2147482965"/>
            <ac:spMk id="6" creationId="{01CAFD63-48D4-5866-CC2B-6F9E4BA6A137}"/>
          </ac:spMkLst>
        </pc:spChg>
        <pc:spChg chg="mod">
          <ac:chgData name="Olivia Taylor" userId="S::otaylor@nilfisk.com::c79b40f9-21eb-4631-b2ed-a33620a58e56" providerId="AD" clId="Web-{99AC5AF6-A47F-AC30-66A6-94C2FF10FDB5}" dt="2025-12-19T14:44:22.877" v="46" actId="20577"/>
          <ac:spMkLst>
            <pc:docMk/>
            <pc:sldMk cId="3896620937" sldId="2147482965"/>
            <ac:spMk id="51" creationId="{0C36A846-4D2C-DF88-9D38-D65791531DF6}"/>
          </ac:spMkLst>
        </pc:spChg>
        <pc:spChg chg="del">
          <ac:chgData name="Olivia Taylor" userId="S::otaylor@nilfisk.com::c79b40f9-21eb-4631-b2ed-a33620a58e56" providerId="AD" clId="Web-{99AC5AF6-A47F-AC30-66A6-94C2FF10FDB5}" dt="2025-12-19T14:44:17.158" v="43"/>
          <ac:spMkLst>
            <pc:docMk/>
            <pc:sldMk cId="3896620937" sldId="2147482965"/>
            <ac:spMk id="52" creationId="{4924FDCD-1239-EF70-2837-58AF1BEA7325}"/>
          </ac:spMkLst>
        </pc:spChg>
        <pc:spChg chg="del">
          <ac:chgData name="Olivia Taylor" userId="S::otaylor@nilfisk.com::c79b40f9-21eb-4631-b2ed-a33620a58e56" providerId="AD" clId="Web-{99AC5AF6-A47F-AC30-66A6-94C2FF10FDB5}" dt="2025-12-19T14:44:17.018" v="42"/>
          <ac:spMkLst>
            <pc:docMk/>
            <pc:sldMk cId="3896620937" sldId="2147482965"/>
            <ac:spMk id="58" creationId="{44AF0CF0-3EA7-ED7D-7A02-A232ED16E5EC}"/>
          </ac:spMkLst>
        </pc:spChg>
      </pc:sldChg>
      <pc:sldChg chg="del">
        <pc:chgData name="Olivia Taylor" userId="S::otaylor@nilfisk.com::c79b40f9-21eb-4631-b2ed-a33620a58e56" providerId="AD" clId="Web-{99AC5AF6-A47F-AC30-66A6-94C2FF10FDB5}" dt="2025-12-19T14:42:23.986" v="1"/>
        <pc:sldMkLst>
          <pc:docMk/>
          <pc:sldMk cId="345546522" sldId="2147482986"/>
        </pc:sldMkLst>
      </pc:sldChg>
      <pc:sldChg chg="del">
        <pc:chgData name="Olivia Taylor" userId="S::otaylor@nilfisk.com::c79b40f9-21eb-4631-b2ed-a33620a58e56" providerId="AD" clId="Web-{99AC5AF6-A47F-AC30-66A6-94C2FF10FDB5}" dt="2025-12-19T14:42:30.674" v="3"/>
        <pc:sldMkLst>
          <pc:docMk/>
          <pc:sldMk cId="290514172" sldId="2147483016"/>
        </pc:sldMkLst>
      </pc:sldChg>
      <pc:sldChg chg="del">
        <pc:chgData name="Olivia Taylor" userId="S::otaylor@nilfisk.com::c79b40f9-21eb-4631-b2ed-a33620a58e56" providerId="AD" clId="Web-{99AC5AF6-A47F-AC30-66A6-94C2FF10FDB5}" dt="2025-12-19T14:42:31.736" v="4"/>
        <pc:sldMkLst>
          <pc:docMk/>
          <pc:sldMk cId="3644020410" sldId="2147483020"/>
        </pc:sldMkLst>
      </pc:sldChg>
      <pc:sldChg chg="del">
        <pc:chgData name="Olivia Taylor" userId="S::otaylor@nilfisk.com::c79b40f9-21eb-4631-b2ed-a33620a58e56" providerId="AD" clId="Web-{99AC5AF6-A47F-AC30-66A6-94C2FF10FDB5}" dt="2025-12-19T14:42:32.736" v="5"/>
        <pc:sldMkLst>
          <pc:docMk/>
          <pc:sldMk cId="2505294199" sldId="2147483021"/>
        </pc:sldMkLst>
      </pc:sldChg>
      <pc:sldChg chg="del">
        <pc:chgData name="Olivia Taylor" userId="S::otaylor@nilfisk.com::c79b40f9-21eb-4631-b2ed-a33620a58e56" providerId="AD" clId="Web-{99AC5AF6-A47F-AC30-66A6-94C2FF10FDB5}" dt="2025-12-19T14:42:33.361" v="6"/>
        <pc:sldMkLst>
          <pc:docMk/>
          <pc:sldMk cId="2606735334" sldId="2147483022"/>
        </pc:sldMkLst>
      </pc:sldChg>
      <pc:sldChg chg="modSp">
        <pc:chgData name="Olivia Taylor" userId="S::otaylor@nilfisk.com::c79b40f9-21eb-4631-b2ed-a33620a58e56" providerId="AD" clId="Web-{99AC5AF6-A47F-AC30-66A6-94C2FF10FDB5}" dt="2025-12-19T14:43:28.611" v="20" actId="20577"/>
        <pc:sldMkLst>
          <pc:docMk/>
          <pc:sldMk cId="3443677803" sldId="2147483090"/>
        </pc:sldMkLst>
        <pc:spChg chg="mod">
          <ac:chgData name="Olivia Taylor" userId="S::otaylor@nilfisk.com::c79b40f9-21eb-4631-b2ed-a33620a58e56" providerId="AD" clId="Web-{99AC5AF6-A47F-AC30-66A6-94C2FF10FDB5}" dt="2025-12-19T14:43:28.611" v="20" actId="20577"/>
          <ac:spMkLst>
            <pc:docMk/>
            <pc:sldMk cId="3443677803" sldId="2147483090"/>
            <ac:spMk id="12" creationId="{81C68196-A052-3C6D-2B71-4B15BD4F5A70}"/>
          </ac:spMkLst>
        </pc:spChg>
      </pc:sldChg>
      <pc:sldChg chg="modSp">
        <pc:chgData name="Olivia Taylor" userId="S::otaylor@nilfisk.com::c79b40f9-21eb-4631-b2ed-a33620a58e56" providerId="AD" clId="Web-{99AC5AF6-A47F-AC30-66A6-94C2FF10FDB5}" dt="2025-12-19T14:43:31.158" v="21" actId="20577"/>
        <pc:sldMkLst>
          <pc:docMk/>
          <pc:sldMk cId="3181647656" sldId="2147483091"/>
        </pc:sldMkLst>
        <pc:spChg chg="mod">
          <ac:chgData name="Olivia Taylor" userId="S::otaylor@nilfisk.com::c79b40f9-21eb-4631-b2ed-a33620a58e56" providerId="AD" clId="Web-{99AC5AF6-A47F-AC30-66A6-94C2FF10FDB5}" dt="2025-12-19T14:43:31.158" v="21" actId="20577"/>
          <ac:spMkLst>
            <pc:docMk/>
            <pc:sldMk cId="3181647656" sldId="2147483091"/>
            <ac:spMk id="18" creationId="{416633A5-6408-E355-2A34-0B5CC43A407D}"/>
          </ac:spMkLst>
        </pc:spChg>
      </pc:sldChg>
      <pc:sldChg chg="modSp">
        <pc:chgData name="Olivia Taylor" userId="S::otaylor@nilfisk.com::c79b40f9-21eb-4631-b2ed-a33620a58e56" providerId="AD" clId="Web-{99AC5AF6-A47F-AC30-66A6-94C2FF10FDB5}" dt="2025-12-19T14:43:33.314" v="22" actId="20577"/>
        <pc:sldMkLst>
          <pc:docMk/>
          <pc:sldMk cId="934182162" sldId="2147483092"/>
        </pc:sldMkLst>
        <pc:spChg chg="mod">
          <ac:chgData name="Olivia Taylor" userId="S::otaylor@nilfisk.com::c79b40f9-21eb-4631-b2ed-a33620a58e56" providerId="AD" clId="Web-{99AC5AF6-A47F-AC30-66A6-94C2FF10FDB5}" dt="2025-12-19T14:43:33.314" v="22" actId="20577"/>
          <ac:spMkLst>
            <pc:docMk/>
            <pc:sldMk cId="934182162" sldId="2147483092"/>
            <ac:spMk id="11" creationId="{66713960-CAF3-3B29-8254-19978BE933A3}"/>
          </ac:spMkLst>
        </pc:spChg>
      </pc:sldChg>
      <pc:sldChg chg="addSp delSp modSp">
        <pc:chgData name="Olivia Taylor" userId="S::otaylor@nilfisk.com::c79b40f9-21eb-4631-b2ed-a33620a58e56" providerId="AD" clId="Web-{99AC5AF6-A47F-AC30-66A6-94C2FF10FDB5}" dt="2025-12-19T14:44:13.768" v="41" actId="20577"/>
        <pc:sldMkLst>
          <pc:docMk/>
          <pc:sldMk cId="3818941509" sldId="2147483094"/>
        </pc:sldMkLst>
        <pc:spChg chg="add del mod">
          <ac:chgData name="Olivia Taylor" userId="S::otaylor@nilfisk.com::c79b40f9-21eb-4631-b2ed-a33620a58e56" providerId="AD" clId="Web-{99AC5AF6-A47F-AC30-66A6-94C2FF10FDB5}" dt="2025-12-19T14:44:10.705" v="36"/>
          <ac:spMkLst>
            <pc:docMk/>
            <pc:sldMk cId="3818941509" sldId="2147483094"/>
            <ac:spMk id="4" creationId="{982DDC18-81B6-6907-8653-6C2FDA2FD14C}"/>
          </ac:spMkLst>
        </pc:spChg>
        <pc:spChg chg="add del mod">
          <ac:chgData name="Olivia Taylor" userId="S::otaylor@nilfisk.com::c79b40f9-21eb-4631-b2ed-a33620a58e56" providerId="AD" clId="Web-{99AC5AF6-A47F-AC30-66A6-94C2FF10FDB5}" dt="2025-12-19T14:44:10.705" v="35"/>
          <ac:spMkLst>
            <pc:docMk/>
            <pc:sldMk cId="3818941509" sldId="2147483094"/>
            <ac:spMk id="6" creationId="{7407EA68-7EA9-2178-5A8F-5E46399CF867}"/>
          </ac:spMkLst>
        </pc:spChg>
        <pc:spChg chg="mod">
          <ac:chgData name="Olivia Taylor" userId="S::otaylor@nilfisk.com::c79b40f9-21eb-4631-b2ed-a33620a58e56" providerId="AD" clId="Web-{99AC5AF6-A47F-AC30-66A6-94C2FF10FDB5}" dt="2025-12-19T14:44:13.768" v="41" actId="20577"/>
          <ac:spMkLst>
            <pc:docMk/>
            <pc:sldMk cId="3818941509" sldId="2147483094"/>
            <ac:spMk id="51" creationId="{6A09F31F-3F75-C502-D12E-AA8061FE17F7}"/>
          </ac:spMkLst>
        </pc:spChg>
        <pc:spChg chg="del">
          <ac:chgData name="Olivia Taylor" userId="S::otaylor@nilfisk.com::c79b40f9-21eb-4631-b2ed-a33620a58e56" providerId="AD" clId="Web-{99AC5AF6-A47F-AC30-66A6-94C2FF10FDB5}" dt="2025-12-19T14:44:09.627" v="34"/>
          <ac:spMkLst>
            <pc:docMk/>
            <pc:sldMk cId="3818941509" sldId="2147483094"/>
            <ac:spMk id="52" creationId="{B64A1015-5B9F-98D2-2EF6-438036FFAC2D}"/>
          </ac:spMkLst>
        </pc:spChg>
        <pc:spChg chg="del">
          <ac:chgData name="Olivia Taylor" userId="S::otaylor@nilfisk.com::c79b40f9-21eb-4631-b2ed-a33620a58e56" providerId="AD" clId="Web-{99AC5AF6-A47F-AC30-66A6-94C2FF10FDB5}" dt="2025-12-19T14:44:09.471" v="33"/>
          <ac:spMkLst>
            <pc:docMk/>
            <pc:sldMk cId="3818941509" sldId="2147483094"/>
            <ac:spMk id="58" creationId="{6713760A-F715-E83A-5871-9BD9EB8971E8}"/>
          </ac:spMkLst>
        </pc:spChg>
      </pc:sldChg>
      <pc:sldChg chg="addSp delSp modSp">
        <pc:chgData name="Olivia Taylor" userId="S::otaylor@nilfisk.com::c79b40f9-21eb-4631-b2ed-a33620a58e56" providerId="AD" clId="Web-{99AC5AF6-A47F-AC30-66A6-94C2FF10FDB5}" dt="2025-12-19T14:44:05.299" v="32" actId="20577"/>
        <pc:sldMkLst>
          <pc:docMk/>
          <pc:sldMk cId="2127302646" sldId="2147483095"/>
        </pc:sldMkLst>
        <pc:spChg chg="add del mod">
          <ac:chgData name="Olivia Taylor" userId="S::otaylor@nilfisk.com::c79b40f9-21eb-4631-b2ed-a33620a58e56" providerId="AD" clId="Web-{99AC5AF6-A47F-AC30-66A6-94C2FF10FDB5}" dt="2025-12-19T14:43:58.955" v="29"/>
          <ac:spMkLst>
            <pc:docMk/>
            <pc:sldMk cId="2127302646" sldId="2147483095"/>
            <ac:spMk id="4" creationId="{3E0C1B97-8C4D-2092-30D5-9E1891E26247}"/>
          </ac:spMkLst>
        </pc:spChg>
        <pc:spChg chg="add del mod">
          <ac:chgData name="Olivia Taylor" userId="S::otaylor@nilfisk.com::c79b40f9-21eb-4631-b2ed-a33620a58e56" providerId="AD" clId="Web-{99AC5AF6-A47F-AC30-66A6-94C2FF10FDB5}" dt="2025-12-19T14:44:01.643" v="31"/>
          <ac:spMkLst>
            <pc:docMk/>
            <pc:sldMk cId="2127302646" sldId="2147483095"/>
            <ac:spMk id="6" creationId="{B1184228-D4D3-28D9-E84C-2779799938CB}"/>
          </ac:spMkLst>
        </pc:spChg>
        <pc:spChg chg="mod">
          <ac:chgData name="Olivia Taylor" userId="S::otaylor@nilfisk.com::c79b40f9-21eb-4631-b2ed-a33620a58e56" providerId="AD" clId="Web-{99AC5AF6-A47F-AC30-66A6-94C2FF10FDB5}" dt="2025-12-19T14:44:05.299" v="32" actId="20577"/>
          <ac:spMkLst>
            <pc:docMk/>
            <pc:sldMk cId="2127302646" sldId="2147483095"/>
            <ac:spMk id="51" creationId="{12A1446B-80A8-D4D1-173B-F561EBF856C1}"/>
          </ac:spMkLst>
        </pc:spChg>
        <pc:spChg chg="del">
          <ac:chgData name="Olivia Taylor" userId="S::otaylor@nilfisk.com::c79b40f9-21eb-4631-b2ed-a33620a58e56" providerId="AD" clId="Web-{99AC5AF6-A47F-AC30-66A6-94C2FF10FDB5}" dt="2025-12-19T14:43:56.268" v="28"/>
          <ac:spMkLst>
            <pc:docMk/>
            <pc:sldMk cId="2127302646" sldId="2147483095"/>
            <ac:spMk id="52" creationId="{FE0B9ED5-3507-C920-1AF5-1D7097A7121B}"/>
          </ac:spMkLst>
        </pc:spChg>
        <pc:spChg chg="del">
          <ac:chgData name="Olivia Taylor" userId="S::otaylor@nilfisk.com::c79b40f9-21eb-4631-b2ed-a33620a58e56" providerId="AD" clId="Web-{99AC5AF6-A47F-AC30-66A6-94C2FF10FDB5}" dt="2025-12-19T14:43:59.986" v="30"/>
          <ac:spMkLst>
            <pc:docMk/>
            <pc:sldMk cId="2127302646" sldId="2147483095"/>
            <ac:spMk id="58" creationId="{DA625C6E-C027-6112-522E-526149846334}"/>
          </ac:spMkLst>
        </pc:spChg>
      </pc:sldChg>
      <pc:sldChg chg="addSp delSp modSp">
        <pc:chgData name="Olivia Taylor" userId="S::otaylor@nilfisk.com::c79b40f9-21eb-4631-b2ed-a33620a58e56" providerId="AD" clId="Web-{99AC5AF6-A47F-AC30-66A6-94C2FF10FDB5}" dt="2025-12-19T14:43:52.955" v="27" actId="1076"/>
        <pc:sldMkLst>
          <pc:docMk/>
          <pc:sldMk cId="2909049360" sldId="2147483096"/>
        </pc:sldMkLst>
        <pc:spChg chg="add del mod">
          <ac:chgData name="Olivia Taylor" userId="S::otaylor@nilfisk.com::c79b40f9-21eb-4631-b2ed-a33620a58e56" providerId="AD" clId="Web-{99AC5AF6-A47F-AC30-66A6-94C2FF10FDB5}" dt="2025-12-19T14:43:49.486" v="26"/>
          <ac:spMkLst>
            <pc:docMk/>
            <pc:sldMk cId="2909049360" sldId="2147483096"/>
            <ac:spMk id="5" creationId="{38F35FB7-752F-79A8-B707-79944CB92E90}"/>
          </ac:spMkLst>
        </pc:spChg>
        <pc:spChg chg="add del mod">
          <ac:chgData name="Olivia Taylor" userId="S::otaylor@nilfisk.com::c79b40f9-21eb-4631-b2ed-a33620a58e56" providerId="AD" clId="Web-{99AC5AF6-A47F-AC30-66A6-94C2FF10FDB5}" dt="2025-12-19T14:43:48.314" v="25"/>
          <ac:spMkLst>
            <pc:docMk/>
            <pc:sldMk cId="2909049360" sldId="2147483096"/>
            <ac:spMk id="7" creationId="{37C157AD-CC8D-9E3F-2B05-4F2AC65FFBDF}"/>
          </ac:spMkLst>
        </pc:spChg>
        <pc:spChg chg="del">
          <ac:chgData name="Olivia Taylor" userId="S::otaylor@nilfisk.com::c79b40f9-21eb-4631-b2ed-a33620a58e56" providerId="AD" clId="Web-{99AC5AF6-A47F-AC30-66A6-94C2FF10FDB5}" dt="2025-12-19T14:43:45.924" v="23"/>
          <ac:spMkLst>
            <pc:docMk/>
            <pc:sldMk cId="2909049360" sldId="2147483096"/>
            <ac:spMk id="51" creationId="{1B68F6F6-644F-F3A3-3743-EFB62A6C604B}"/>
          </ac:spMkLst>
        </pc:spChg>
        <pc:spChg chg="mod">
          <ac:chgData name="Olivia Taylor" userId="S::otaylor@nilfisk.com::c79b40f9-21eb-4631-b2ed-a33620a58e56" providerId="AD" clId="Web-{99AC5AF6-A47F-AC30-66A6-94C2FF10FDB5}" dt="2025-12-19T14:43:52.955" v="27" actId="1076"/>
          <ac:spMkLst>
            <pc:docMk/>
            <pc:sldMk cId="2909049360" sldId="2147483096"/>
            <ac:spMk id="52" creationId="{FF0AC5D5-E98C-616F-4160-80AE7861CBC8}"/>
          </ac:spMkLst>
        </pc:spChg>
        <pc:spChg chg="del">
          <ac:chgData name="Olivia Taylor" userId="S::otaylor@nilfisk.com::c79b40f9-21eb-4631-b2ed-a33620a58e56" providerId="AD" clId="Web-{99AC5AF6-A47F-AC30-66A6-94C2FF10FDB5}" dt="2025-12-19T14:43:46.814" v="24"/>
          <ac:spMkLst>
            <pc:docMk/>
            <pc:sldMk cId="2909049360" sldId="2147483096"/>
            <ac:spMk id="58" creationId="{5166DC8D-A537-3B5E-51D4-DD037FBF4C70}"/>
          </ac:spMkLst>
        </pc:spChg>
      </pc:sldChg>
      <pc:sldChg chg="addSp delSp modSp">
        <pc:chgData name="Olivia Taylor" userId="S::otaylor@nilfisk.com::c79b40f9-21eb-4631-b2ed-a33620a58e56" providerId="AD" clId="Web-{99AC5AF6-A47F-AC30-66A6-94C2FF10FDB5}" dt="2025-12-19T14:43:22.408" v="19" actId="1076"/>
        <pc:sldMkLst>
          <pc:docMk/>
          <pc:sldMk cId="1156848722" sldId="2147483097"/>
        </pc:sldMkLst>
        <pc:spChg chg="add del mod">
          <ac:chgData name="Olivia Taylor" userId="S::otaylor@nilfisk.com::c79b40f9-21eb-4631-b2ed-a33620a58e56" providerId="AD" clId="Web-{99AC5AF6-A47F-AC30-66A6-94C2FF10FDB5}" dt="2025-12-19T14:43:12.127" v="16"/>
          <ac:spMkLst>
            <pc:docMk/>
            <pc:sldMk cId="1156848722" sldId="2147483097"/>
            <ac:spMk id="4" creationId="{D8268C3D-AAF0-97E5-A833-0C519E352A18}"/>
          </ac:spMkLst>
        </pc:spChg>
        <pc:spChg chg="add del mod">
          <ac:chgData name="Olivia Taylor" userId="S::otaylor@nilfisk.com::c79b40f9-21eb-4631-b2ed-a33620a58e56" providerId="AD" clId="Web-{99AC5AF6-A47F-AC30-66A6-94C2FF10FDB5}" dt="2025-12-19T14:43:17.221" v="18"/>
          <ac:spMkLst>
            <pc:docMk/>
            <pc:sldMk cId="1156848722" sldId="2147483097"/>
            <ac:spMk id="6" creationId="{08C0B112-E798-CD20-4C3E-95E6CCC1C329}"/>
          </ac:spMkLst>
        </pc:spChg>
        <pc:spChg chg="del">
          <ac:chgData name="Olivia Taylor" userId="S::otaylor@nilfisk.com::c79b40f9-21eb-4631-b2ed-a33620a58e56" providerId="AD" clId="Web-{99AC5AF6-A47F-AC30-66A6-94C2FF10FDB5}" dt="2025-12-19T14:43:14.018" v="17"/>
          <ac:spMkLst>
            <pc:docMk/>
            <pc:sldMk cId="1156848722" sldId="2147483097"/>
            <ac:spMk id="51" creationId="{A7DFAADA-CB09-4F1C-3979-090A44F80934}"/>
          </ac:spMkLst>
        </pc:spChg>
        <pc:spChg chg="mod">
          <ac:chgData name="Olivia Taylor" userId="S::otaylor@nilfisk.com::c79b40f9-21eb-4631-b2ed-a33620a58e56" providerId="AD" clId="Web-{99AC5AF6-A47F-AC30-66A6-94C2FF10FDB5}" dt="2025-12-19T14:43:22.408" v="19" actId="1076"/>
          <ac:spMkLst>
            <pc:docMk/>
            <pc:sldMk cId="1156848722" sldId="2147483097"/>
            <ac:spMk id="52" creationId="{3BB56F7F-4697-3E9F-D5A3-573040F8C325}"/>
          </ac:spMkLst>
        </pc:spChg>
        <pc:spChg chg="del">
          <ac:chgData name="Olivia Taylor" userId="S::otaylor@nilfisk.com::c79b40f9-21eb-4631-b2ed-a33620a58e56" providerId="AD" clId="Web-{99AC5AF6-A47F-AC30-66A6-94C2FF10FDB5}" dt="2025-12-19T14:43:08.580" v="15"/>
          <ac:spMkLst>
            <pc:docMk/>
            <pc:sldMk cId="1156848722" sldId="2147483097"/>
            <ac:spMk id="58" creationId="{9D944898-4CAA-04A8-82D6-48F068DCAA7A}"/>
          </ac:spMkLst>
        </pc:spChg>
      </pc:sldChg>
      <pc:sldChg chg="del">
        <pc:chgData name="Olivia Taylor" userId="S::otaylor@nilfisk.com::c79b40f9-21eb-4631-b2ed-a33620a58e56" providerId="AD" clId="Web-{99AC5AF6-A47F-AC30-66A6-94C2FF10FDB5}" dt="2025-12-19T14:42:57.049" v="14"/>
        <pc:sldMkLst>
          <pc:docMk/>
          <pc:sldMk cId="2273751614" sldId="2147483098"/>
        </pc:sldMkLst>
      </pc:sldChg>
      <pc:sldChg chg="addSp delSp modSp">
        <pc:chgData name="Olivia Taylor" userId="S::otaylor@nilfisk.com::c79b40f9-21eb-4631-b2ed-a33620a58e56" providerId="AD" clId="Web-{99AC5AF6-A47F-AC30-66A6-94C2FF10FDB5}" dt="2025-12-19T14:42:52.221" v="13" actId="20577"/>
        <pc:sldMkLst>
          <pc:docMk/>
          <pc:sldMk cId="1854434349" sldId="2147483099"/>
        </pc:sldMkLst>
        <pc:spChg chg="add del mod">
          <ac:chgData name="Olivia Taylor" userId="S::otaylor@nilfisk.com::c79b40f9-21eb-4631-b2ed-a33620a58e56" providerId="AD" clId="Web-{99AC5AF6-A47F-AC30-66A6-94C2FF10FDB5}" dt="2025-12-19T14:42:45.189" v="10"/>
          <ac:spMkLst>
            <pc:docMk/>
            <pc:sldMk cId="1854434349" sldId="2147483099"/>
            <ac:spMk id="4" creationId="{74E810E2-1A31-E6A1-D57F-9E9D006F51BA}"/>
          </ac:spMkLst>
        </pc:spChg>
        <pc:spChg chg="add del mod">
          <ac:chgData name="Olivia Taylor" userId="S::otaylor@nilfisk.com::c79b40f9-21eb-4631-b2ed-a33620a58e56" providerId="AD" clId="Web-{99AC5AF6-A47F-AC30-66A6-94C2FF10FDB5}" dt="2025-12-19T14:42:45.189" v="9"/>
          <ac:spMkLst>
            <pc:docMk/>
            <pc:sldMk cId="1854434349" sldId="2147483099"/>
            <ac:spMk id="6" creationId="{3A57F435-5142-EA8C-D35E-99A4DC9CF0E6}"/>
          </ac:spMkLst>
        </pc:spChg>
        <pc:spChg chg="del">
          <ac:chgData name="Olivia Taylor" userId="S::otaylor@nilfisk.com::c79b40f9-21eb-4631-b2ed-a33620a58e56" providerId="AD" clId="Web-{99AC5AF6-A47F-AC30-66A6-94C2FF10FDB5}" dt="2025-12-19T14:42:42.080" v="7"/>
          <ac:spMkLst>
            <pc:docMk/>
            <pc:sldMk cId="1854434349" sldId="2147483099"/>
            <ac:spMk id="51" creationId="{BC67F0C4-CC2B-A84C-91E4-A59D915F865F}"/>
          </ac:spMkLst>
        </pc:spChg>
        <pc:spChg chg="mod">
          <ac:chgData name="Olivia Taylor" userId="S::otaylor@nilfisk.com::c79b40f9-21eb-4631-b2ed-a33620a58e56" providerId="AD" clId="Web-{99AC5AF6-A47F-AC30-66A6-94C2FF10FDB5}" dt="2025-12-19T14:42:49.955" v="11" actId="1076"/>
          <ac:spMkLst>
            <pc:docMk/>
            <pc:sldMk cId="1854434349" sldId="2147483099"/>
            <ac:spMk id="52" creationId="{EEDBFBF8-EA16-9873-C7E0-79790CFACD6B}"/>
          </ac:spMkLst>
        </pc:spChg>
        <pc:spChg chg="del">
          <ac:chgData name="Olivia Taylor" userId="S::otaylor@nilfisk.com::c79b40f9-21eb-4631-b2ed-a33620a58e56" providerId="AD" clId="Web-{99AC5AF6-A47F-AC30-66A6-94C2FF10FDB5}" dt="2025-12-19T14:42:43.424" v="8"/>
          <ac:spMkLst>
            <pc:docMk/>
            <pc:sldMk cId="1854434349" sldId="2147483099"/>
            <ac:spMk id="57" creationId="{8374ECB6-547F-562C-2D14-F75386564209}"/>
          </ac:spMkLst>
        </pc:spChg>
        <pc:spChg chg="mod">
          <ac:chgData name="Olivia Taylor" userId="S::otaylor@nilfisk.com::c79b40f9-21eb-4631-b2ed-a33620a58e56" providerId="AD" clId="Web-{99AC5AF6-A47F-AC30-66A6-94C2FF10FDB5}" dt="2025-12-19T14:42:52.221" v="13" actId="20577"/>
          <ac:spMkLst>
            <pc:docMk/>
            <pc:sldMk cId="1854434349" sldId="2147483099"/>
            <ac:spMk id="58" creationId="{DA926A2D-F8FE-6B54-DCD4-F8274F24DE3E}"/>
          </ac:spMkLst>
        </pc:spChg>
      </pc:sldChg>
      <pc:sldChg chg="del">
        <pc:chgData name="Olivia Taylor" userId="S::otaylor@nilfisk.com::c79b40f9-21eb-4631-b2ed-a33620a58e56" providerId="AD" clId="Web-{99AC5AF6-A47F-AC30-66A6-94C2FF10FDB5}" dt="2025-12-19T14:41:00.751" v="0"/>
        <pc:sldMkLst>
          <pc:docMk/>
          <pc:sldMk cId="3560862253" sldId="21474831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7C37F2-102A-E70E-C239-6D6132998F96}"/>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744137C-9761-048E-EDD8-C704524678C9}"/>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9957AD44-A77C-4C18-B811-7E387DA9CA05}" type="datetimeFigureOut">
              <a:rPr lang="en-US" smtClean="0"/>
              <a:t>12/19/2025</a:t>
            </a:fld>
            <a:endParaRPr lang="en-US"/>
          </a:p>
        </p:txBody>
      </p:sp>
      <p:sp>
        <p:nvSpPr>
          <p:cNvPr id="4" name="Footer Placeholder 3">
            <a:extLst>
              <a:ext uri="{FF2B5EF4-FFF2-40B4-BE49-F238E27FC236}">
                <a16:creationId xmlns:a16="http://schemas.microsoft.com/office/drawing/2014/main" id="{633A40C3-4AD2-3212-2763-B2788D55C6FB}"/>
              </a:ext>
            </a:extLst>
          </p:cNvPr>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7B9F119-B49B-DD2D-0296-BD1BEE7C128E}"/>
              </a:ext>
            </a:extLst>
          </p:cNvPr>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A4C97A39-3B24-4F84-8C61-91B065FC5595}" type="slidenum">
              <a:rPr lang="en-US" smtClean="0"/>
              <a:t>‹#›</a:t>
            </a:fld>
            <a:endParaRPr lang="en-US"/>
          </a:p>
        </p:txBody>
      </p:sp>
    </p:spTree>
    <p:extLst>
      <p:ext uri="{BB962C8B-B14F-4D97-AF65-F5344CB8AC3E}">
        <p14:creationId xmlns:p14="http://schemas.microsoft.com/office/powerpoint/2010/main" val="235044878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0T19:20:06.845"/>
    </inkml:context>
    <inkml:brush xml:id="br0">
      <inkml:brushProperty name="width" value="0.05" units="cm"/>
      <inkml:brushProperty name="height" value="0.05" units="cm"/>
      <inkml:brushProperty name="color" value="#008C3A"/>
    </inkml:brush>
  </inkml:definitions>
  <inkml:trace contextRef="#ctx0" brushRef="#br0">0 1 7578,'0'0'1600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050">
                <a:latin typeface="Arial" panose="020B0604020202020204" pitchFamily="34" charset="0"/>
                <a:cs typeface="Arial" panose="020B0604020202020204" pitchFamily="34" charset="0"/>
              </a:defRPr>
            </a:lvl1pPr>
          </a:lstStyle>
          <a:p>
            <a:endParaRPr lang="en-US"/>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050">
                <a:latin typeface="Arial" panose="020B0604020202020204" pitchFamily="34" charset="0"/>
                <a:cs typeface="Arial" panose="020B0604020202020204" pitchFamily="34" charset="0"/>
              </a:defRPr>
            </a:lvl1pPr>
          </a:lstStyle>
          <a:p>
            <a:fld id="{377487DA-082B-4712-87EF-A52F989376F6}" type="datetimeFigureOut">
              <a:rPr lang="en-US" smtClean="0"/>
              <a:pPr/>
              <a:t>12/19/2025</a:t>
            </a:fld>
            <a:endParaRPr lang="en-US"/>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6054CEA7-A081-4B80-B0DE-E1334A21D67A}"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511984"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2pPr>
    <a:lvl3pPr marL="1023967"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3pPr>
    <a:lvl4pPr marL="1535951"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4pPr>
    <a:lvl5pPr marL="2047934"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5pPr>
    <a:lvl6pPr marL="2559918" algn="l" defTabSz="1023967" rtl="0" eaLnBrk="1" latinLnBrk="0" hangingPunct="1">
      <a:defRPr sz="1300" kern="1200">
        <a:solidFill>
          <a:schemeClr val="tx1"/>
        </a:solidFill>
        <a:latin typeface="+mn-lt"/>
        <a:ea typeface="+mn-ea"/>
        <a:cs typeface="+mn-cs"/>
      </a:defRPr>
    </a:lvl6pPr>
    <a:lvl7pPr marL="3071901" algn="l" defTabSz="1023967" rtl="0" eaLnBrk="1" latinLnBrk="0" hangingPunct="1">
      <a:defRPr sz="1300" kern="1200">
        <a:solidFill>
          <a:schemeClr val="tx1"/>
        </a:solidFill>
        <a:latin typeface="+mn-lt"/>
        <a:ea typeface="+mn-ea"/>
        <a:cs typeface="+mn-cs"/>
      </a:defRPr>
    </a:lvl7pPr>
    <a:lvl8pPr marL="3583884" algn="l" defTabSz="1023967" rtl="0" eaLnBrk="1" latinLnBrk="0" hangingPunct="1">
      <a:defRPr sz="1300" kern="1200">
        <a:solidFill>
          <a:schemeClr val="tx1"/>
        </a:solidFill>
        <a:latin typeface="+mn-lt"/>
        <a:ea typeface="+mn-ea"/>
        <a:cs typeface="+mn-cs"/>
      </a:defRPr>
    </a:lvl8pPr>
    <a:lvl9pPr marL="4095868" algn="l" defTabSz="10239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8D3D9-9156-1F22-E352-AD5384C47F7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971CDFC-01E8-39D7-358E-945B661D582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D47BC74-01EB-040E-DD9B-297906B2F09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86063BC-4706-417A-42D5-D98FD22D4B80}"/>
              </a:ext>
            </a:extLst>
          </p:cNvPr>
          <p:cNvSpPr>
            <a:spLocks noGrp="1"/>
          </p:cNvSpPr>
          <p:nvPr>
            <p:ph type="sldNum" sz="quarter" idx="5"/>
          </p:nvPr>
        </p:nvSpPr>
        <p:spPr/>
        <p:txBody>
          <a:bodyPr/>
          <a:lstStyle/>
          <a:p>
            <a:fld id="{6054CEA7-A081-4B80-B0DE-E1334A21D67A}" type="slidenum">
              <a:rPr lang="en-US" smtClean="0"/>
              <a:t>9</a:t>
            </a:fld>
            <a:endParaRPr lang="en-US"/>
          </a:p>
        </p:txBody>
      </p:sp>
    </p:spTree>
    <p:extLst>
      <p:ext uri="{BB962C8B-B14F-4D97-AF65-F5344CB8AC3E}">
        <p14:creationId xmlns:p14="http://schemas.microsoft.com/office/powerpoint/2010/main" val="3475891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4FCCC-259B-39FA-B63C-99A28A55A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86594-7A25-2DCB-BD11-3A99AED013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ABA23-D11A-53F8-8D93-5F3102F725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A1EB9E-3486-2A02-6B87-BF11B12D434B}"/>
              </a:ext>
            </a:extLst>
          </p:cNvPr>
          <p:cNvSpPr>
            <a:spLocks noGrp="1"/>
          </p:cNvSpPr>
          <p:nvPr>
            <p:ph type="sldNum" sz="quarter" idx="5"/>
          </p:nvPr>
        </p:nvSpPr>
        <p:spPr/>
        <p:txBody>
          <a:bodyPr/>
          <a:lstStyle/>
          <a:p>
            <a:fld id="{6054CEA7-A081-4B80-B0DE-E1334A21D67A}" type="slidenum">
              <a:rPr lang="en-US" smtClean="0"/>
              <a:t>21</a:t>
            </a:fld>
            <a:endParaRPr lang="en-US"/>
          </a:p>
        </p:txBody>
      </p:sp>
    </p:spTree>
    <p:extLst>
      <p:ext uri="{BB962C8B-B14F-4D97-AF65-F5344CB8AC3E}">
        <p14:creationId xmlns:p14="http://schemas.microsoft.com/office/powerpoint/2010/main" val="25830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23967" rtl="0" eaLnBrk="1" fontAlgn="auto" latinLnBrk="0" hangingPunct="1">
              <a:lnSpc>
                <a:spcPct val="100000"/>
              </a:lnSpc>
              <a:spcBef>
                <a:spcPts val="0"/>
              </a:spcBef>
              <a:spcAft>
                <a:spcPts val="0"/>
              </a:spcAft>
              <a:buClrTx/>
              <a:buSzTx/>
              <a:buFontTx/>
              <a:buNone/>
              <a:tabLst/>
              <a:defRPr/>
            </a:pPr>
            <a:endParaRPr lang="da-DK">
              <a:solidFill>
                <a:srgbClr val="C00000"/>
              </a:solidFill>
            </a:endParaRPr>
          </a:p>
        </p:txBody>
      </p:sp>
      <p:sp>
        <p:nvSpPr>
          <p:cNvPr id="4" name="Slide Number Placeholder 3"/>
          <p:cNvSpPr>
            <a:spLocks noGrp="1"/>
          </p:cNvSpPr>
          <p:nvPr>
            <p:ph type="sldNum" sz="quarter" idx="10"/>
          </p:nvPr>
        </p:nvSpPr>
        <p:spPr/>
        <p:txBody>
          <a:bodyPr/>
          <a:lstStyle/>
          <a:p>
            <a:fld id="{6054CEA7-A081-4B80-B0DE-E1334A21D67A}" type="slidenum">
              <a:rPr lang="en-US" smtClean="0"/>
              <a:t>30</a:t>
            </a:fld>
            <a:endParaRPr lang="en-US"/>
          </a:p>
        </p:txBody>
      </p:sp>
    </p:spTree>
    <p:extLst>
      <p:ext uri="{BB962C8B-B14F-4D97-AF65-F5344CB8AC3E}">
        <p14:creationId xmlns:p14="http://schemas.microsoft.com/office/powerpoint/2010/main" val="1082735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4CEA7-A081-4B80-B0DE-E1334A21D67A}" type="slidenum">
              <a:rPr lang="en-US" smtClean="0"/>
              <a:t>31</a:t>
            </a:fld>
            <a:endParaRPr lang="en-US"/>
          </a:p>
        </p:txBody>
      </p:sp>
    </p:spTree>
    <p:extLst>
      <p:ext uri="{BB962C8B-B14F-4D97-AF65-F5344CB8AC3E}">
        <p14:creationId xmlns:p14="http://schemas.microsoft.com/office/powerpoint/2010/main" val="541740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233C2-77FD-4B13-2FB9-7D4949523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BB4D8-AF2F-F8C9-25A1-0FA6A6482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36A74-157E-B4F3-FD38-F64D9A9285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5E2F46-14D5-ED4E-384B-5DAB139352E8}"/>
              </a:ext>
            </a:extLst>
          </p:cNvPr>
          <p:cNvSpPr>
            <a:spLocks noGrp="1"/>
          </p:cNvSpPr>
          <p:nvPr>
            <p:ph type="sldNum" sz="quarter" idx="5"/>
          </p:nvPr>
        </p:nvSpPr>
        <p:spPr/>
        <p:txBody>
          <a:bodyPr/>
          <a:lstStyle/>
          <a:p>
            <a:fld id="{6054CEA7-A081-4B80-B0DE-E1334A21D67A}" type="slidenum">
              <a:rPr lang="en-US" smtClean="0"/>
              <a:t>32</a:t>
            </a:fld>
            <a:endParaRPr lang="en-US"/>
          </a:p>
        </p:txBody>
      </p:sp>
    </p:spTree>
    <p:extLst>
      <p:ext uri="{BB962C8B-B14F-4D97-AF65-F5344CB8AC3E}">
        <p14:creationId xmlns:p14="http://schemas.microsoft.com/office/powerpoint/2010/main" val="286582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02118-D5AB-861F-1F5F-5BD872DE4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9C57D-F8DC-FC92-9530-EC2B1956A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69288-7A37-9882-E5FD-46DA920D9CA2}"/>
              </a:ext>
            </a:extLst>
          </p:cNvPr>
          <p:cNvSpPr>
            <a:spLocks noGrp="1"/>
          </p:cNvSpPr>
          <p:nvPr>
            <p:ph type="body" idx="1"/>
          </p:nvPr>
        </p:nvSpPr>
        <p:spPr/>
        <p:txBody>
          <a:bodyPr/>
          <a:lstStyle/>
          <a:p>
            <a:endParaRPr lang="it"/>
          </a:p>
        </p:txBody>
      </p:sp>
      <p:sp>
        <p:nvSpPr>
          <p:cNvPr id="4" name="Slide Number Placeholder 3">
            <a:extLst>
              <a:ext uri="{FF2B5EF4-FFF2-40B4-BE49-F238E27FC236}">
                <a16:creationId xmlns:a16="http://schemas.microsoft.com/office/drawing/2014/main" id="{9A550E90-985E-DBD2-5576-734B209F15A0}"/>
              </a:ext>
            </a:extLst>
          </p:cNvPr>
          <p:cNvSpPr>
            <a:spLocks noGrp="1"/>
          </p:cNvSpPr>
          <p:nvPr>
            <p:ph type="sldNum" sz="quarter" idx="5"/>
          </p:nvPr>
        </p:nvSpPr>
        <p:spPr/>
        <p:txBody>
          <a:bodyPr/>
          <a:lstStyle/>
          <a:p>
            <a:pPr algn="l" rtl="0"/>
            <a:fld id="{B7132792-EEB3-4258-9715-9B08C17B4345}" type="slidenum">
              <a:rPr/>
              <a:t>33</a:t>
            </a:fld>
            <a:endParaRPr lang="it"/>
          </a:p>
        </p:txBody>
      </p:sp>
    </p:spTree>
    <p:extLst>
      <p:ext uri="{BB962C8B-B14F-4D97-AF65-F5344CB8AC3E}">
        <p14:creationId xmlns:p14="http://schemas.microsoft.com/office/powerpoint/2010/main" val="249065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54E2A-61B8-A425-702F-C0C054F34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E5049-7323-1DDC-0A44-A52D36510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5881B-F87B-8EC8-84D8-F2AE82F8A6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EF6FEC-8230-DA8B-7813-8655DBFD0D6F}"/>
              </a:ext>
            </a:extLst>
          </p:cNvPr>
          <p:cNvSpPr>
            <a:spLocks noGrp="1"/>
          </p:cNvSpPr>
          <p:nvPr>
            <p:ph type="sldNum" sz="quarter" idx="5"/>
          </p:nvPr>
        </p:nvSpPr>
        <p:spPr/>
        <p:txBody>
          <a:bodyPr/>
          <a:lstStyle/>
          <a:p>
            <a:fld id="{6054CEA7-A081-4B80-B0DE-E1334A21D67A}" type="slidenum">
              <a:rPr lang="en-US" smtClean="0"/>
              <a:t>10</a:t>
            </a:fld>
            <a:endParaRPr lang="en-US"/>
          </a:p>
        </p:txBody>
      </p:sp>
    </p:spTree>
    <p:extLst>
      <p:ext uri="{BB962C8B-B14F-4D97-AF65-F5344CB8AC3E}">
        <p14:creationId xmlns:p14="http://schemas.microsoft.com/office/powerpoint/2010/main" val="358758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E4013-AFE2-4F53-970C-A43B4C2B4B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49E5D-C6DC-3987-F1AF-7BDA5A315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E31C4-55D3-5D4B-9B39-4C3A09EAAB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04FEB5-F543-DA3E-2711-92BA3A2FB858}"/>
              </a:ext>
            </a:extLst>
          </p:cNvPr>
          <p:cNvSpPr>
            <a:spLocks noGrp="1"/>
          </p:cNvSpPr>
          <p:nvPr>
            <p:ph type="sldNum" sz="quarter" idx="5"/>
          </p:nvPr>
        </p:nvSpPr>
        <p:spPr/>
        <p:txBody>
          <a:bodyPr/>
          <a:lstStyle/>
          <a:p>
            <a:fld id="{6054CEA7-A081-4B80-B0DE-E1334A21D67A}" type="slidenum">
              <a:rPr lang="en-US" smtClean="0"/>
              <a:t>12</a:t>
            </a:fld>
            <a:endParaRPr lang="en-US"/>
          </a:p>
        </p:txBody>
      </p:sp>
    </p:spTree>
    <p:extLst>
      <p:ext uri="{BB962C8B-B14F-4D97-AF65-F5344CB8AC3E}">
        <p14:creationId xmlns:p14="http://schemas.microsoft.com/office/powerpoint/2010/main" val="412542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4CEA7-A081-4B80-B0DE-E1334A21D67A}" type="slidenum">
              <a:rPr lang="en-US" smtClean="0"/>
              <a:t>13</a:t>
            </a:fld>
            <a:endParaRPr lang="en-US"/>
          </a:p>
        </p:txBody>
      </p:sp>
    </p:spTree>
    <p:extLst>
      <p:ext uri="{BB962C8B-B14F-4D97-AF65-F5344CB8AC3E}">
        <p14:creationId xmlns:p14="http://schemas.microsoft.com/office/powerpoint/2010/main" val="54174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2EFC7-7D89-86A2-5735-8CADF0658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18205-0AFB-344E-A333-F7B0B3E77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C73D6-553D-F047-1E98-2F689120DA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C7D559-B0D0-7F04-CD0B-9533C8520144}"/>
              </a:ext>
            </a:extLst>
          </p:cNvPr>
          <p:cNvSpPr>
            <a:spLocks noGrp="1"/>
          </p:cNvSpPr>
          <p:nvPr>
            <p:ph type="sldNum" sz="quarter" idx="5"/>
          </p:nvPr>
        </p:nvSpPr>
        <p:spPr/>
        <p:txBody>
          <a:bodyPr/>
          <a:lstStyle/>
          <a:p>
            <a:fld id="{6054CEA7-A081-4B80-B0DE-E1334A21D67A}" type="slidenum">
              <a:rPr lang="en-US" smtClean="0"/>
              <a:t>14</a:t>
            </a:fld>
            <a:endParaRPr lang="en-US"/>
          </a:p>
        </p:txBody>
      </p:sp>
    </p:spTree>
    <p:extLst>
      <p:ext uri="{BB962C8B-B14F-4D97-AF65-F5344CB8AC3E}">
        <p14:creationId xmlns:p14="http://schemas.microsoft.com/office/powerpoint/2010/main" val="221990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B0277-EB18-FBBF-3258-829F3A55AA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1CEA2-2E85-8091-7703-EF6198D21A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FC235-F0C1-E43E-980D-DDA3B43AE1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385518-659B-2BA4-DE47-F6CBE2A84819}"/>
              </a:ext>
            </a:extLst>
          </p:cNvPr>
          <p:cNvSpPr>
            <a:spLocks noGrp="1"/>
          </p:cNvSpPr>
          <p:nvPr>
            <p:ph type="sldNum" sz="quarter" idx="5"/>
          </p:nvPr>
        </p:nvSpPr>
        <p:spPr/>
        <p:txBody>
          <a:bodyPr/>
          <a:lstStyle/>
          <a:p>
            <a:fld id="{6054CEA7-A081-4B80-B0DE-E1334A21D67A}" type="slidenum">
              <a:rPr lang="en-US" smtClean="0"/>
              <a:t>15</a:t>
            </a:fld>
            <a:endParaRPr lang="en-US"/>
          </a:p>
        </p:txBody>
      </p:sp>
    </p:spTree>
    <p:extLst>
      <p:ext uri="{BB962C8B-B14F-4D97-AF65-F5344CB8AC3E}">
        <p14:creationId xmlns:p14="http://schemas.microsoft.com/office/powerpoint/2010/main" val="31955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5D165-2159-694F-B2DF-B94AB9017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05CB1-4338-ABAA-6509-51862EBB7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76A771-F94E-109E-1863-F7799FF76E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256D6F-506C-89C2-FB69-6066E33EFE77}"/>
              </a:ext>
            </a:extLst>
          </p:cNvPr>
          <p:cNvSpPr>
            <a:spLocks noGrp="1"/>
          </p:cNvSpPr>
          <p:nvPr>
            <p:ph type="sldNum" sz="quarter" idx="5"/>
          </p:nvPr>
        </p:nvSpPr>
        <p:spPr/>
        <p:txBody>
          <a:bodyPr/>
          <a:lstStyle/>
          <a:p>
            <a:fld id="{6054CEA7-A081-4B80-B0DE-E1334A21D67A}" type="slidenum">
              <a:rPr lang="en-US" smtClean="0"/>
              <a:t>16</a:t>
            </a:fld>
            <a:endParaRPr lang="en-US"/>
          </a:p>
        </p:txBody>
      </p:sp>
    </p:spTree>
    <p:extLst>
      <p:ext uri="{BB962C8B-B14F-4D97-AF65-F5344CB8AC3E}">
        <p14:creationId xmlns:p14="http://schemas.microsoft.com/office/powerpoint/2010/main" val="1884011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CD38-A526-807E-C748-4E18BB139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82830-E604-E0A2-DC24-06F2EB973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9D7E9F-31B7-8760-EE5F-D7DD1F193B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CC445A-7E13-4B41-EEB3-124546036101}"/>
              </a:ext>
            </a:extLst>
          </p:cNvPr>
          <p:cNvSpPr>
            <a:spLocks noGrp="1"/>
          </p:cNvSpPr>
          <p:nvPr>
            <p:ph type="sldNum" sz="quarter" idx="5"/>
          </p:nvPr>
        </p:nvSpPr>
        <p:spPr/>
        <p:txBody>
          <a:bodyPr/>
          <a:lstStyle/>
          <a:p>
            <a:fld id="{6054CEA7-A081-4B80-B0DE-E1334A21D67A}" type="slidenum">
              <a:rPr lang="en-US" smtClean="0"/>
              <a:t>19</a:t>
            </a:fld>
            <a:endParaRPr lang="en-US"/>
          </a:p>
        </p:txBody>
      </p:sp>
    </p:spTree>
    <p:extLst>
      <p:ext uri="{BB962C8B-B14F-4D97-AF65-F5344CB8AC3E}">
        <p14:creationId xmlns:p14="http://schemas.microsoft.com/office/powerpoint/2010/main" val="866894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42213-9FFF-BC99-F8F6-D572A55FF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08B77-977B-C08B-FB23-7D7A47F14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003E7-C7AF-64AE-5BAA-045709E621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754AD6-4782-20C5-A6F4-0BF7B852D667}"/>
              </a:ext>
            </a:extLst>
          </p:cNvPr>
          <p:cNvSpPr>
            <a:spLocks noGrp="1"/>
          </p:cNvSpPr>
          <p:nvPr>
            <p:ph type="sldNum" sz="quarter" idx="5"/>
          </p:nvPr>
        </p:nvSpPr>
        <p:spPr/>
        <p:txBody>
          <a:bodyPr/>
          <a:lstStyle/>
          <a:p>
            <a:fld id="{6054CEA7-A081-4B80-B0DE-E1334A21D67A}" type="slidenum">
              <a:rPr lang="en-US" smtClean="0"/>
              <a:t>20</a:t>
            </a:fld>
            <a:endParaRPr lang="en-US"/>
          </a:p>
        </p:txBody>
      </p:sp>
    </p:spTree>
    <p:extLst>
      <p:ext uri="{BB962C8B-B14F-4D97-AF65-F5344CB8AC3E}">
        <p14:creationId xmlns:p14="http://schemas.microsoft.com/office/powerpoint/2010/main" val="19099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0" y="1"/>
            <a:ext cx="12192000" cy="6273799"/>
          </a:xfrm>
        </p:spPr>
        <p:txBody>
          <a:bodyPr tIns="1249724" anchor="ctr"/>
          <a:lstStyle>
            <a:lvl1pPr marL="0" indent="0" algn="ctr">
              <a:buNone/>
              <a:defRPr sz="1600" i="1"/>
            </a:lvl1pPr>
          </a:lstStyle>
          <a:p>
            <a:r>
              <a:rPr lang="en-US" noProof="0"/>
              <a:t>Click icon to add picture</a:t>
            </a:r>
          </a:p>
        </p:txBody>
      </p:sp>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9203801"/>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B69735F-A452-4024-977F-DD52AC156AF4}"/>
              </a:ext>
            </a:extLst>
          </p:cNvPr>
          <p:cNvSpPr>
            <a:spLocks noGrp="1"/>
          </p:cNvSpPr>
          <p:nvPr>
            <p:ph type="title" hasCustomPrompt="1"/>
          </p:nvPr>
        </p:nvSpPr>
        <p:spPr>
          <a:xfrm>
            <a:off x="479425" y="669851"/>
            <a:ext cx="11233150" cy="1169582"/>
          </a:xfrm>
        </p:spPr>
        <p:txBody>
          <a:bodyPr/>
          <a:lstStyle>
            <a:lvl1pPr algn="ctr">
              <a:lnSpc>
                <a:spcPts val="4000"/>
              </a:lnSpc>
              <a:defRPr sz="4000"/>
            </a:lvl1pPr>
          </a:lstStyle>
          <a:p>
            <a:r>
              <a:rPr lang="en-US"/>
              <a:t>Click to edit Presentation Headline.</a:t>
            </a:r>
            <a:br>
              <a:rPr lang="en-US"/>
            </a:br>
            <a:r>
              <a:rPr lang="en-US"/>
              <a:t>Use White or Nilfisk Dark as text color.</a:t>
            </a:r>
          </a:p>
        </p:txBody>
      </p:sp>
      <p:sp>
        <p:nvSpPr>
          <p:cNvPr id="7" name="Rectangle 6">
            <a:extLst>
              <a:ext uri="{FF2B5EF4-FFF2-40B4-BE49-F238E27FC236}">
                <a16:creationId xmlns:a16="http://schemas.microsoft.com/office/drawing/2014/main" id="{9BBDEE45-E090-44D1-98D1-825385BC723C}"/>
              </a:ext>
            </a:extLst>
          </p:cNvPr>
          <p:cNvSpPr/>
          <p:nvPr userDrawn="1"/>
        </p:nvSpPr>
        <p:spPr>
          <a:xfrm>
            <a:off x="348343" y="6479177"/>
            <a:ext cx="975360" cy="2699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Tree>
    <p:extLst>
      <p:ext uri="{BB962C8B-B14F-4D97-AF65-F5344CB8AC3E}">
        <p14:creationId xmlns:p14="http://schemas.microsoft.com/office/powerpoint/2010/main" val="289073475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9" name="Content Placeholder 18"/>
          <p:cNvSpPr>
            <a:spLocks noGrp="1"/>
          </p:cNvSpPr>
          <p:nvPr>
            <p:ph sz="quarter" idx="18"/>
          </p:nvPr>
        </p:nvSpPr>
        <p:spPr>
          <a:xfrm>
            <a:off x="479425" y="1529985"/>
            <a:ext cx="2586038" cy="4594372"/>
          </a:xfrm>
          <a:solidFill>
            <a:schemeClr val="bg1"/>
          </a:solidFill>
          <a:effectLst>
            <a:outerShdw blurRad="139700" sx="102000" sy="102000" algn="ctr" rotWithShape="0">
              <a:schemeClr val="bg2">
                <a:alpha val="30000"/>
              </a:schemeClr>
            </a:outerShdw>
          </a:effectLst>
        </p:spPr>
        <p:txBody>
          <a:bodyPr vert="horz" lIns="216000" tIns="864000" rIns="180000" bIns="216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1434880018"/>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13" name="Object 12"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1" name="Text Placeholder 10"/>
          <p:cNvSpPr>
            <a:spLocks noGrp="1"/>
          </p:cNvSpPr>
          <p:nvPr>
            <p:ph type="body" sz="quarter" idx="13" hasCustomPrompt="1"/>
          </p:nvPr>
        </p:nvSpPr>
        <p:spPr>
          <a:xfrm>
            <a:off x="479425" y="1531915"/>
            <a:ext cx="2586038" cy="775354"/>
          </a:xfrm>
          <a:noFill/>
        </p:spPr>
        <p:txBody>
          <a:bodyPr lIns="216000" tIns="180000" rIns="144000" bIns="0" anchor="t">
            <a:noAutofit/>
          </a:bodyPr>
          <a:lstStyle>
            <a:lvl1pPr marL="0" indent="0">
              <a:buNone/>
              <a:defRPr b="1">
                <a:solidFill>
                  <a:schemeClr val="accent3"/>
                </a:solidFill>
                <a:latin typeface="+mj-lt"/>
              </a:defRPr>
            </a:lvl1pPr>
            <a:lvl2pPr>
              <a:defRPr b="1"/>
            </a:lvl2pPr>
            <a:lvl3pPr>
              <a:defRPr b="1"/>
            </a:lvl3pPr>
            <a:lvl4pPr>
              <a:defRPr b="1"/>
            </a:lvl4pPr>
            <a:lvl5pPr>
              <a:defRPr b="1"/>
            </a:lvl5pPr>
          </a:lstStyle>
          <a:p>
            <a:pPr lvl="0"/>
            <a:r>
              <a:rPr lang="en-US" noProof="0"/>
              <a:t>Insert content</a:t>
            </a:r>
          </a:p>
        </p:txBody>
      </p:sp>
      <p:sp>
        <p:nvSpPr>
          <p:cNvPr id="22" name="Content Placeholder 18">
            <a:extLst>
              <a:ext uri="{FF2B5EF4-FFF2-40B4-BE49-F238E27FC236}">
                <a16:creationId xmlns:a16="http://schemas.microsoft.com/office/drawing/2014/main" id="{6D336ECD-29CC-48D0-B322-298E9D3E152B}"/>
              </a:ext>
            </a:extLst>
          </p:cNvPr>
          <p:cNvSpPr>
            <a:spLocks noGrp="1"/>
          </p:cNvSpPr>
          <p:nvPr>
            <p:ph sz="quarter" idx="23"/>
          </p:nvPr>
        </p:nvSpPr>
        <p:spPr>
          <a:xfrm>
            <a:off x="3361796" y="1529985"/>
            <a:ext cx="2586038" cy="4594372"/>
          </a:xfrm>
          <a:solidFill>
            <a:schemeClr val="bg1"/>
          </a:solidFill>
          <a:effectLst>
            <a:outerShdw blurRad="139700" sx="102000" sy="102000" algn="ctr" rotWithShape="0">
              <a:schemeClr val="bg2">
                <a:alpha val="30000"/>
              </a:schemeClr>
            </a:outerShdw>
          </a:effectLst>
        </p:spPr>
        <p:txBody>
          <a:bodyPr vert="horz" lIns="216000" tIns="864000" rIns="180000" bIns="216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10">
            <a:extLst>
              <a:ext uri="{FF2B5EF4-FFF2-40B4-BE49-F238E27FC236}">
                <a16:creationId xmlns:a16="http://schemas.microsoft.com/office/drawing/2014/main" id="{7A89B6B4-D22F-43E5-8EC2-AD07CBFD8568}"/>
              </a:ext>
            </a:extLst>
          </p:cNvPr>
          <p:cNvSpPr>
            <a:spLocks noGrp="1"/>
          </p:cNvSpPr>
          <p:nvPr>
            <p:ph type="body" sz="quarter" idx="24" hasCustomPrompt="1"/>
          </p:nvPr>
        </p:nvSpPr>
        <p:spPr>
          <a:xfrm>
            <a:off x="3361795" y="1531915"/>
            <a:ext cx="2586038" cy="775354"/>
          </a:xfrm>
          <a:noFill/>
        </p:spPr>
        <p:txBody>
          <a:bodyPr lIns="216000" tIns="180000" rIns="144000" bIns="0" anchor="t">
            <a:noAutofit/>
          </a:bodyPr>
          <a:lstStyle>
            <a:lvl1pPr marL="0" indent="0">
              <a:buNone/>
              <a:defRPr b="1">
                <a:solidFill>
                  <a:schemeClr val="accent3"/>
                </a:solidFill>
                <a:latin typeface="+mj-lt"/>
              </a:defRPr>
            </a:lvl1pPr>
            <a:lvl2pPr>
              <a:defRPr b="1"/>
            </a:lvl2pPr>
            <a:lvl3pPr>
              <a:defRPr b="1"/>
            </a:lvl3pPr>
            <a:lvl4pPr>
              <a:defRPr b="1"/>
            </a:lvl4pPr>
            <a:lvl5pPr>
              <a:defRPr b="1"/>
            </a:lvl5pPr>
          </a:lstStyle>
          <a:p>
            <a:pPr lvl="0"/>
            <a:r>
              <a:rPr lang="en-US" noProof="0"/>
              <a:t>Insert content</a:t>
            </a:r>
          </a:p>
        </p:txBody>
      </p:sp>
      <p:sp>
        <p:nvSpPr>
          <p:cNvPr id="24" name="Content Placeholder 18">
            <a:extLst>
              <a:ext uri="{FF2B5EF4-FFF2-40B4-BE49-F238E27FC236}">
                <a16:creationId xmlns:a16="http://schemas.microsoft.com/office/drawing/2014/main" id="{4CB7A7D7-2A49-427E-874B-C10B706C1E77}"/>
              </a:ext>
            </a:extLst>
          </p:cNvPr>
          <p:cNvSpPr>
            <a:spLocks noGrp="1"/>
          </p:cNvSpPr>
          <p:nvPr>
            <p:ph sz="quarter" idx="25"/>
          </p:nvPr>
        </p:nvSpPr>
        <p:spPr>
          <a:xfrm>
            <a:off x="6244167" y="1529985"/>
            <a:ext cx="2586038" cy="4594372"/>
          </a:xfrm>
          <a:solidFill>
            <a:schemeClr val="bg1"/>
          </a:solidFill>
          <a:effectLst>
            <a:outerShdw blurRad="139700" sx="102000" sy="102000" algn="ctr" rotWithShape="0">
              <a:schemeClr val="bg2">
                <a:alpha val="30000"/>
              </a:schemeClr>
            </a:outerShdw>
          </a:effectLst>
        </p:spPr>
        <p:txBody>
          <a:bodyPr vert="horz" lIns="216000" tIns="864000" rIns="180000" bIns="216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ext Placeholder 10">
            <a:extLst>
              <a:ext uri="{FF2B5EF4-FFF2-40B4-BE49-F238E27FC236}">
                <a16:creationId xmlns:a16="http://schemas.microsoft.com/office/drawing/2014/main" id="{706FD9DE-D534-40CE-BADF-4806A01DAC4C}"/>
              </a:ext>
            </a:extLst>
          </p:cNvPr>
          <p:cNvSpPr>
            <a:spLocks noGrp="1"/>
          </p:cNvSpPr>
          <p:nvPr>
            <p:ph type="body" sz="quarter" idx="26" hasCustomPrompt="1"/>
          </p:nvPr>
        </p:nvSpPr>
        <p:spPr>
          <a:xfrm>
            <a:off x="6244166" y="1531915"/>
            <a:ext cx="2586038" cy="775354"/>
          </a:xfrm>
          <a:noFill/>
        </p:spPr>
        <p:txBody>
          <a:bodyPr lIns="216000" tIns="180000" rIns="144000" bIns="0" anchor="t">
            <a:noAutofit/>
          </a:bodyPr>
          <a:lstStyle>
            <a:lvl1pPr marL="0" indent="0">
              <a:buNone/>
              <a:defRPr b="1">
                <a:solidFill>
                  <a:schemeClr val="accent3"/>
                </a:solidFill>
                <a:latin typeface="+mj-lt"/>
              </a:defRPr>
            </a:lvl1pPr>
            <a:lvl2pPr>
              <a:defRPr b="1"/>
            </a:lvl2pPr>
            <a:lvl3pPr>
              <a:defRPr b="1"/>
            </a:lvl3pPr>
            <a:lvl4pPr>
              <a:defRPr b="1"/>
            </a:lvl4pPr>
            <a:lvl5pPr>
              <a:defRPr b="1"/>
            </a:lvl5pPr>
          </a:lstStyle>
          <a:p>
            <a:pPr lvl="0"/>
            <a:r>
              <a:rPr lang="en-US" noProof="0"/>
              <a:t>Insert content</a:t>
            </a:r>
          </a:p>
        </p:txBody>
      </p:sp>
      <p:sp>
        <p:nvSpPr>
          <p:cNvPr id="26" name="Content Placeholder 18">
            <a:extLst>
              <a:ext uri="{FF2B5EF4-FFF2-40B4-BE49-F238E27FC236}">
                <a16:creationId xmlns:a16="http://schemas.microsoft.com/office/drawing/2014/main" id="{47DA4058-84EF-461D-934F-D341A5BB3D40}"/>
              </a:ext>
            </a:extLst>
          </p:cNvPr>
          <p:cNvSpPr>
            <a:spLocks noGrp="1"/>
          </p:cNvSpPr>
          <p:nvPr>
            <p:ph sz="quarter" idx="27"/>
          </p:nvPr>
        </p:nvSpPr>
        <p:spPr>
          <a:xfrm>
            <a:off x="9126537" y="1529985"/>
            <a:ext cx="2586038" cy="4594372"/>
          </a:xfrm>
          <a:solidFill>
            <a:schemeClr val="bg1"/>
          </a:solidFill>
          <a:effectLst>
            <a:outerShdw blurRad="139700" sx="102000" sy="102000" algn="ctr" rotWithShape="0">
              <a:schemeClr val="bg2">
                <a:alpha val="30000"/>
              </a:schemeClr>
            </a:outerShdw>
          </a:effectLst>
        </p:spPr>
        <p:txBody>
          <a:bodyPr vert="horz" lIns="216000" tIns="864000" rIns="180000" bIns="216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10">
            <a:extLst>
              <a:ext uri="{FF2B5EF4-FFF2-40B4-BE49-F238E27FC236}">
                <a16:creationId xmlns:a16="http://schemas.microsoft.com/office/drawing/2014/main" id="{5B11B367-A392-4D07-A3AA-FEA082E5DFB0}"/>
              </a:ext>
            </a:extLst>
          </p:cNvPr>
          <p:cNvSpPr>
            <a:spLocks noGrp="1"/>
          </p:cNvSpPr>
          <p:nvPr>
            <p:ph type="body" sz="quarter" idx="28" hasCustomPrompt="1"/>
          </p:nvPr>
        </p:nvSpPr>
        <p:spPr>
          <a:xfrm>
            <a:off x="9126537" y="1531915"/>
            <a:ext cx="2586038" cy="775354"/>
          </a:xfrm>
          <a:noFill/>
        </p:spPr>
        <p:txBody>
          <a:bodyPr lIns="216000" tIns="180000" rIns="144000" bIns="0" anchor="t">
            <a:noAutofit/>
          </a:bodyPr>
          <a:lstStyle>
            <a:lvl1pPr marL="0" indent="0">
              <a:buNone/>
              <a:defRPr b="1">
                <a:solidFill>
                  <a:schemeClr val="accent3"/>
                </a:solidFill>
                <a:latin typeface="+mj-lt"/>
              </a:defRPr>
            </a:lvl1pPr>
            <a:lvl2pPr>
              <a:defRPr b="1"/>
            </a:lvl2pPr>
            <a:lvl3pPr>
              <a:defRPr b="1"/>
            </a:lvl3pPr>
            <a:lvl4pPr>
              <a:defRPr b="1"/>
            </a:lvl4pPr>
            <a:lvl5pPr>
              <a:defRPr b="1"/>
            </a:lvl5pPr>
          </a:lstStyle>
          <a:p>
            <a:pPr lvl="0"/>
            <a:r>
              <a:rPr lang="en-US" noProof="0"/>
              <a:t>Insert content</a:t>
            </a:r>
          </a:p>
        </p:txBody>
      </p:sp>
      <p:sp>
        <p:nvSpPr>
          <p:cNvPr id="5" name="Date Placeholder 4">
            <a:extLst>
              <a:ext uri="{FF2B5EF4-FFF2-40B4-BE49-F238E27FC236}">
                <a16:creationId xmlns:a16="http://schemas.microsoft.com/office/drawing/2014/main" id="{1BAD02FB-189A-4BD4-8E2E-B325B0929E8F}"/>
              </a:ext>
            </a:extLst>
          </p:cNvPr>
          <p:cNvSpPr>
            <a:spLocks noGrp="1"/>
          </p:cNvSpPr>
          <p:nvPr>
            <p:ph type="dt" sz="half" idx="29"/>
          </p:nvPr>
        </p:nvSpPr>
        <p:spPr/>
        <p:txBody>
          <a:bodyPr/>
          <a:lstStyle/>
          <a:p>
            <a:fld id="{4B0F5B59-EE06-436A-858A-CCDD6FBB175C}" type="datetime1">
              <a:rPr lang="en-US" smtClean="0"/>
              <a:t>12/19/2025</a:t>
            </a:fld>
            <a:endParaRPr lang="en-US"/>
          </a:p>
        </p:txBody>
      </p:sp>
      <p:sp>
        <p:nvSpPr>
          <p:cNvPr id="6" name="Footer Placeholder 5">
            <a:extLst>
              <a:ext uri="{FF2B5EF4-FFF2-40B4-BE49-F238E27FC236}">
                <a16:creationId xmlns:a16="http://schemas.microsoft.com/office/drawing/2014/main" id="{BC36B14F-11E0-4889-A413-CB3C7AFF79B4}"/>
              </a:ext>
            </a:extLst>
          </p:cNvPr>
          <p:cNvSpPr>
            <a:spLocks noGrp="1"/>
          </p:cNvSpPr>
          <p:nvPr>
            <p:ph type="ftr" sz="quarter" idx="30"/>
          </p:nvPr>
        </p:nvSpPr>
        <p:spPr/>
        <p:txBody>
          <a:bodyPr/>
          <a:lstStyle/>
          <a:p>
            <a:pPr algn="l"/>
            <a:r>
              <a:rPr lang="en-US"/>
              <a:t>COMPANY CONFIDENTIAL</a:t>
            </a:r>
          </a:p>
        </p:txBody>
      </p:sp>
      <p:sp>
        <p:nvSpPr>
          <p:cNvPr id="7" name="Slide Number Placeholder 6">
            <a:extLst>
              <a:ext uri="{FF2B5EF4-FFF2-40B4-BE49-F238E27FC236}">
                <a16:creationId xmlns:a16="http://schemas.microsoft.com/office/drawing/2014/main" id="{39B28851-AA76-4129-AC91-31C430AE821B}"/>
              </a:ext>
            </a:extLst>
          </p:cNvPr>
          <p:cNvSpPr>
            <a:spLocks noGrp="1"/>
          </p:cNvSpPr>
          <p:nvPr>
            <p:ph type="sldNum" sz="quarter" idx="31"/>
          </p:nvPr>
        </p:nvSpPr>
        <p:spPr/>
        <p:txBody>
          <a:bodyPr/>
          <a:lstStyle/>
          <a:p>
            <a:fld id="{6C385236-B7BA-4938-9EA6-6DEC8CA653D7}" type="slidenum">
              <a:rPr lang="en-US" smtClean="0"/>
              <a:pPr/>
              <a:t>‹#›</a:t>
            </a:fld>
            <a:endParaRPr lang="en-US"/>
          </a:p>
        </p:txBody>
      </p:sp>
      <p:sp>
        <p:nvSpPr>
          <p:cNvPr id="16" name="Text Placeholder 7">
            <a:extLst>
              <a:ext uri="{FF2B5EF4-FFF2-40B4-BE49-F238E27FC236}">
                <a16:creationId xmlns:a16="http://schemas.microsoft.com/office/drawing/2014/main" id="{0C4B6512-58D0-4126-A96F-DCE2BC492B64}"/>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17" name="Title Placeholder 1">
            <a:extLst>
              <a:ext uri="{FF2B5EF4-FFF2-40B4-BE49-F238E27FC236}">
                <a16:creationId xmlns:a16="http://schemas.microsoft.com/office/drawing/2014/main" id="{164CE1CF-9577-4E95-9A2E-848CA260D9F9}"/>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131259880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mparison">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208B418E-47E7-4CB3-9272-AFFEF9163A3D}"/>
              </a:ext>
            </a:extLst>
          </p:cNvPr>
          <p:cNvSpPr>
            <a:spLocks noGrp="1"/>
          </p:cNvSpPr>
          <p:nvPr>
            <p:ph type="pic" sz="quarter" idx="23" hasCustomPrompt="1"/>
          </p:nvPr>
        </p:nvSpPr>
        <p:spPr>
          <a:xfrm>
            <a:off x="0" y="1"/>
            <a:ext cx="12192000" cy="2488018"/>
          </a:xfrm>
        </p:spPr>
        <p:txBody>
          <a:bodyPr lIns="72000" tIns="71974" rIns="71974" bIns="72000" anchor="b" anchorCtr="0"/>
          <a:lstStyle>
            <a:lvl1pPr marL="0" indent="0" algn="ctr">
              <a:spcBef>
                <a:spcPts val="0"/>
              </a:spcBef>
              <a:buNone/>
              <a:defRPr baseline="0">
                <a:solidFill>
                  <a:schemeClr val="tx1"/>
                </a:solidFill>
              </a:defRPr>
            </a:lvl1pPr>
          </a:lstStyle>
          <a:p>
            <a:r>
              <a:rPr lang="en-US" noProof="0"/>
              <a:t>Click to insert a picture</a:t>
            </a:r>
            <a:br>
              <a:rPr lang="en-US" noProof="0"/>
            </a:br>
            <a:r>
              <a:rPr lang="en-US" noProof="0"/>
              <a:t>Note that the picture will be inserted on top of the text placeholder.</a:t>
            </a:r>
            <a:br>
              <a:rPr lang="en-US" noProof="0"/>
            </a:br>
            <a:r>
              <a:rPr lang="en-US" noProof="0"/>
              <a:t>Therefore, in order to insert text, right click the picture and choose "Send to back"</a:t>
            </a:r>
          </a:p>
        </p:txBody>
      </p:sp>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1441696195"/>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13" name="Object 12"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1" name="Text Placeholder 10"/>
          <p:cNvSpPr>
            <a:spLocks noGrp="1"/>
          </p:cNvSpPr>
          <p:nvPr>
            <p:ph type="body" sz="quarter" idx="13" hasCustomPrompt="1"/>
          </p:nvPr>
        </p:nvSpPr>
        <p:spPr>
          <a:xfrm>
            <a:off x="1064435" y="2805514"/>
            <a:ext cx="4269012" cy="623486"/>
          </a:xfrm>
          <a:noFill/>
        </p:spPr>
        <p:txBody>
          <a:bodyPr lIns="144000" tIns="0" rIns="144000" bIns="0" anchor="ctr">
            <a:noAutofit/>
          </a:bodyPr>
          <a:lstStyle>
            <a:lvl1pPr marL="0" indent="0" algn="ctr">
              <a:lnSpc>
                <a:spcPts val="1700"/>
              </a:lnSpc>
              <a:buNone/>
              <a:defRPr b="1">
                <a:solidFill>
                  <a:schemeClr val="tx1"/>
                </a:solidFill>
                <a:latin typeface="+mj-lt"/>
              </a:defRPr>
            </a:lvl1pPr>
            <a:lvl2pPr>
              <a:defRPr b="1"/>
            </a:lvl2pPr>
            <a:lvl3pPr>
              <a:defRPr b="1"/>
            </a:lvl3pPr>
            <a:lvl4pPr>
              <a:defRPr b="1"/>
            </a:lvl4pPr>
            <a:lvl5pPr>
              <a:defRPr b="1"/>
            </a:lvl5pPr>
          </a:lstStyle>
          <a:p>
            <a:pPr lvl="0"/>
            <a:r>
              <a:rPr lang="en-US" noProof="0"/>
              <a:t>Click to edit </a:t>
            </a:r>
            <a:br>
              <a:rPr lang="en-US" noProof="0"/>
            </a:br>
            <a:r>
              <a:rPr lang="en-US" noProof="0"/>
              <a:t>Master text styles</a:t>
            </a:r>
          </a:p>
        </p:txBody>
      </p:sp>
      <p:sp>
        <p:nvSpPr>
          <p:cNvPr id="16" name="Text Placeholder 10"/>
          <p:cNvSpPr>
            <a:spLocks noGrp="1"/>
          </p:cNvSpPr>
          <p:nvPr>
            <p:ph type="body" sz="quarter" idx="17" hasCustomPrompt="1"/>
          </p:nvPr>
        </p:nvSpPr>
        <p:spPr>
          <a:xfrm>
            <a:off x="6644154" y="2803583"/>
            <a:ext cx="4267530" cy="622719"/>
          </a:xfrm>
          <a:noFill/>
        </p:spPr>
        <p:txBody>
          <a:bodyPr lIns="144000" tIns="0" rIns="144000" bIns="0" anchor="ctr">
            <a:noAutofit/>
          </a:bodyPr>
          <a:lstStyle>
            <a:lvl1pPr marL="0" indent="0" algn="ctr">
              <a:lnSpc>
                <a:spcPts val="1700"/>
              </a:lnSpc>
              <a:buNone/>
              <a:defRPr b="1">
                <a:solidFill>
                  <a:schemeClr val="tx1"/>
                </a:solidFill>
                <a:latin typeface="+mj-lt"/>
              </a:defRPr>
            </a:lvl1pPr>
            <a:lvl2pPr>
              <a:defRPr b="1"/>
            </a:lvl2pPr>
            <a:lvl3pPr>
              <a:defRPr b="1"/>
            </a:lvl3pPr>
            <a:lvl4pPr>
              <a:defRPr b="1"/>
            </a:lvl4pPr>
            <a:lvl5pPr>
              <a:defRPr b="1"/>
            </a:lvl5pPr>
          </a:lstStyle>
          <a:p>
            <a:pPr lvl="0"/>
            <a:r>
              <a:rPr lang="en-US" noProof="0"/>
              <a:t>Click to edit Master text styles</a:t>
            </a:r>
          </a:p>
        </p:txBody>
      </p:sp>
      <p:sp>
        <p:nvSpPr>
          <p:cNvPr id="19" name="Content Placeholder 18"/>
          <p:cNvSpPr>
            <a:spLocks noGrp="1"/>
          </p:cNvSpPr>
          <p:nvPr>
            <p:ph sz="quarter" idx="18" hasCustomPrompt="1"/>
          </p:nvPr>
        </p:nvSpPr>
        <p:spPr>
          <a:xfrm>
            <a:off x="1064435" y="3429001"/>
            <a:ext cx="4269012" cy="2748516"/>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Content Placeholder 18"/>
          <p:cNvSpPr>
            <a:spLocks noGrp="1"/>
          </p:cNvSpPr>
          <p:nvPr>
            <p:ph sz="quarter" idx="19" hasCustomPrompt="1"/>
          </p:nvPr>
        </p:nvSpPr>
        <p:spPr>
          <a:xfrm>
            <a:off x="6644154" y="3426304"/>
            <a:ext cx="4267531" cy="2748516"/>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6">
            <a:extLst>
              <a:ext uri="{FF2B5EF4-FFF2-40B4-BE49-F238E27FC236}">
                <a16:creationId xmlns:a16="http://schemas.microsoft.com/office/drawing/2014/main" id="{92606E51-302A-402C-B20F-54F37450EF5A}"/>
              </a:ext>
            </a:extLst>
          </p:cNvPr>
          <p:cNvSpPr>
            <a:spLocks noGrp="1"/>
          </p:cNvSpPr>
          <p:nvPr>
            <p:ph type="body" sz="quarter" idx="43" hasCustomPrompt="1"/>
          </p:nvPr>
        </p:nvSpPr>
        <p:spPr>
          <a:xfrm>
            <a:off x="2824031" y="2079363"/>
            <a:ext cx="698400" cy="698238"/>
          </a:xfrm>
          <a:prstGeom prst="ellipse">
            <a:avLst/>
          </a:prstGeom>
          <a:solidFill>
            <a:schemeClr val="accent1"/>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15" name="Text Placeholder 6">
            <a:extLst>
              <a:ext uri="{FF2B5EF4-FFF2-40B4-BE49-F238E27FC236}">
                <a16:creationId xmlns:a16="http://schemas.microsoft.com/office/drawing/2014/main" id="{AA946F2A-6D15-4356-AACE-77B713052445}"/>
              </a:ext>
            </a:extLst>
          </p:cNvPr>
          <p:cNvSpPr>
            <a:spLocks noGrp="1"/>
          </p:cNvSpPr>
          <p:nvPr>
            <p:ph type="body" sz="quarter" idx="44" hasCustomPrompt="1"/>
          </p:nvPr>
        </p:nvSpPr>
        <p:spPr>
          <a:xfrm>
            <a:off x="8424045" y="2079363"/>
            <a:ext cx="698400" cy="698238"/>
          </a:xfrm>
          <a:prstGeom prst="ellipse">
            <a:avLst/>
          </a:prstGeom>
          <a:solidFill>
            <a:schemeClr val="accent2"/>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5" name="Date Placeholder 4">
            <a:extLst>
              <a:ext uri="{FF2B5EF4-FFF2-40B4-BE49-F238E27FC236}">
                <a16:creationId xmlns:a16="http://schemas.microsoft.com/office/drawing/2014/main" id="{24436295-A04E-410C-BC96-E703F87AF8FB}"/>
              </a:ext>
            </a:extLst>
          </p:cNvPr>
          <p:cNvSpPr>
            <a:spLocks noGrp="1"/>
          </p:cNvSpPr>
          <p:nvPr>
            <p:ph type="dt" sz="half" idx="45"/>
          </p:nvPr>
        </p:nvSpPr>
        <p:spPr/>
        <p:txBody>
          <a:bodyPr/>
          <a:lstStyle/>
          <a:p>
            <a:fld id="{EBA8770B-4A02-4B68-BD74-C99827BB6EFA}" type="datetime1">
              <a:rPr lang="en-US" smtClean="0"/>
              <a:t>12/19/2025</a:t>
            </a:fld>
            <a:endParaRPr lang="en-US"/>
          </a:p>
        </p:txBody>
      </p:sp>
      <p:sp>
        <p:nvSpPr>
          <p:cNvPr id="6" name="Footer Placeholder 5">
            <a:extLst>
              <a:ext uri="{FF2B5EF4-FFF2-40B4-BE49-F238E27FC236}">
                <a16:creationId xmlns:a16="http://schemas.microsoft.com/office/drawing/2014/main" id="{B0B2DE98-0117-4A18-88E2-669F6FB209A4}"/>
              </a:ext>
            </a:extLst>
          </p:cNvPr>
          <p:cNvSpPr>
            <a:spLocks noGrp="1"/>
          </p:cNvSpPr>
          <p:nvPr>
            <p:ph type="ftr" sz="quarter" idx="46"/>
          </p:nvPr>
        </p:nvSpPr>
        <p:spPr/>
        <p:txBody>
          <a:bodyPr/>
          <a:lstStyle/>
          <a:p>
            <a:pPr algn="l"/>
            <a:r>
              <a:rPr lang="en-US"/>
              <a:t>COMPANY CONFIDENTIAL</a:t>
            </a:r>
          </a:p>
        </p:txBody>
      </p:sp>
      <p:sp>
        <p:nvSpPr>
          <p:cNvPr id="7" name="Slide Number Placeholder 6">
            <a:extLst>
              <a:ext uri="{FF2B5EF4-FFF2-40B4-BE49-F238E27FC236}">
                <a16:creationId xmlns:a16="http://schemas.microsoft.com/office/drawing/2014/main" id="{61D719EE-E991-4D3D-BAFB-EB072BFB1EEB}"/>
              </a:ext>
            </a:extLst>
          </p:cNvPr>
          <p:cNvSpPr>
            <a:spLocks noGrp="1"/>
          </p:cNvSpPr>
          <p:nvPr>
            <p:ph type="sldNum" sz="quarter" idx="47"/>
          </p:nvPr>
        </p:nvSpPr>
        <p:spPr/>
        <p:txBody>
          <a:bodyPr/>
          <a:lstStyle/>
          <a:p>
            <a:fld id="{6C385236-B7BA-4938-9EA6-6DEC8CA653D7}" type="slidenum">
              <a:rPr lang="en-US" smtClean="0"/>
              <a:pPr/>
              <a:t>‹#›</a:t>
            </a:fld>
            <a:endParaRPr lang="en-US"/>
          </a:p>
        </p:txBody>
      </p:sp>
      <p:sp>
        <p:nvSpPr>
          <p:cNvPr id="18" name="Text Placeholder 7">
            <a:extLst>
              <a:ext uri="{FF2B5EF4-FFF2-40B4-BE49-F238E27FC236}">
                <a16:creationId xmlns:a16="http://schemas.microsoft.com/office/drawing/2014/main" id="{FC155D83-CC89-488D-A2E1-DDEE95784B50}"/>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22" name="Title Placeholder 1">
            <a:extLst>
              <a:ext uri="{FF2B5EF4-FFF2-40B4-BE49-F238E27FC236}">
                <a16:creationId xmlns:a16="http://schemas.microsoft.com/office/drawing/2014/main" id="{2CEEA349-D809-4E4C-BA93-BCE8AF64CA59}"/>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76169125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004E70DC-C3D2-4252-9260-04CDF1B85E16}"/>
              </a:ext>
            </a:extLst>
          </p:cNvPr>
          <p:cNvSpPr>
            <a:spLocks noGrp="1"/>
          </p:cNvSpPr>
          <p:nvPr>
            <p:ph type="pic" sz="quarter" idx="25" hasCustomPrompt="1"/>
          </p:nvPr>
        </p:nvSpPr>
        <p:spPr>
          <a:xfrm>
            <a:off x="0" y="1"/>
            <a:ext cx="12192000" cy="2488018"/>
          </a:xfrm>
        </p:spPr>
        <p:txBody>
          <a:bodyPr lIns="72000" tIns="71974" rIns="71974" bIns="72000" anchor="b" anchorCtr="0"/>
          <a:lstStyle>
            <a:lvl1pPr marL="0" indent="0" algn="ctr">
              <a:spcBef>
                <a:spcPts val="0"/>
              </a:spcBef>
              <a:buNone/>
              <a:defRPr baseline="0">
                <a:solidFill>
                  <a:schemeClr val="tx1"/>
                </a:solidFill>
              </a:defRPr>
            </a:lvl1pPr>
          </a:lstStyle>
          <a:p>
            <a:r>
              <a:rPr lang="en-US" noProof="0"/>
              <a:t>Click to insert a picture</a:t>
            </a:r>
            <a:br>
              <a:rPr lang="en-US" noProof="0"/>
            </a:br>
            <a:r>
              <a:rPr lang="en-US" noProof="0"/>
              <a:t>Note that the picture will be inserted on top of the text placeholder.</a:t>
            </a:r>
            <a:br>
              <a:rPr lang="en-US" noProof="0"/>
            </a:br>
            <a:r>
              <a:rPr lang="en-US" noProof="0"/>
              <a:t>Therefore, in order to insert text, right click the picture and choose "Send to back"</a:t>
            </a:r>
          </a:p>
        </p:txBody>
      </p:sp>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2203443689"/>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13" name="Object 12"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1" name="Text Placeholder 10"/>
          <p:cNvSpPr>
            <a:spLocks noGrp="1"/>
          </p:cNvSpPr>
          <p:nvPr>
            <p:ph type="body" sz="quarter" idx="13" hasCustomPrompt="1"/>
          </p:nvPr>
        </p:nvSpPr>
        <p:spPr>
          <a:xfrm>
            <a:off x="479426" y="2914458"/>
            <a:ext cx="2725830" cy="622800"/>
          </a:xfrm>
          <a:noFill/>
        </p:spPr>
        <p:txBody>
          <a:bodyPr lIns="144000" tIns="0" rIns="144000" bIns="0" anchor="ctr">
            <a:noAutofit/>
          </a:bodyPr>
          <a:lstStyle>
            <a:lvl1pPr marL="0" indent="0">
              <a:buNone/>
              <a:defRPr b="1">
                <a:solidFill>
                  <a:schemeClr val="tx1"/>
                </a:solidFill>
                <a:latin typeface="+mj-lt"/>
              </a:defRPr>
            </a:lvl1pPr>
            <a:lvl2pPr>
              <a:defRPr b="1"/>
            </a:lvl2pPr>
            <a:lvl3pPr>
              <a:defRPr b="1"/>
            </a:lvl3pPr>
            <a:lvl4pPr>
              <a:defRPr b="1"/>
            </a:lvl4pPr>
            <a:lvl5pPr>
              <a:defRPr b="1"/>
            </a:lvl5pPr>
          </a:lstStyle>
          <a:p>
            <a:pPr lvl="0"/>
            <a:r>
              <a:rPr lang="en-US" noProof="0"/>
              <a:t>Click to edit Master text styles</a:t>
            </a:r>
          </a:p>
        </p:txBody>
      </p:sp>
      <p:sp>
        <p:nvSpPr>
          <p:cNvPr id="19" name="Content Placeholder 18"/>
          <p:cNvSpPr>
            <a:spLocks noGrp="1"/>
          </p:cNvSpPr>
          <p:nvPr>
            <p:ph sz="quarter" idx="18" hasCustomPrompt="1"/>
          </p:nvPr>
        </p:nvSpPr>
        <p:spPr>
          <a:xfrm>
            <a:off x="479426" y="3535328"/>
            <a:ext cx="2725830" cy="2652821"/>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6">
            <a:extLst>
              <a:ext uri="{FF2B5EF4-FFF2-40B4-BE49-F238E27FC236}">
                <a16:creationId xmlns:a16="http://schemas.microsoft.com/office/drawing/2014/main" id="{0777F5BC-90F4-414E-B27A-79BDF9D40929}"/>
              </a:ext>
            </a:extLst>
          </p:cNvPr>
          <p:cNvSpPr>
            <a:spLocks noGrp="1"/>
          </p:cNvSpPr>
          <p:nvPr>
            <p:ph type="body" sz="quarter" idx="43" hasCustomPrompt="1"/>
          </p:nvPr>
        </p:nvSpPr>
        <p:spPr>
          <a:xfrm>
            <a:off x="1428341" y="2079363"/>
            <a:ext cx="828000" cy="828000"/>
          </a:xfrm>
          <a:prstGeom prst="ellipse">
            <a:avLst/>
          </a:prstGeom>
          <a:solidFill>
            <a:schemeClr val="tx2"/>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32" name="Text Placeholder 10">
            <a:extLst>
              <a:ext uri="{FF2B5EF4-FFF2-40B4-BE49-F238E27FC236}">
                <a16:creationId xmlns:a16="http://schemas.microsoft.com/office/drawing/2014/main" id="{BD7EB420-7E8D-454A-92D5-C50919056636}"/>
              </a:ext>
            </a:extLst>
          </p:cNvPr>
          <p:cNvSpPr>
            <a:spLocks noGrp="1"/>
          </p:cNvSpPr>
          <p:nvPr>
            <p:ph type="body" sz="quarter" idx="44" hasCustomPrompt="1"/>
          </p:nvPr>
        </p:nvSpPr>
        <p:spPr>
          <a:xfrm>
            <a:off x="3315198" y="2914458"/>
            <a:ext cx="2725830" cy="622800"/>
          </a:xfrm>
          <a:noFill/>
        </p:spPr>
        <p:txBody>
          <a:bodyPr lIns="144000" tIns="0" rIns="144000" bIns="0" anchor="ctr">
            <a:noAutofit/>
          </a:bodyPr>
          <a:lstStyle>
            <a:lvl1pPr marL="0" indent="0">
              <a:buNone/>
              <a:defRPr b="1">
                <a:solidFill>
                  <a:schemeClr val="tx1"/>
                </a:solidFill>
                <a:latin typeface="+mj-lt"/>
              </a:defRPr>
            </a:lvl1pPr>
            <a:lvl2pPr>
              <a:defRPr b="1"/>
            </a:lvl2pPr>
            <a:lvl3pPr>
              <a:defRPr b="1"/>
            </a:lvl3pPr>
            <a:lvl4pPr>
              <a:defRPr b="1"/>
            </a:lvl4pPr>
            <a:lvl5pPr>
              <a:defRPr b="1"/>
            </a:lvl5pPr>
          </a:lstStyle>
          <a:p>
            <a:pPr lvl="0"/>
            <a:r>
              <a:rPr lang="en-US" noProof="0"/>
              <a:t>Click to edit Master text styles</a:t>
            </a:r>
          </a:p>
        </p:txBody>
      </p:sp>
      <p:sp>
        <p:nvSpPr>
          <p:cNvPr id="33" name="Content Placeholder 18">
            <a:extLst>
              <a:ext uri="{FF2B5EF4-FFF2-40B4-BE49-F238E27FC236}">
                <a16:creationId xmlns:a16="http://schemas.microsoft.com/office/drawing/2014/main" id="{B228A39C-C8A6-4AC7-96A3-25A525A9A4F2}"/>
              </a:ext>
            </a:extLst>
          </p:cNvPr>
          <p:cNvSpPr>
            <a:spLocks noGrp="1"/>
          </p:cNvSpPr>
          <p:nvPr>
            <p:ph sz="quarter" idx="45" hasCustomPrompt="1"/>
          </p:nvPr>
        </p:nvSpPr>
        <p:spPr>
          <a:xfrm>
            <a:off x="3315199" y="3535328"/>
            <a:ext cx="2725830" cy="2652821"/>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 name="Text Placeholder 6">
            <a:extLst>
              <a:ext uri="{FF2B5EF4-FFF2-40B4-BE49-F238E27FC236}">
                <a16:creationId xmlns:a16="http://schemas.microsoft.com/office/drawing/2014/main" id="{47F886A1-D69F-4044-9B1C-2C721E721AFF}"/>
              </a:ext>
            </a:extLst>
          </p:cNvPr>
          <p:cNvSpPr>
            <a:spLocks noGrp="1"/>
          </p:cNvSpPr>
          <p:nvPr>
            <p:ph type="body" sz="quarter" idx="46" hasCustomPrompt="1"/>
          </p:nvPr>
        </p:nvSpPr>
        <p:spPr>
          <a:xfrm>
            <a:off x="4264113" y="2079363"/>
            <a:ext cx="828000" cy="828000"/>
          </a:xfrm>
          <a:prstGeom prst="ellipse">
            <a:avLst/>
          </a:prstGeom>
          <a:solidFill>
            <a:schemeClr val="accent1"/>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35" name="Text Placeholder 10">
            <a:extLst>
              <a:ext uri="{FF2B5EF4-FFF2-40B4-BE49-F238E27FC236}">
                <a16:creationId xmlns:a16="http://schemas.microsoft.com/office/drawing/2014/main" id="{B89EAACB-7074-471C-BBA2-8BF0CC3E4EB9}"/>
              </a:ext>
            </a:extLst>
          </p:cNvPr>
          <p:cNvSpPr>
            <a:spLocks noGrp="1"/>
          </p:cNvSpPr>
          <p:nvPr>
            <p:ph type="body" sz="quarter" idx="47" hasCustomPrompt="1"/>
          </p:nvPr>
        </p:nvSpPr>
        <p:spPr>
          <a:xfrm>
            <a:off x="6150970" y="2914458"/>
            <a:ext cx="2725830" cy="622800"/>
          </a:xfrm>
          <a:noFill/>
        </p:spPr>
        <p:txBody>
          <a:bodyPr lIns="144000" tIns="0" rIns="144000" bIns="0" anchor="ctr">
            <a:noAutofit/>
          </a:bodyPr>
          <a:lstStyle>
            <a:lvl1pPr marL="0" indent="0">
              <a:buNone/>
              <a:defRPr b="1">
                <a:solidFill>
                  <a:schemeClr val="tx1"/>
                </a:solidFill>
                <a:latin typeface="+mj-lt"/>
              </a:defRPr>
            </a:lvl1pPr>
            <a:lvl2pPr>
              <a:defRPr b="1"/>
            </a:lvl2pPr>
            <a:lvl3pPr>
              <a:defRPr b="1"/>
            </a:lvl3pPr>
            <a:lvl4pPr>
              <a:defRPr b="1"/>
            </a:lvl4pPr>
            <a:lvl5pPr>
              <a:defRPr b="1"/>
            </a:lvl5pPr>
          </a:lstStyle>
          <a:p>
            <a:pPr lvl="0"/>
            <a:r>
              <a:rPr lang="en-US" noProof="0"/>
              <a:t>Click to edit Master text styles</a:t>
            </a:r>
          </a:p>
        </p:txBody>
      </p:sp>
      <p:sp>
        <p:nvSpPr>
          <p:cNvPr id="36" name="Content Placeholder 18">
            <a:extLst>
              <a:ext uri="{FF2B5EF4-FFF2-40B4-BE49-F238E27FC236}">
                <a16:creationId xmlns:a16="http://schemas.microsoft.com/office/drawing/2014/main" id="{EB79EFFE-A060-4C8D-BD8F-E52045C9C7EF}"/>
              </a:ext>
            </a:extLst>
          </p:cNvPr>
          <p:cNvSpPr>
            <a:spLocks noGrp="1"/>
          </p:cNvSpPr>
          <p:nvPr>
            <p:ph sz="quarter" idx="48" hasCustomPrompt="1"/>
          </p:nvPr>
        </p:nvSpPr>
        <p:spPr>
          <a:xfrm>
            <a:off x="6150972" y="3535328"/>
            <a:ext cx="2725830" cy="2652821"/>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 name="Text Placeholder 6">
            <a:extLst>
              <a:ext uri="{FF2B5EF4-FFF2-40B4-BE49-F238E27FC236}">
                <a16:creationId xmlns:a16="http://schemas.microsoft.com/office/drawing/2014/main" id="{3BEA2D42-9FD4-4716-AB0B-9632B9F8E378}"/>
              </a:ext>
            </a:extLst>
          </p:cNvPr>
          <p:cNvSpPr>
            <a:spLocks noGrp="1"/>
          </p:cNvSpPr>
          <p:nvPr>
            <p:ph type="body" sz="quarter" idx="49" hasCustomPrompt="1"/>
          </p:nvPr>
        </p:nvSpPr>
        <p:spPr>
          <a:xfrm>
            <a:off x="7099885" y="2079363"/>
            <a:ext cx="828000" cy="828000"/>
          </a:xfrm>
          <a:prstGeom prst="ellipse">
            <a:avLst/>
          </a:prstGeom>
          <a:solidFill>
            <a:schemeClr val="accent2"/>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38" name="Text Placeholder 10">
            <a:extLst>
              <a:ext uri="{FF2B5EF4-FFF2-40B4-BE49-F238E27FC236}">
                <a16:creationId xmlns:a16="http://schemas.microsoft.com/office/drawing/2014/main" id="{8FD4303F-49FA-457B-B244-4E8B906863CA}"/>
              </a:ext>
            </a:extLst>
          </p:cNvPr>
          <p:cNvSpPr>
            <a:spLocks noGrp="1"/>
          </p:cNvSpPr>
          <p:nvPr>
            <p:ph type="body" sz="quarter" idx="50" hasCustomPrompt="1"/>
          </p:nvPr>
        </p:nvSpPr>
        <p:spPr>
          <a:xfrm>
            <a:off x="8986744" y="2914458"/>
            <a:ext cx="2725830" cy="622800"/>
          </a:xfrm>
          <a:noFill/>
        </p:spPr>
        <p:txBody>
          <a:bodyPr lIns="144000" tIns="0" rIns="144000" bIns="0" anchor="ctr">
            <a:noAutofit/>
          </a:bodyPr>
          <a:lstStyle>
            <a:lvl1pPr marL="0" indent="0">
              <a:buNone/>
              <a:defRPr b="1">
                <a:solidFill>
                  <a:schemeClr val="tx1"/>
                </a:solidFill>
                <a:latin typeface="+mj-lt"/>
              </a:defRPr>
            </a:lvl1pPr>
            <a:lvl2pPr>
              <a:defRPr b="1"/>
            </a:lvl2pPr>
            <a:lvl3pPr>
              <a:defRPr b="1"/>
            </a:lvl3pPr>
            <a:lvl4pPr>
              <a:defRPr b="1"/>
            </a:lvl4pPr>
            <a:lvl5pPr>
              <a:defRPr b="1"/>
            </a:lvl5pPr>
          </a:lstStyle>
          <a:p>
            <a:pPr lvl="0"/>
            <a:r>
              <a:rPr lang="en-US" noProof="0"/>
              <a:t>Click to edit Master text styles</a:t>
            </a:r>
          </a:p>
        </p:txBody>
      </p:sp>
      <p:sp>
        <p:nvSpPr>
          <p:cNvPr id="39" name="Content Placeholder 18">
            <a:extLst>
              <a:ext uri="{FF2B5EF4-FFF2-40B4-BE49-F238E27FC236}">
                <a16:creationId xmlns:a16="http://schemas.microsoft.com/office/drawing/2014/main" id="{03E82EC9-6A37-4D1E-933C-F9272C7F54EE}"/>
              </a:ext>
            </a:extLst>
          </p:cNvPr>
          <p:cNvSpPr>
            <a:spLocks noGrp="1"/>
          </p:cNvSpPr>
          <p:nvPr>
            <p:ph sz="quarter" idx="51" hasCustomPrompt="1"/>
          </p:nvPr>
        </p:nvSpPr>
        <p:spPr>
          <a:xfrm>
            <a:off x="8986744" y="3535328"/>
            <a:ext cx="2725830" cy="2652821"/>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 name="Text Placeholder 6">
            <a:extLst>
              <a:ext uri="{FF2B5EF4-FFF2-40B4-BE49-F238E27FC236}">
                <a16:creationId xmlns:a16="http://schemas.microsoft.com/office/drawing/2014/main" id="{0169E3EB-3F89-482B-9603-7497CA07EED3}"/>
              </a:ext>
            </a:extLst>
          </p:cNvPr>
          <p:cNvSpPr>
            <a:spLocks noGrp="1"/>
          </p:cNvSpPr>
          <p:nvPr>
            <p:ph type="body" sz="quarter" idx="52" hasCustomPrompt="1"/>
          </p:nvPr>
        </p:nvSpPr>
        <p:spPr>
          <a:xfrm>
            <a:off x="9935659" y="2079363"/>
            <a:ext cx="828000" cy="828000"/>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5" name="Date Placeholder 4">
            <a:extLst>
              <a:ext uri="{FF2B5EF4-FFF2-40B4-BE49-F238E27FC236}">
                <a16:creationId xmlns:a16="http://schemas.microsoft.com/office/drawing/2014/main" id="{7381527C-8083-4F64-ACF8-D0782F8C892E}"/>
              </a:ext>
            </a:extLst>
          </p:cNvPr>
          <p:cNvSpPr>
            <a:spLocks noGrp="1"/>
          </p:cNvSpPr>
          <p:nvPr>
            <p:ph type="dt" sz="half" idx="53"/>
          </p:nvPr>
        </p:nvSpPr>
        <p:spPr/>
        <p:txBody>
          <a:bodyPr/>
          <a:lstStyle/>
          <a:p>
            <a:fld id="{33E96EE0-0E9F-4078-BE71-5FF16A140549}" type="datetime1">
              <a:rPr lang="en-US" smtClean="0"/>
              <a:t>12/19/2025</a:t>
            </a:fld>
            <a:endParaRPr lang="en-US"/>
          </a:p>
        </p:txBody>
      </p:sp>
      <p:sp>
        <p:nvSpPr>
          <p:cNvPr id="6" name="Footer Placeholder 5">
            <a:extLst>
              <a:ext uri="{FF2B5EF4-FFF2-40B4-BE49-F238E27FC236}">
                <a16:creationId xmlns:a16="http://schemas.microsoft.com/office/drawing/2014/main" id="{77F89F93-34D9-4219-91BC-313CBE6E7366}"/>
              </a:ext>
            </a:extLst>
          </p:cNvPr>
          <p:cNvSpPr>
            <a:spLocks noGrp="1"/>
          </p:cNvSpPr>
          <p:nvPr>
            <p:ph type="ftr" sz="quarter" idx="54"/>
          </p:nvPr>
        </p:nvSpPr>
        <p:spPr/>
        <p:txBody>
          <a:bodyPr/>
          <a:lstStyle/>
          <a:p>
            <a:pPr algn="l"/>
            <a:r>
              <a:rPr lang="en-US"/>
              <a:t>COMPANY CONFIDENTIAL</a:t>
            </a:r>
          </a:p>
        </p:txBody>
      </p:sp>
      <p:sp>
        <p:nvSpPr>
          <p:cNvPr id="7" name="Slide Number Placeholder 6">
            <a:extLst>
              <a:ext uri="{FF2B5EF4-FFF2-40B4-BE49-F238E27FC236}">
                <a16:creationId xmlns:a16="http://schemas.microsoft.com/office/drawing/2014/main" id="{1C6A6AB2-CD6B-4C00-BDB7-580562DE15F6}"/>
              </a:ext>
            </a:extLst>
          </p:cNvPr>
          <p:cNvSpPr>
            <a:spLocks noGrp="1"/>
          </p:cNvSpPr>
          <p:nvPr>
            <p:ph type="sldNum" sz="quarter" idx="55"/>
          </p:nvPr>
        </p:nvSpPr>
        <p:spPr/>
        <p:txBody>
          <a:bodyPr/>
          <a:lstStyle/>
          <a:p>
            <a:fld id="{6C385236-B7BA-4938-9EA6-6DEC8CA653D7}" type="slidenum">
              <a:rPr lang="en-US" smtClean="0"/>
              <a:pPr/>
              <a:t>‹#›</a:t>
            </a:fld>
            <a:endParaRPr lang="en-US"/>
          </a:p>
        </p:txBody>
      </p:sp>
      <p:sp>
        <p:nvSpPr>
          <p:cNvPr id="22" name="Text Placeholder 7">
            <a:extLst>
              <a:ext uri="{FF2B5EF4-FFF2-40B4-BE49-F238E27FC236}">
                <a16:creationId xmlns:a16="http://schemas.microsoft.com/office/drawing/2014/main" id="{B42607E9-9610-476B-930F-0A9576413139}"/>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23" name="Title Placeholder 1">
            <a:extLst>
              <a:ext uri="{FF2B5EF4-FFF2-40B4-BE49-F238E27FC236}">
                <a16:creationId xmlns:a16="http://schemas.microsoft.com/office/drawing/2014/main" id="{26FADBE2-42E3-44BC-9BB9-E8F8F24A893E}"/>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368611993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0488875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1C9D9593-6010-4D84-B698-3916B996FA30}"/>
              </a:ext>
            </a:extLst>
          </p:cNvPr>
          <p:cNvSpPr>
            <a:spLocks noGrp="1"/>
          </p:cNvSpPr>
          <p:nvPr>
            <p:ph type="dt" sz="half" idx="18"/>
          </p:nvPr>
        </p:nvSpPr>
        <p:spPr/>
        <p:txBody>
          <a:bodyPr/>
          <a:lstStyle/>
          <a:p>
            <a:fld id="{806DD6EA-A2CF-4D67-9510-56628C23D9F7}" type="datetime1">
              <a:rPr lang="en-US" smtClean="0"/>
              <a:t>12/19/2025</a:t>
            </a:fld>
            <a:endParaRPr lang="en-US"/>
          </a:p>
        </p:txBody>
      </p:sp>
      <p:sp>
        <p:nvSpPr>
          <p:cNvPr id="4" name="Footer Placeholder 3">
            <a:extLst>
              <a:ext uri="{FF2B5EF4-FFF2-40B4-BE49-F238E27FC236}">
                <a16:creationId xmlns:a16="http://schemas.microsoft.com/office/drawing/2014/main" id="{68C73727-0AEF-4180-9A25-9D9E4AA4CDE0}"/>
              </a:ext>
            </a:extLst>
          </p:cNvPr>
          <p:cNvSpPr>
            <a:spLocks noGrp="1"/>
          </p:cNvSpPr>
          <p:nvPr>
            <p:ph type="ftr" sz="quarter" idx="19"/>
          </p:nvPr>
        </p:nvSpPr>
        <p:spPr/>
        <p:txBody>
          <a:bodyPr/>
          <a:lstStyle/>
          <a:p>
            <a:pPr algn="l"/>
            <a:r>
              <a:rPr lang="en-US"/>
              <a:t>COMPANY CONFIDENTIAL</a:t>
            </a:r>
          </a:p>
        </p:txBody>
      </p:sp>
      <p:sp>
        <p:nvSpPr>
          <p:cNvPr id="5" name="Slide Number Placeholder 4">
            <a:extLst>
              <a:ext uri="{FF2B5EF4-FFF2-40B4-BE49-F238E27FC236}">
                <a16:creationId xmlns:a16="http://schemas.microsoft.com/office/drawing/2014/main" id="{40140819-2DD2-4C6A-B2BA-661DD2B0CB85}"/>
              </a:ext>
            </a:extLst>
          </p:cNvPr>
          <p:cNvSpPr>
            <a:spLocks noGrp="1"/>
          </p:cNvSpPr>
          <p:nvPr>
            <p:ph type="sldNum" sz="quarter" idx="20"/>
          </p:nvPr>
        </p:nvSpPr>
        <p:spPr/>
        <p:txBody>
          <a:bodyPr/>
          <a:lstStyle/>
          <a:p>
            <a:fld id="{6C385236-B7BA-4938-9EA6-6DEC8CA653D7}" type="slidenum">
              <a:rPr lang="en-US" smtClean="0"/>
              <a:pPr/>
              <a:t>‹#›</a:t>
            </a:fld>
            <a:endParaRPr lang="en-US"/>
          </a:p>
        </p:txBody>
      </p:sp>
      <p:sp>
        <p:nvSpPr>
          <p:cNvPr id="8" name="Text Placeholder 7">
            <a:extLst>
              <a:ext uri="{FF2B5EF4-FFF2-40B4-BE49-F238E27FC236}">
                <a16:creationId xmlns:a16="http://schemas.microsoft.com/office/drawing/2014/main" id="{59F31923-D926-4EC1-927C-8708EF07DF2D}"/>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9" name="Title Placeholder 1">
            <a:extLst>
              <a:ext uri="{FF2B5EF4-FFF2-40B4-BE49-F238E27FC236}">
                <a16:creationId xmlns:a16="http://schemas.microsoft.com/office/drawing/2014/main" id="{9B7F5197-BFC0-474F-8B91-9B266F1A87C4}"/>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191305973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 Righ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7956995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Picture Placeholder 3">
            <a:extLst>
              <a:ext uri="{FF2B5EF4-FFF2-40B4-BE49-F238E27FC236}">
                <a16:creationId xmlns:a16="http://schemas.microsoft.com/office/drawing/2014/main" id="{270A7E1B-06C4-491A-A7D6-5E2BF0B762AA}"/>
              </a:ext>
            </a:extLst>
          </p:cNvPr>
          <p:cNvSpPr>
            <a:spLocks noGrp="1"/>
          </p:cNvSpPr>
          <p:nvPr>
            <p:ph type="pic" sz="quarter" idx="17" hasCustomPrompt="1"/>
          </p:nvPr>
        </p:nvSpPr>
        <p:spPr>
          <a:xfrm>
            <a:off x="6205538" y="0"/>
            <a:ext cx="5986461" cy="6284890"/>
          </a:xfrm>
        </p:spPr>
        <p:txBody>
          <a:bodyPr lIns="60458" tIns="60458" rIns="60458" bIns="61200" anchor="ctr" anchorCtr="0"/>
          <a:lstStyle>
            <a:lvl1pPr marL="0" indent="0" algn="ctr">
              <a:spcBef>
                <a:spcPts val="0"/>
              </a:spcBef>
              <a:buNone/>
              <a:defRPr baseline="0">
                <a:solidFill>
                  <a:schemeClr val="tx1"/>
                </a:solidFill>
              </a:defRPr>
            </a:lvl1pPr>
          </a:lstStyle>
          <a:p>
            <a:r>
              <a:rPr lang="en-US" noProof="0"/>
              <a:t>Click to insert a picture</a:t>
            </a:r>
          </a:p>
        </p:txBody>
      </p:sp>
      <p:sp>
        <p:nvSpPr>
          <p:cNvPr id="13" name="Text Placeholder 18">
            <a:extLst>
              <a:ext uri="{FF2B5EF4-FFF2-40B4-BE49-F238E27FC236}">
                <a16:creationId xmlns:a16="http://schemas.microsoft.com/office/drawing/2014/main" id="{6292EC8F-CA80-4608-8BBB-26EAD8252482}"/>
              </a:ext>
            </a:extLst>
          </p:cNvPr>
          <p:cNvSpPr>
            <a:spLocks noGrp="1"/>
          </p:cNvSpPr>
          <p:nvPr>
            <p:ph type="body" sz="quarter" idx="18"/>
          </p:nvPr>
        </p:nvSpPr>
        <p:spPr>
          <a:xfrm>
            <a:off x="479425" y="1412875"/>
            <a:ext cx="5507038" cy="4870450"/>
          </a:xfrm>
          <a:noFill/>
        </p:spPr>
        <p:txBody>
          <a:bodyPr lIns="0" tIns="0" rIns="0" bIns="0"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Date Placeholder 2">
            <a:extLst>
              <a:ext uri="{FF2B5EF4-FFF2-40B4-BE49-F238E27FC236}">
                <a16:creationId xmlns:a16="http://schemas.microsoft.com/office/drawing/2014/main" id="{EFD0F7C6-431E-46C4-9429-A3D456CBADBB}"/>
              </a:ext>
            </a:extLst>
          </p:cNvPr>
          <p:cNvSpPr>
            <a:spLocks noGrp="1"/>
          </p:cNvSpPr>
          <p:nvPr>
            <p:ph type="dt" sz="half" idx="20"/>
          </p:nvPr>
        </p:nvSpPr>
        <p:spPr/>
        <p:txBody>
          <a:bodyPr/>
          <a:lstStyle/>
          <a:p>
            <a:fld id="{3E241589-4F53-445D-981C-6C95414EE8DB}" type="datetime1">
              <a:rPr lang="en-US" smtClean="0"/>
              <a:t>12/19/2025</a:t>
            </a:fld>
            <a:endParaRPr lang="en-US"/>
          </a:p>
        </p:txBody>
      </p:sp>
      <p:sp>
        <p:nvSpPr>
          <p:cNvPr id="4" name="Footer Placeholder 3">
            <a:extLst>
              <a:ext uri="{FF2B5EF4-FFF2-40B4-BE49-F238E27FC236}">
                <a16:creationId xmlns:a16="http://schemas.microsoft.com/office/drawing/2014/main" id="{D8820383-CC25-496B-BB92-273CBD649C18}"/>
              </a:ext>
            </a:extLst>
          </p:cNvPr>
          <p:cNvSpPr>
            <a:spLocks noGrp="1"/>
          </p:cNvSpPr>
          <p:nvPr>
            <p:ph type="ftr" sz="quarter" idx="21"/>
          </p:nvPr>
        </p:nvSpPr>
        <p:spPr/>
        <p:txBody>
          <a:bodyPr/>
          <a:lstStyle/>
          <a:p>
            <a:pPr algn="l"/>
            <a:r>
              <a:rPr lang="en-US"/>
              <a:t>COMPANY CONFIDENTIAL</a:t>
            </a:r>
          </a:p>
        </p:txBody>
      </p:sp>
      <p:sp>
        <p:nvSpPr>
          <p:cNvPr id="5" name="Slide Number Placeholder 4">
            <a:extLst>
              <a:ext uri="{FF2B5EF4-FFF2-40B4-BE49-F238E27FC236}">
                <a16:creationId xmlns:a16="http://schemas.microsoft.com/office/drawing/2014/main" id="{20F88412-719A-4E27-BE3B-7A6D9C0B356A}"/>
              </a:ext>
            </a:extLst>
          </p:cNvPr>
          <p:cNvSpPr>
            <a:spLocks noGrp="1"/>
          </p:cNvSpPr>
          <p:nvPr>
            <p:ph type="sldNum" sz="quarter" idx="22"/>
          </p:nvPr>
        </p:nvSpPr>
        <p:spPr/>
        <p:txBody>
          <a:bodyPr/>
          <a:lstStyle/>
          <a:p>
            <a:fld id="{6C385236-B7BA-4938-9EA6-6DEC8CA653D7}" type="slidenum">
              <a:rPr lang="en-US" smtClean="0"/>
              <a:pPr/>
              <a:t>‹#›</a:t>
            </a:fld>
            <a:endParaRPr lang="en-US"/>
          </a:p>
        </p:txBody>
      </p:sp>
      <p:sp>
        <p:nvSpPr>
          <p:cNvPr id="10" name="Text Placeholder 7">
            <a:extLst>
              <a:ext uri="{FF2B5EF4-FFF2-40B4-BE49-F238E27FC236}">
                <a16:creationId xmlns:a16="http://schemas.microsoft.com/office/drawing/2014/main" id="{AD0C1278-E9AE-4168-A595-99A55EA23DF8}"/>
              </a:ext>
            </a:extLst>
          </p:cNvPr>
          <p:cNvSpPr>
            <a:spLocks noGrp="1"/>
          </p:cNvSpPr>
          <p:nvPr>
            <p:ph type="body" sz="quarter" idx="14" hasCustomPrompt="1"/>
          </p:nvPr>
        </p:nvSpPr>
        <p:spPr>
          <a:xfrm>
            <a:off x="475521" y="873877"/>
            <a:ext cx="5507038"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11" name="Title Placeholder 1">
            <a:extLst>
              <a:ext uri="{FF2B5EF4-FFF2-40B4-BE49-F238E27FC236}">
                <a16:creationId xmlns:a16="http://schemas.microsoft.com/office/drawing/2014/main" id="{7B0E5E79-8AD5-4282-B864-D586098D06AB}"/>
              </a:ext>
            </a:extLst>
          </p:cNvPr>
          <p:cNvSpPr>
            <a:spLocks noGrp="1"/>
          </p:cNvSpPr>
          <p:nvPr>
            <p:ph type="title" hasCustomPrompt="1"/>
          </p:nvPr>
        </p:nvSpPr>
        <p:spPr>
          <a:xfrm>
            <a:off x="479425" y="494490"/>
            <a:ext cx="5506081"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163130132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7638528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3" name="Text Placeholder 18">
            <a:extLst>
              <a:ext uri="{FF2B5EF4-FFF2-40B4-BE49-F238E27FC236}">
                <a16:creationId xmlns:a16="http://schemas.microsoft.com/office/drawing/2014/main" id="{EC72F5BB-D66A-4AE5-BE40-DAC7B5574161}"/>
              </a:ext>
            </a:extLst>
          </p:cNvPr>
          <p:cNvSpPr>
            <a:spLocks noGrp="1"/>
          </p:cNvSpPr>
          <p:nvPr>
            <p:ph type="body" sz="quarter" idx="17"/>
          </p:nvPr>
        </p:nvSpPr>
        <p:spPr>
          <a:xfrm>
            <a:off x="6200776" y="1412875"/>
            <a:ext cx="5511800" cy="4870450"/>
          </a:xfrm>
          <a:noFill/>
        </p:spPr>
        <p:txBody>
          <a:bodyPr lIns="0" tIns="0" rIns="0" bIns="0"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3">
            <a:extLst>
              <a:ext uri="{FF2B5EF4-FFF2-40B4-BE49-F238E27FC236}">
                <a16:creationId xmlns:a16="http://schemas.microsoft.com/office/drawing/2014/main" id="{B5B7800E-C1F4-4988-9830-63D6CD965A31}"/>
              </a:ext>
            </a:extLst>
          </p:cNvPr>
          <p:cNvSpPr>
            <a:spLocks noGrp="1"/>
          </p:cNvSpPr>
          <p:nvPr>
            <p:ph type="pic" sz="quarter" idx="18" hasCustomPrompt="1"/>
          </p:nvPr>
        </p:nvSpPr>
        <p:spPr>
          <a:xfrm>
            <a:off x="0" y="0"/>
            <a:ext cx="5986463" cy="6283325"/>
          </a:xfrm>
        </p:spPr>
        <p:txBody>
          <a:bodyPr lIns="0" tIns="0" rIns="0" bIns="0" anchor="ctr" anchorCtr="0"/>
          <a:lstStyle>
            <a:lvl1pPr marL="0" indent="0" algn="ctr">
              <a:spcBef>
                <a:spcPts val="0"/>
              </a:spcBef>
              <a:buNone/>
              <a:defRPr baseline="0">
                <a:solidFill>
                  <a:schemeClr val="tx1"/>
                </a:solidFill>
              </a:defRPr>
            </a:lvl1pPr>
          </a:lstStyle>
          <a:p>
            <a:r>
              <a:rPr lang="en-US" noProof="0"/>
              <a:t>Click to insert a picture</a:t>
            </a:r>
          </a:p>
        </p:txBody>
      </p:sp>
      <p:sp>
        <p:nvSpPr>
          <p:cNvPr id="3" name="Date Placeholder 2">
            <a:extLst>
              <a:ext uri="{FF2B5EF4-FFF2-40B4-BE49-F238E27FC236}">
                <a16:creationId xmlns:a16="http://schemas.microsoft.com/office/drawing/2014/main" id="{E54AC8E3-7E26-425E-8440-6C36641BAB2B}"/>
              </a:ext>
            </a:extLst>
          </p:cNvPr>
          <p:cNvSpPr>
            <a:spLocks noGrp="1"/>
          </p:cNvSpPr>
          <p:nvPr>
            <p:ph type="dt" sz="half" idx="20"/>
          </p:nvPr>
        </p:nvSpPr>
        <p:spPr/>
        <p:txBody>
          <a:bodyPr/>
          <a:lstStyle/>
          <a:p>
            <a:fld id="{304BAA50-7E29-43A1-8A07-2DCBB4900148}" type="datetime1">
              <a:rPr lang="en-US" smtClean="0"/>
              <a:t>12/19/2025</a:t>
            </a:fld>
            <a:endParaRPr lang="en-US"/>
          </a:p>
        </p:txBody>
      </p:sp>
      <p:sp>
        <p:nvSpPr>
          <p:cNvPr id="4" name="Footer Placeholder 3">
            <a:extLst>
              <a:ext uri="{FF2B5EF4-FFF2-40B4-BE49-F238E27FC236}">
                <a16:creationId xmlns:a16="http://schemas.microsoft.com/office/drawing/2014/main" id="{B22B9DD0-AE94-45C4-ABB9-A2AE218DA704}"/>
              </a:ext>
            </a:extLst>
          </p:cNvPr>
          <p:cNvSpPr>
            <a:spLocks noGrp="1"/>
          </p:cNvSpPr>
          <p:nvPr>
            <p:ph type="ftr" sz="quarter" idx="21"/>
          </p:nvPr>
        </p:nvSpPr>
        <p:spPr/>
        <p:txBody>
          <a:bodyPr/>
          <a:lstStyle/>
          <a:p>
            <a:pPr algn="l"/>
            <a:r>
              <a:rPr lang="en-US"/>
              <a:t>COMPANY CONFIDENTIAL</a:t>
            </a:r>
          </a:p>
        </p:txBody>
      </p:sp>
      <p:sp>
        <p:nvSpPr>
          <p:cNvPr id="5" name="Slide Number Placeholder 4">
            <a:extLst>
              <a:ext uri="{FF2B5EF4-FFF2-40B4-BE49-F238E27FC236}">
                <a16:creationId xmlns:a16="http://schemas.microsoft.com/office/drawing/2014/main" id="{103D825D-904C-4C01-BE1D-29445C0E59F0}"/>
              </a:ext>
            </a:extLst>
          </p:cNvPr>
          <p:cNvSpPr>
            <a:spLocks noGrp="1"/>
          </p:cNvSpPr>
          <p:nvPr>
            <p:ph type="sldNum" sz="quarter" idx="22"/>
          </p:nvPr>
        </p:nvSpPr>
        <p:spPr/>
        <p:txBody>
          <a:bodyPr/>
          <a:lstStyle/>
          <a:p>
            <a:fld id="{6C385236-B7BA-4938-9EA6-6DEC8CA653D7}" type="slidenum">
              <a:rPr lang="en-US" smtClean="0"/>
              <a:pPr/>
              <a:t>‹#›</a:t>
            </a:fld>
            <a:endParaRPr lang="en-US"/>
          </a:p>
        </p:txBody>
      </p:sp>
      <p:sp>
        <p:nvSpPr>
          <p:cNvPr id="10" name="Text Placeholder 7">
            <a:extLst>
              <a:ext uri="{FF2B5EF4-FFF2-40B4-BE49-F238E27FC236}">
                <a16:creationId xmlns:a16="http://schemas.microsoft.com/office/drawing/2014/main" id="{D08A57AA-70F0-446E-8A3A-71C82A9FED97}"/>
              </a:ext>
            </a:extLst>
          </p:cNvPr>
          <p:cNvSpPr>
            <a:spLocks noGrp="1"/>
          </p:cNvSpPr>
          <p:nvPr>
            <p:ph type="body" sz="quarter" idx="14" hasCustomPrompt="1"/>
          </p:nvPr>
        </p:nvSpPr>
        <p:spPr>
          <a:xfrm>
            <a:off x="6205539" y="873877"/>
            <a:ext cx="5505084"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11" name="Title Placeholder 1">
            <a:extLst>
              <a:ext uri="{FF2B5EF4-FFF2-40B4-BE49-F238E27FC236}">
                <a16:creationId xmlns:a16="http://schemas.microsoft.com/office/drawing/2014/main" id="{16E8E331-60E3-42A0-B941-83830F3205B6}"/>
              </a:ext>
            </a:extLst>
          </p:cNvPr>
          <p:cNvSpPr>
            <a:spLocks noGrp="1"/>
          </p:cNvSpPr>
          <p:nvPr>
            <p:ph type="title" hasCustomPrompt="1"/>
          </p:nvPr>
        </p:nvSpPr>
        <p:spPr>
          <a:xfrm>
            <a:off x="6208447" y="494490"/>
            <a:ext cx="5504128"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19173953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 Left">
    <p:spTree>
      <p:nvGrpSpPr>
        <p:cNvPr id="1" name=""/>
        <p:cNvGrpSpPr/>
        <p:nvPr/>
      </p:nvGrpSpPr>
      <p:grpSpPr>
        <a:xfrm>
          <a:off x="0" y="0"/>
          <a:ext cx="0" cy="0"/>
          <a:chOff x="0" y="0"/>
          <a:chExt cx="0" cy="0"/>
        </a:xfrm>
      </p:grpSpPr>
      <p:sp>
        <p:nvSpPr>
          <p:cNvPr id="10" name="Text Placeholder 18">
            <a:extLst>
              <a:ext uri="{FF2B5EF4-FFF2-40B4-BE49-F238E27FC236}">
                <a16:creationId xmlns:a16="http://schemas.microsoft.com/office/drawing/2014/main" id="{13F9A983-C937-4508-B213-1A5EC060D737}"/>
              </a:ext>
            </a:extLst>
          </p:cNvPr>
          <p:cNvSpPr>
            <a:spLocks noGrp="1"/>
          </p:cNvSpPr>
          <p:nvPr>
            <p:ph type="body" sz="quarter" idx="15"/>
          </p:nvPr>
        </p:nvSpPr>
        <p:spPr>
          <a:xfrm>
            <a:off x="8629649" y="0"/>
            <a:ext cx="3562350" cy="6283325"/>
          </a:xfrm>
          <a:solidFill>
            <a:schemeClr val="bg2">
              <a:lumMod val="20000"/>
              <a:lumOff val="80000"/>
            </a:schemeClr>
          </a:solidFill>
        </p:spPr>
        <p:txBody>
          <a:bodyPr lIns="288000" tIns="1692000" rIns="432000" bIns="180000"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hart Placeholder 3">
            <a:extLst>
              <a:ext uri="{FF2B5EF4-FFF2-40B4-BE49-F238E27FC236}">
                <a16:creationId xmlns:a16="http://schemas.microsoft.com/office/drawing/2014/main" id="{BD4EEDF5-749A-4E0A-9F2C-5DB6EC42D113}"/>
              </a:ext>
            </a:extLst>
          </p:cNvPr>
          <p:cNvSpPr>
            <a:spLocks noGrp="1"/>
          </p:cNvSpPr>
          <p:nvPr>
            <p:ph type="chart" sz="quarter" idx="17"/>
          </p:nvPr>
        </p:nvSpPr>
        <p:spPr>
          <a:xfrm>
            <a:off x="473569" y="1412875"/>
            <a:ext cx="7692236" cy="4870449"/>
          </a:xfrm>
        </p:spPr>
        <p:txBody>
          <a:bodyPr/>
          <a:lstStyle/>
          <a:p>
            <a:r>
              <a:rPr lang="en-US"/>
              <a:t>Click icon to add chart</a:t>
            </a:r>
          </a:p>
        </p:txBody>
      </p:sp>
      <p:sp>
        <p:nvSpPr>
          <p:cNvPr id="2" name="Date Placeholder 1">
            <a:extLst>
              <a:ext uri="{FF2B5EF4-FFF2-40B4-BE49-F238E27FC236}">
                <a16:creationId xmlns:a16="http://schemas.microsoft.com/office/drawing/2014/main" id="{41B3F6EE-929F-475B-BA0D-BAE5642C0B50}"/>
              </a:ext>
            </a:extLst>
          </p:cNvPr>
          <p:cNvSpPr>
            <a:spLocks noGrp="1"/>
          </p:cNvSpPr>
          <p:nvPr>
            <p:ph type="dt" sz="half" idx="18"/>
          </p:nvPr>
        </p:nvSpPr>
        <p:spPr/>
        <p:txBody>
          <a:bodyPr/>
          <a:lstStyle/>
          <a:p>
            <a:fld id="{B339EDC5-C2F6-4250-8049-0213A0C43A52}" type="datetime1">
              <a:rPr lang="en-US" smtClean="0"/>
              <a:t>12/19/2025</a:t>
            </a:fld>
            <a:endParaRPr lang="en-US"/>
          </a:p>
        </p:txBody>
      </p:sp>
      <p:sp>
        <p:nvSpPr>
          <p:cNvPr id="3" name="Footer Placeholder 2">
            <a:extLst>
              <a:ext uri="{FF2B5EF4-FFF2-40B4-BE49-F238E27FC236}">
                <a16:creationId xmlns:a16="http://schemas.microsoft.com/office/drawing/2014/main" id="{7356A101-CC96-4EEA-A848-52CCEB16DA27}"/>
              </a:ext>
            </a:extLst>
          </p:cNvPr>
          <p:cNvSpPr>
            <a:spLocks noGrp="1"/>
          </p:cNvSpPr>
          <p:nvPr>
            <p:ph type="ftr" sz="quarter" idx="19"/>
          </p:nvPr>
        </p:nvSpPr>
        <p:spPr/>
        <p:txBody>
          <a:bodyPr/>
          <a:lstStyle/>
          <a:p>
            <a:pPr algn="l"/>
            <a:r>
              <a:rPr lang="en-US"/>
              <a:t>COMPANY CONFIDENTIAL</a:t>
            </a:r>
          </a:p>
        </p:txBody>
      </p:sp>
      <p:sp>
        <p:nvSpPr>
          <p:cNvPr id="4" name="Slide Number Placeholder 3">
            <a:extLst>
              <a:ext uri="{FF2B5EF4-FFF2-40B4-BE49-F238E27FC236}">
                <a16:creationId xmlns:a16="http://schemas.microsoft.com/office/drawing/2014/main" id="{68E14E5D-3CDA-4372-B95E-72D345C3A38C}"/>
              </a:ext>
            </a:extLst>
          </p:cNvPr>
          <p:cNvSpPr>
            <a:spLocks noGrp="1"/>
          </p:cNvSpPr>
          <p:nvPr>
            <p:ph type="sldNum" sz="quarter" idx="20"/>
          </p:nvPr>
        </p:nvSpPr>
        <p:spPr/>
        <p:txBody>
          <a:bodyPr/>
          <a:lstStyle/>
          <a:p>
            <a:fld id="{6C385236-B7BA-4938-9EA6-6DEC8CA653D7}" type="slidenum">
              <a:rPr lang="en-US" smtClean="0"/>
              <a:pPr/>
              <a:t>‹#›</a:t>
            </a:fld>
            <a:endParaRPr lang="en-US"/>
          </a:p>
        </p:txBody>
      </p:sp>
      <p:sp>
        <p:nvSpPr>
          <p:cNvPr id="11" name="Text Placeholder 7">
            <a:extLst>
              <a:ext uri="{FF2B5EF4-FFF2-40B4-BE49-F238E27FC236}">
                <a16:creationId xmlns:a16="http://schemas.microsoft.com/office/drawing/2014/main" id="{3F8C0934-E3E7-4664-8099-283D222151C8}"/>
              </a:ext>
            </a:extLst>
          </p:cNvPr>
          <p:cNvSpPr>
            <a:spLocks noGrp="1"/>
          </p:cNvSpPr>
          <p:nvPr>
            <p:ph type="body" sz="quarter" idx="14" hasCustomPrompt="1"/>
          </p:nvPr>
        </p:nvSpPr>
        <p:spPr>
          <a:xfrm>
            <a:off x="475521" y="873877"/>
            <a:ext cx="7864216"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14" name="Title Placeholder 1">
            <a:extLst>
              <a:ext uri="{FF2B5EF4-FFF2-40B4-BE49-F238E27FC236}">
                <a16:creationId xmlns:a16="http://schemas.microsoft.com/office/drawing/2014/main" id="{54AC913B-9002-46E4-B468-3AFC28ABEC0B}"/>
              </a:ext>
            </a:extLst>
          </p:cNvPr>
          <p:cNvSpPr>
            <a:spLocks noGrp="1"/>
          </p:cNvSpPr>
          <p:nvPr>
            <p:ph type="title" hasCustomPrompt="1"/>
          </p:nvPr>
        </p:nvSpPr>
        <p:spPr>
          <a:xfrm>
            <a:off x="479425" y="494490"/>
            <a:ext cx="78628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240600368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08B08A26-BAAF-4968-8268-454F68923264}"/>
              </a:ext>
            </a:extLst>
          </p:cNvPr>
          <p:cNvSpPr>
            <a:spLocks noGrp="1"/>
          </p:cNvSpPr>
          <p:nvPr>
            <p:ph type="pic" sz="quarter" idx="18" hasCustomPrompt="1"/>
          </p:nvPr>
        </p:nvSpPr>
        <p:spPr>
          <a:xfrm>
            <a:off x="0" y="1"/>
            <a:ext cx="12192000" cy="6283324"/>
          </a:xfrm>
        </p:spPr>
        <p:txBody>
          <a:bodyPr lIns="72000" tIns="71974" rIns="71974" bIns="72000" anchor="b" anchorCtr="0"/>
          <a:lstStyle>
            <a:lvl1pPr marL="0" indent="0" algn="ctr">
              <a:spcBef>
                <a:spcPts val="0"/>
              </a:spcBef>
              <a:buNone/>
              <a:defRPr baseline="0">
                <a:solidFill>
                  <a:schemeClr val="tx1"/>
                </a:solidFill>
              </a:defRPr>
            </a:lvl1pPr>
          </a:lstStyle>
          <a:p>
            <a:r>
              <a:rPr lang="en-US" noProof="0"/>
              <a:t>Click to insert a picture</a:t>
            </a:r>
            <a:br>
              <a:rPr lang="en-US" noProof="0"/>
            </a:br>
            <a:br>
              <a:rPr lang="en-US" noProof="0"/>
            </a:br>
            <a:r>
              <a:rPr lang="en-US" noProof="0"/>
              <a:t>Note that the picture will be inserted on top of the text placeholder.</a:t>
            </a:r>
            <a:br>
              <a:rPr lang="en-US" noProof="0"/>
            </a:br>
            <a:r>
              <a:rPr lang="en-US" noProof="0"/>
              <a:t>Therefore, in order to insert text, right click the picture and choose "Send to back"</a:t>
            </a:r>
          </a:p>
        </p:txBody>
      </p:sp>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09278807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9" name="Date Placeholder 8">
            <a:extLst>
              <a:ext uri="{FF2B5EF4-FFF2-40B4-BE49-F238E27FC236}">
                <a16:creationId xmlns:a16="http://schemas.microsoft.com/office/drawing/2014/main" id="{2A6F7A33-E8CB-44EE-8CDF-D0B516341419}"/>
              </a:ext>
            </a:extLst>
          </p:cNvPr>
          <p:cNvSpPr>
            <a:spLocks noGrp="1"/>
          </p:cNvSpPr>
          <p:nvPr>
            <p:ph type="dt" sz="half" idx="19"/>
          </p:nvPr>
        </p:nvSpPr>
        <p:spPr/>
        <p:txBody>
          <a:bodyPr/>
          <a:lstStyle/>
          <a:p>
            <a:fld id="{078225EA-88EB-4F56-A70C-5D5DB2917551}" type="datetime1">
              <a:rPr lang="en-US" smtClean="0"/>
              <a:t>12/19/2025</a:t>
            </a:fld>
            <a:endParaRPr lang="en-US"/>
          </a:p>
        </p:txBody>
      </p:sp>
      <p:sp>
        <p:nvSpPr>
          <p:cNvPr id="13" name="Footer Placeholder 12">
            <a:extLst>
              <a:ext uri="{FF2B5EF4-FFF2-40B4-BE49-F238E27FC236}">
                <a16:creationId xmlns:a16="http://schemas.microsoft.com/office/drawing/2014/main" id="{B7AC1C34-2EEF-4748-B554-904EDB9E2B1A}"/>
              </a:ext>
            </a:extLst>
          </p:cNvPr>
          <p:cNvSpPr>
            <a:spLocks noGrp="1"/>
          </p:cNvSpPr>
          <p:nvPr>
            <p:ph type="ftr" sz="quarter" idx="20"/>
          </p:nvPr>
        </p:nvSpPr>
        <p:spPr/>
        <p:txBody>
          <a:bodyPr/>
          <a:lstStyle/>
          <a:p>
            <a:pPr algn="l"/>
            <a:r>
              <a:rPr lang="en-US"/>
              <a:t>COMPANY CONFIDENTIAL</a:t>
            </a:r>
          </a:p>
        </p:txBody>
      </p:sp>
      <p:sp>
        <p:nvSpPr>
          <p:cNvPr id="14" name="Slide Number Placeholder 13">
            <a:extLst>
              <a:ext uri="{FF2B5EF4-FFF2-40B4-BE49-F238E27FC236}">
                <a16:creationId xmlns:a16="http://schemas.microsoft.com/office/drawing/2014/main" id="{54698D3A-A577-4AD4-9616-F4D5993A770C}"/>
              </a:ext>
            </a:extLst>
          </p:cNvPr>
          <p:cNvSpPr>
            <a:spLocks noGrp="1"/>
          </p:cNvSpPr>
          <p:nvPr>
            <p:ph type="sldNum" sz="quarter" idx="21"/>
          </p:nvPr>
        </p:nvSpPr>
        <p:spPr/>
        <p:txBody>
          <a:bodyPr/>
          <a:lstStyle/>
          <a:p>
            <a:fld id="{6C385236-B7BA-4938-9EA6-6DEC8CA653D7}" type="slidenum">
              <a:rPr lang="en-US" smtClean="0"/>
              <a:pPr/>
              <a:t>‹#›</a:t>
            </a:fld>
            <a:endParaRPr lang="en-US"/>
          </a:p>
        </p:txBody>
      </p:sp>
      <p:sp>
        <p:nvSpPr>
          <p:cNvPr id="15" name="Title 3">
            <a:extLst>
              <a:ext uri="{FF2B5EF4-FFF2-40B4-BE49-F238E27FC236}">
                <a16:creationId xmlns:a16="http://schemas.microsoft.com/office/drawing/2014/main" id="{E5D4A826-2FEC-4303-893D-3DA3EF3C1E33}"/>
              </a:ext>
            </a:extLst>
          </p:cNvPr>
          <p:cNvSpPr>
            <a:spLocks noGrp="1"/>
          </p:cNvSpPr>
          <p:nvPr>
            <p:ph type="title" hasCustomPrompt="1"/>
          </p:nvPr>
        </p:nvSpPr>
        <p:spPr>
          <a:xfrm>
            <a:off x="479425" y="669851"/>
            <a:ext cx="11233150" cy="1169582"/>
          </a:xfrm>
        </p:spPr>
        <p:txBody>
          <a:bodyPr/>
          <a:lstStyle>
            <a:lvl1pPr algn="ctr">
              <a:lnSpc>
                <a:spcPts val="4000"/>
              </a:lnSpc>
              <a:defRPr sz="4000"/>
            </a:lvl1pPr>
          </a:lstStyle>
          <a:p>
            <a:r>
              <a:rPr lang="en-US"/>
              <a:t>Insert closing headline.</a:t>
            </a:r>
            <a:br>
              <a:rPr lang="en-US"/>
            </a:br>
            <a:r>
              <a:rPr lang="en-US"/>
              <a:t>Use white or dark colored text.</a:t>
            </a:r>
          </a:p>
        </p:txBody>
      </p:sp>
    </p:spTree>
    <p:extLst>
      <p:ext uri="{BB962C8B-B14F-4D97-AF65-F5344CB8AC3E}">
        <p14:creationId xmlns:p14="http://schemas.microsoft.com/office/powerpoint/2010/main" val="325102849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ps and corporate guidelines">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908D9CAA-34CE-479D-8E34-30EAE7DFFC9C}"/>
              </a:ext>
            </a:extLst>
          </p:cNvPr>
          <p:cNvSpPr/>
          <p:nvPr userDrawn="1"/>
        </p:nvSpPr>
        <p:spPr>
          <a:xfrm>
            <a:off x="6204108" y="1014232"/>
            <a:ext cx="5516547" cy="5192393"/>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6" name="Rectangle 95">
            <a:extLst>
              <a:ext uri="{FF2B5EF4-FFF2-40B4-BE49-F238E27FC236}">
                <a16:creationId xmlns:a16="http://schemas.microsoft.com/office/drawing/2014/main" id="{365DD7DB-93FC-4CE9-BB55-707FAD0F9441}"/>
              </a:ext>
            </a:extLst>
          </p:cNvPr>
          <p:cNvSpPr/>
          <p:nvPr userDrawn="1"/>
        </p:nvSpPr>
        <p:spPr>
          <a:xfrm>
            <a:off x="3574137" y="1014234"/>
            <a:ext cx="2534124" cy="3498544"/>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3" name="Rectangle 42">
            <a:extLst>
              <a:ext uri="{FF2B5EF4-FFF2-40B4-BE49-F238E27FC236}">
                <a16:creationId xmlns:a16="http://schemas.microsoft.com/office/drawing/2014/main" id="{930F4D85-8103-4DAC-83B9-2EA8A555B766}"/>
              </a:ext>
            </a:extLst>
          </p:cNvPr>
          <p:cNvSpPr/>
          <p:nvPr userDrawn="1"/>
        </p:nvSpPr>
        <p:spPr>
          <a:xfrm>
            <a:off x="479425" y="1014232"/>
            <a:ext cx="2999687" cy="34985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42" name="Picture 41">
            <a:extLst>
              <a:ext uri="{FF2B5EF4-FFF2-40B4-BE49-F238E27FC236}">
                <a16:creationId xmlns:a16="http://schemas.microsoft.com/office/drawing/2014/main" id="{C8352981-5F56-444D-A675-E830B4DDC1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69662" y="1607847"/>
            <a:ext cx="1229752" cy="1373815"/>
          </a:xfrm>
          <a:prstGeom prst="rect">
            <a:avLst/>
          </a:prstGeom>
          <a:ln w="3175">
            <a:solidFill>
              <a:schemeClr val="bg2"/>
            </a:solidFill>
          </a:ln>
        </p:spPr>
      </p:pic>
      <p:sp>
        <p:nvSpPr>
          <p:cNvPr id="11" name="TextBox 10"/>
          <p:cNvSpPr txBox="1"/>
          <p:nvPr userDrawn="1"/>
        </p:nvSpPr>
        <p:spPr>
          <a:xfrm>
            <a:off x="2068307" y="1599603"/>
            <a:ext cx="1420105" cy="123111"/>
          </a:xfrm>
          <a:prstGeom prst="rect">
            <a:avLst/>
          </a:prstGeom>
          <a:noFill/>
        </p:spPr>
        <p:txBody>
          <a:bodyPr wrap="square" lIns="0" tIns="0" rIns="0" bIns="0" rtlCol="0" anchor="b">
            <a:spAutoFit/>
          </a:bodyPr>
          <a:lstStyle/>
          <a:p>
            <a:pPr defTabSz="914400"/>
            <a:r>
              <a:rPr lang="en-US" sz="800">
                <a:solidFill>
                  <a:schemeClr val="tx1"/>
                </a:solidFill>
                <a:latin typeface="+mj-lt"/>
                <a:cs typeface="Arial" pitchFamily="34" charset="0"/>
              </a:rPr>
              <a:t>SELECT SLIDE LAYOUTS</a:t>
            </a:r>
          </a:p>
        </p:txBody>
      </p:sp>
      <p:sp>
        <p:nvSpPr>
          <p:cNvPr id="12" name="TextBox 11"/>
          <p:cNvSpPr txBox="1"/>
          <p:nvPr userDrawn="1"/>
        </p:nvSpPr>
        <p:spPr>
          <a:xfrm>
            <a:off x="2068308" y="1767283"/>
            <a:ext cx="1366324" cy="369332"/>
          </a:xfrm>
          <a:prstGeom prst="rect">
            <a:avLst/>
          </a:prstGeom>
          <a:noFill/>
        </p:spPr>
        <p:txBody>
          <a:bodyPr wrap="square" lIns="0" tIns="0" rIns="0" bIns="0" rtlCol="0">
            <a:spAutoFit/>
          </a:bodyPr>
          <a:lstStyle/>
          <a:p>
            <a:pPr defTabSz="914400"/>
            <a:r>
              <a:rPr lang="en-US" sz="800">
                <a:solidFill>
                  <a:schemeClr val="tx1"/>
                </a:solidFill>
                <a:cs typeface="Arial" pitchFamily="34" charset="0"/>
              </a:rPr>
              <a:t>Find title, agendas, section header, plain content and picture layouts:</a:t>
            </a:r>
          </a:p>
        </p:txBody>
      </p:sp>
      <p:sp>
        <p:nvSpPr>
          <p:cNvPr id="13" name="TextBox 12"/>
          <p:cNvSpPr txBox="1"/>
          <p:nvPr userDrawn="1"/>
        </p:nvSpPr>
        <p:spPr>
          <a:xfrm>
            <a:off x="2068309" y="2268336"/>
            <a:ext cx="1357023" cy="492443"/>
          </a:xfrm>
          <a:prstGeom prst="rect">
            <a:avLst/>
          </a:prstGeom>
          <a:noFill/>
        </p:spPr>
        <p:txBody>
          <a:bodyPr wrap="square" lIns="0" tIns="0" rIns="0" bIns="0" rtlCol="0">
            <a:spAutoFit/>
          </a:bodyPr>
          <a:lstStyle/>
          <a:p>
            <a:pPr defTabSz="914400"/>
            <a:r>
              <a:rPr lang="en-US" sz="800" b="0">
                <a:solidFill>
                  <a:schemeClr val="tx1"/>
                </a:solidFill>
                <a:latin typeface="+mj-lt"/>
                <a:cs typeface="Arial" pitchFamily="34" charset="0"/>
              </a:rPr>
              <a:t>Home </a:t>
            </a:r>
            <a:r>
              <a:rPr lang="en-US" sz="800" b="0">
                <a:solidFill>
                  <a:schemeClr val="tx1"/>
                </a:solidFill>
                <a:latin typeface="+mj-lt"/>
                <a:cs typeface="Arial" pitchFamily="34" charset="0"/>
                <a:sym typeface="Wingdings 3"/>
              </a:rPr>
              <a:t> </a:t>
            </a:r>
            <a:r>
              <a:rPr lang="en-US" sz="800" b="0">
                <a:solidFill>
                  <a:schemeClr val="tx1"/>
                </a:solidFill>
                <a:latin typeface="+mj-lt"/>
                <a:cs typeface="Arial" pitchFamily="34" charset="0"/>
              </a:rPr>
              <a:t>New Slide</a:t>
            </a:r>
          </a:p>
          <a:p>
            <a:pPr defTabSz="914400"/>
            <a:endParaRPr lang="en-US" sz="800" b="0">
              <a:solidFill>
                <a:schemeClr val="tx1"/>
              </a:solidFill>
              <a:latin typeface="+mj-lt"/>
              <a:cs typeface="Arial" pitchFamily="34" charset="0"/>
            </a:endParaRPr>
          </a:p>
          <a:p>
            <a:pPr defTabSz="914400"/>
            <a:r>
              <a:rPr lang="en-US" sz="800" b="0">
                <a:solidFill>
                  <a:schemeClr val="tx1"/>
                </a:solidFill>
                <a:latin typeface="+mj-lt"/>
                <a:cs typeface="Arial" pitchFamily="34" charset="0"/>
              </a:rPr>
              <a:t>Home </a:t>
            </a:r>
            <a:r>
              <a:rPr lang="en-US" sz="800" b="0">
                <a:solidFill>
                  <a:schemeClr val="tx1"/>
                </a:solidFill>
                <a:latin typeface="+mj-lt"/>
                <a:cs typeface="Arial" pitchFamily="34" charset="0"/>
                <a:sym typeface="Wingdings 3"/>
              </a:rPr>
              <a:t> </a:t>
            </a:r>
            <a:r>
              <a:rPr lang="en-US" sz="800" b="0">
                <a:solidFill>
                  <a:schemeClr val="tx1"/>
                </a:solidFill>
                <a:latin typeface="+mj-lt"/>
                <a:cs typeface="Arial" pitchFamily="34" charset="0"/>
              </a:rPr>
              <a:t>Layout </a:t>
            </a:r>
            <a:r>
              <a:rPr lang="en-US" sz="800" b="0">
                <a:solidFill>
                  <a:schemeClr val="tx1"/>
                </a:solidFill>
                <a:latin typeface="+mn-lt"/>
                <a:cs typeface="Arial" pitchFamily="34" charset="0"/>
              </a:rPr>
              <a:t>(to change existing layout)</a:t>
            </a:r>
          </a:p>
        </p:txBody>
      </p:sp>
      <p:sp>
        <p:nvSpPr>
          <p:cNvPr id="14" name="TextBox 13"/>
          <p:cNvSpPr txBox="1"/>
          <p:nvPr userDrawn="1"/>
        </p:nvSpPr>
        <p:spPr>
          <a:xfrm>
            <a:off x="6359209" y="1177891"/>
            <a:ext cx="5628870" cy="266400"/>
          </a:xfrm>
          <a:prstGeom prst="rect">
            <a:avLst/>
          </a:prstGeom>
          <a:noFill/>
        </p:spPr>
        <p:txBody>
          <a:bodyPr wrap="none" lIns="108000" tIns="36000" rIns="36000" bIns="36000" rtlCol="0" anchor="ctr">
            <a:noAutofit/>
          </a:bodyPr>
          <a:lstStyle/>
          <a:p>
            <a:pPr defTabSz="914400"/>
            <a:r>
              <a:rPr lang="en-US" sz="1100" spc="30" baseline="0">
                <a:solidFill>
                  <a:schemeClr val="tx1"/>
                </a:solidFill>
                <a:latin typeface="+mj-lt"/>
                <a:cs typeface="Arial" pitchFamily="34" charset="0"/>
              </a:rPr>
              <a:t>COLORS AND EFFECTS</a:t>
            </a:r>
          </a:p>
        </p:txBody>
      </p:sp>
      <p:sp>
        <p:nvSpPr>
          <p:cNvPr id="17" name="TextBox 16"/>
          <p:cNvSpPr txBox="1"/>
          <p:nvPr userDrawn="1"/>
        </p:nvSpPr>
        <p:spPr>
          <a:xfrm>
            <a:off x="576969" y="1178254"/>
            <a:ext cx="2987868" cy="265460"/>
          </a:xfrm>
          <a:prstGeom prst="rect">
            <a:avLst/>
          </a:prstGeom>
          <a:noFill/>
        </p:spPr>
        <p:txBody>
          <a:bodyPr wrap="none" lIns="108000" tIns="36000" rIns="36000" bIns="36000" rtlCol="0" anchor="ctr">
            <a:noAutofit/>
          </a:bodyPr>
          <a:lstStyle/>
          <a:p>
            <a:pPr defTabSz="914400"/>
            <a:r>
              <a:rPr lang="en-US" sz="1100" spc="30" baseline="0">
                <a:solidFill>
                  <a:schemeClr val="tx1"/>
                </a:solidFill>
                <a:latin typeface="+mj-lt"/>
                <a:cs typeface="Arial" pitchFamily="34" charset="0"/>
              </a:rPr>
              <a:t>HOW TO...</a:t>
            </a:r>
          </a:p>
        </p:txBody>
      </p:sp>
      <p:sp>
        <p:nvSpPr>
          <p:cNvPr id="19" name="TextBox 18"/>
          <p:cNvSpPr txBox="1"/>
          <p:nvPr userDrawn="1"/>
        </p:nvSpPr>
        <p:spPr>
          <a:xfrm>
            <a:off x="6486246" y="3549534"/>
            <a:ext cx="2164800" cy="123111"/>
          </a:xfrm>
          <a:prstGeom prst="rect">
            <a:avLst/>
          </a:prstGeom>
          <a:noFill/>
        </p:spPr>
        <p:txBody>
          <a:bodyPr wrap="square" lIns="0" tIns="0" rIns="0" bIns="0" rtlCol="0" anchor="b">
            <a:spAutoFit/>
          </a:bodyPr>
          <a:lstStyle/>
          <a:p>
            <a:pPr defTabSz="914400"/>
            <a:r>
              <a:rPr lang="en-US" sz="800">
                <a:solidFill>
                  <a:schemeClr val="tx1"/>
                </a:solidFill>
                <a:latin typeface="+mj-lt"/>
                <a:cs typeface="Arial" pitchFamily="34" charset="0"/>
              </a:rPr>
              <a:t>CHARTS  </a:t>
            </a:r>
            <a:r>
              <a:rPr lang="en-US" sz="800">
                <a:solidFill>
                  <a:schemeClr val="tx1"/>
                </a:solidFill>
                <a:latin typeface="+mn-lt"/>
                <a:cs typeface="Arial" pitchFamily="34" charset="0"/>
              </a:rPr>
              <a:t>– DESIGN AND EFFECTS</a:t>
            </a:r>
          </a:p>
        </p:txBody>
      </p:sp>
      <p:grpSp>
        <p:nvGrpSpPr>
          <p:cNvPr id="27" name="Group 26"/>
          <p:cNvGrpSpPr/>
          <p:nvPr userDrawn="1"/>
        </p:nvGrpSpPr>
        <p:grpSpPr>
          <a:xfrm>
            <a:off x="6443768" y="2745123"/>
            <a:ext cx="1255646" cy="190805"/>
            <a:chOff x="2834640" y="3855720"/>
            <a:chExt cx="708660" cy="228600"/>
          </a:xfrm>
        </p:grpSpPr>
        <p:cxnSp>
          <p:nvCxnSpPr>
            <p:cNvPr id="28" name="Straight Connector 27"/>
            <p:cNvCxnSpPr/>
            <p:nvPr/>
          </p:nvCxnSpPr>
          <p:spPr>
            <a:xfrm>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userDrawn="1"/>
        </p:nvSpPr>
        <p:spPr>
          <a:xfrm>
            <a:off x="3678523" y="1177891"/>
            <a:ext cx="2287064" cy="266400"/>
          </a:xfrm>
          <a:prstGeom prst="rect">
            <a:avLst/>
          </a:prstGeom>
          <a:noFill/>
        </p:spPr>
        <p:txBody>
          <a:bodyPr wrap="none" lIns="108000" tIns="36000" rIns="36000" bIns="36000" rtlCol="0" anchor="ctr">
            <a:noAutofit/>
          </a:bodyPr>
          <a:lstStyle/>
          <a:p>
            <a:pPr defTabSz="914400"/>
            <a:r>
              <a:rPr lang="en-US" sz="1100" spc="30" baseline="0">
                <a:solidFill>
                  <a:schemeClr val="tx1"/>
                </a:solidFill>
                <a:latin typeface="+mj-lt"/>
                <a:cs typeface="Arial" pitchFamily="34" charset="0"/>
              </a:rPr>
              <a:t>TEXT</a:t>
            </a:r>
          </a:p>
        </p:txBody>
      </p:sp>
      <p:sp>
        <p:nvSpPr>
          <p:cNvPr id="37" name="TextBox 36"/>
          <p:cNvSpPr txBox="1"/>
          <p:nvPr userDrawn="1"/>
        </p:nvSpPr>
        <p:spPr>
          <a:xfrm>
            <a:off x="3802777" y="1599603"/>
            <a:ext cx="1924081" cy="123111"/>
          </a:xfrm>
          <a:prstGeom prst="rect">
            <a:avLst/>
          </a:prstGeom>
          <a:noFill/>
        </p:spPr>
        <p:txBody>
          <a:bodyPr wrap="square" lIns="0" tIns="0" rIns="0" bIns="0" rtlCol="0" anchor="b">
            <a:spAutoFit/>
          </a:bodyPr>
          <a:lstStyle/>
          <a:p>
            <a:pPr defTabSz="914400"/>
            <a:r>
              <a:rPr lang="en-US" sz="800" b="0" kern="1200">
                <a:solidFill>
                  <a:srgbClr val="000000"/>
                </a:solidFill>
                <a:latin typeface="+mj-lt"/>
                <a:ea typeface="+mn-ea"/>
                <a:cs typeface="Arial" pitchFamily="34" charset="0"/>
              </a:rPr>
              <a:t>FONT</a:t>
            </a:r>
          </a:p>
        </p:txBody>
      </p:sp>
      <p:sp>
        <p:nvSpPr>
          <p:cNvPr id="38" name="TextBox 37"/>
          <p:cNvSpPr txBox="1"/>
          <p:nvPr userDrawn="1"/>
        </p:nvSpPr>
        <p:spPr>
          <a:xfrm>
            <a:off x="3802541" y="1760575"/>
            <a:ext cx="2270378" cy="123111"/>
          </a:xfrm>
          <a:prstGeom prst="rect">
            <a:avLst/>
          </a:prstGeom>
          <a:noFill/>
        </p:spPr>
        <p:txBody>
          <a:bodyPr wrap="square" lIns="0" tIns="0" rIns="0" bIns="0" rtlCol="0">
            <a:spAutoFit/>
          </a:bodyPr>
          <a:lstStyle/>
          <a:p>
            <a:pPr defTabSz="914400"/>
            <a:r>
              <a:rPr lang="en-US" sz="800">
                <a:solidFill>
                  <a:srgbClr val="000000"/>
                </a:solidFill>
                <a:cs typeface="Arial" pitchFamily="34" charset="0"/>
              </a:rPr>
              <a:t>Roboto is used for all text</a:t>
            </a:r>
          </a:p>
        </p:txBody>
      </p:sp>
      <p:sp>
        <p:nvSpPr>
          <p:cNvPr id="39" name="TextBox 38"/>
          <p:cNvSpPr txBox="1"/>
          <p:nvPr userDrawn="1"/>
        </p:nvSpPr>
        <p:spPr>
          <a:xfrm>
            <a:off x="3802541" y="2073987"/>
            <a:ext cx="1924081" cy="123111"/>
          </a:xfrm>
          <a:prstGeom prst="rect">
            <a:avLst/>
          </a:prstGeom>
          <a:noFill/>
        </p:spPr>
        <p:txBody>
          <a:bodyPr wrap="square" lIns="0" tIns="0" rIns="0" bIns="0" rtlCol="0" anchor="b">
            <a:spAutoFit/>
          </a:bodyPr>
          <a:lstStyle/>
          <a:p>
            <a:pPr marL="0" algn="l" defTabSz="914400" rtl="0" eaLnBrk="1" latinLnBrk="0" hangingPunct="1"/>
            <a:r>
              <a:rPr lang="en-US" sz="800" b="0" kern="1200">
                <a:solidFill>
                  <a:srgbClr val="000000"/>
                </a:solidFill>
                <a:latin typeface="+mj-lt"/>
                <a:ea typeface="+mn-ea"/>
                <a:cs typeface="Arial" pitchFamily="34" charset="0"/>
              </a:rPr>
              <a:t>STYLE AND SIZES</a:t>
            </a:r>
          </a:p>
        </p:txBody>
      </p:sp>
      <p:sp>
        <p:nvSpPr>
          <p:cNvPr id="40" name="TextBox 39"/>
          <p:cNvSpPr txBox="1"/>
          <p:nvPr userDrawn="1"/>
        </p:nvSpPr>
        <p:spPr>
          <a:xfrm>
            <a:off x="3802541" y="2250050"/>
            <a:ext cx="1922209" cy="471924"/>
          </a:xfrm>
          <a:prstGeom prst="rect">
            <a:avLst/>
          </a:prstGeom>
          <a:noFill/>
        </p:spPr>
        <p:txBody>
          <a:bodyPr wrap="square" lIns="0" tIns="0" rIns="0" bIns="0" rtlCol="0">
            <a:spAutoFit/>
          </a:bodyPr>
          <a:lstStyle/>
          <a:p>
            <a:pPr defTabSz="914400">
              <a:spcAft>
                <a:spcPts val="400"/>
              </a:spcAft>
            </a:pPr>
            <a:r>
              <a:rPr lang="en-US" sz="800">
                <a:solidFill>
                  <a:srgbClr val="000000"/>
                </a:solidFill>
                <a:cs typeface="Arial" pitchFamily="34" charset="0"/>
              </a:rPr>
              <a:t>Headline: Roboto Bold, size 34</a:t>
            </a:r>
          </a:p>
          <a:p>
            <a:pPr defTabSz="914400">
              <a:spcAft>
                <a:spcPts val="400"/>
              </a:spcAft>
            </a:pPr>
            <a:r>
              <a:rPr lang="en-US" sz="800">
                <a:solidFill>
                  <a:srgbClr val="000000"/>
                </a:solidFill>
                <a:cs typeface="Arial" pitchFamily="34" charset="0"/>
              </a:rPr>
              <a:t>Sub-headline: Roboto Light, size 20</a:t>
            </a:r>
          </a:p>
          <a:p>
            <a:pPr defTabSz="914400">
              <a:spcAft>
                <a:spcPts val="400"/>
              </a:spcAft>
            </a:pPr>
            <a:r>
              <a:rPr lang="en-US" sz="800">
                <a:solidFill>
                  <a:srgbClr val="000000"/>
                </a:solidFill>
                <a:cs typeface="Arial" pitchFamily="34" charset="0"/>
              </a:rPr>
              <a:t>Body text: Roboto Light, size 14</a:t>
            </a:r>
          </a:p>
        </p:txBody>
      </p:sp>
      <p:sp>
        <p:nvSpPr>
          <p:cNvPr id="44" name="TextBox 43"/>
          <p:cNvSpPr txBox="1"/>
          <p:nvPr userDrawn="1"/>
        </p:nvSpPr>
        <p:spPr>
          <a:xfrm>
            <a:off x="2062808" y="3216109"/>
            <a:ext cx="1362524" cy="123111"/>
          </a:xfrm>
          <a:prstGeom prst="rect">
            <a:avLst/>
          </a:prstGeom>
          <a:noFill/>
        </p:spPr>
        <p:txBody>
          <a:bodyPr wrap="square" lIns="0" tIns="0" rIns="0" bIns="0" rtlCol="0" anchor="b">
            <a:spAutoFit/>
          </a:bodyPr>
          <a:lstStyle/>
          <a:p>
            <a:pPr defTabSz="914400"/>
            <a:r>
              <a:rPr lang="en-US" sz="800">
                <a:solidFill>
                  <a:schemeClr val="tx1"/>
                </a:solidFill>
                <a:latin typeface="+mj-lt"/>
                <a:cs typeface="Arial" pitchFamily="34" charset="0"/>
              </a:rPr>
              <a:t>DISPLAY GUIDES </a:t>
            </a:r>
          </a:p>
        </p:txBody>
      </p:sp>
      <p:sp>
        <p:nvSpPr>
          <p:cNvPr id="45" name="TextBox 44"/>
          <p:cNvSpPr txBox="1"/>
          <p:nvPr userDrawn="1"/>
        </p:nvSpPr>
        <p:spPr>
          <a:xfrm>
            <a:off x="2062810" y="3445206"/>
            <a:ext cx="1302435" cy="492443"/>
          </a:xfrm>
          <a:prstGeom prst="rect">
            <a:avLst/>
          </a:prstGeom>
          <a:noFill/>
        </p:spPr>
        <p:txBody>
          <a:bodyPr wrap="square" lIns="0" tIns="0" rIns="0" bIns="0" rtlCol="0">
            <a:spAutoFit/>
          </a:bodyPr>
          <a:lstStyle/>
          <a:p>
            <a:pPr defTabSz="914400"/>
            <a:r>
              <a:rPr lang="en-US" sz="800">
                <a:solidFill>
                  <a:schemeClr val="tx1"/>
                </a:solidFill>
                <a:cs typeface="Arial" pitchFamily="34" charset="0"/>
              </a:rPr>
              <a:t>Display guides on the screen to view the content area. All content should be inside the red guides.</a:t>
            </a:r>
          </a:p>
        </p:txBody>
      </p:sp>
      <p:sp>
        <p:nvSpPr>
          <p:cNvPr id="46" name="TextBox 45"/>
          <p:cNvSpPr txBox="1"/>
          <p:nvPr userDrawn="1"/>
        </p:nvSpPr>
        <p:spPr>
          <a:xfrm>
            <a:off x="2062809" y="3997816"/>
            <a:ext cx="1285966" cy="123111"/>
          </a:xfrm>
          <a:prstGeom prst="rect">
            <a:avLst/>
          </a:prstGeom>
          <a:noFill/>
        </p:spPr>
        <p:txBody>
          <a:bodyPr wrap="square" lIns="0" tIns="0" rIns="0" bIns="0" rtlCol="0">
            <a:spAutoFit/>
          </a:bodyPr>
          <a:lstStyle/>
          <a:p>
            <a:pPr defTabSz="914400"/>
            <a:r>
              <a:rPr lang="en-US" sz="800" b="0">
                <a:solidFill>
                  <a:schemeClr val="tx1"/>
                </a:solidFill>
                <a:latin typeface="+mj-lt"/>
                <a:cs typeface="Arial" pitchFamily="34" charset="0"/>
              </a:rPr>
              <a:t>View  </a:t>
            </a:r>
            <a:r>
              <a:rPr lang="en-US" sz="800" b="0">
                <a:solidFill>
                  <a:schemeClr val="tx1"/>
                </a:solidFill>
                <a:latin typeface="+mj-lt"/>
                <a:cs typeface="Arial" pitchFamily="34" charset="0"/>
                <a:sym typeface="Wingdings 3"/>
              </a:rPr>
              <a:t> Guides</a:t>
            </a:r>
            <a:endParaRPr lang="en-US" sz="800" b="0">
              <a:solidFill>
                <a:schemeClr val="tx1"/>
              </a:solidFill>
              <a:latin typeface="+mj-lt"/>
              <a:cs typeface="Arial" pitchFamily="34" charset="0"/>
            </a:endParaRPr>
          </a:p>
        </p:txBody>
      </p:sp>
      <p:sp>
        <p:nvSpPr>
          <p:cNvPr id="47" name="TextBox 46"/>
          <p:cNvSpPr txBox="1"/>
          <p:nvPr userDrawn="1"/>
        </p:nvSpPr>
        <p:spPr>
          <a:xfrm>
            <a:off x="8258296" y="1599603"/>
            <a:ext cx="1488000" cy="123111"/>
          </a:xfrm>
          <a:prstGeom prst="rect">
            <a:avLst/>
          </a:prstGeom>
          <a:noFill/>
        </p:spPr>
        <p:txBody>
          <a:bodyPr wrap="square" lIns="0" tIns="0" rIns="0" bIns="0" rtlCol="0" anchor="b">
            <a:spAutoFit/>
          </a:bodyPr>
          <a:lstStyle/>
          <a:p>
            <a:pPr defTabSz="914400"/>
            <a:r>
              <a:rPr lang="en-US" sz="800" b="0">
                <a:solidFill>
                  <a:srgbClr val="000000"/>
                </a:solidFill>
                <a:latin typeface="+mj-lt"/>
                <a:cs typeface="Arial" pitchFamily="34" charset="0"/>
              </a:rPr>
              <a:t>PRIMARY COLORS</a:t>
            </a:r>
          </a:p>
        </p:txBody>
      </p:sp>
      <p:sp>
        <p:nvSpPr>
          <p:cNvPr id="48" name="TextBox 47"/>
          <p:cNvSpPr txBox="1"/>
          <p:nvPr userDrawn="1"/>
        </p:nvSpPr>
        <p:spPr>
          <a:xfrm>
            <a:off x="9849330" y="1602000"/>
            <a:ext cx="1584000" cy="246221"/>
          </a:xfrm>
          <a:prstGeom prst="rect">
            <a:avLst/>
          </a:prstGeom>
          <a:noFill/>
        </p:spPr>
        <p:txBody>
          <a:bodyPr wrap="square" lIns="0" tIns="0" rIns="0" bIns="0" rtlCol="0" anchor="b">
            <a:spAutoFit/>
          </a:bodyPr>
          <a:lstStyle/>
          <a:p>
            <a:pPr defTabSz="914400"/>
            <a:r>
              <a:rPr lang="en-US" sz="800" b="0">
                <a:solidFill>
                  <a:srgbClr val="000000"/>
                </a:solidFill>
                <a:latin typeface="+mj-lt"/>
                <a:cs typeface="Arial" pitchFamily="34" charset="0"/>
              </a:rPr>
              <a:t>SECONDARY COLORS FOR CHARTS &amp; DIAGRAMS</a:t>
            </a:r>
          </a:p>
        </p:txBody>
      </p:sp>
      <p:sp>
        <p:nvSpPr>
          <p:cNvPr id="50" name="TextBox 49"/>
          <p:cNvSpPr txBox="1"/>
          <p:nvPr/>
        </p:nvSpPr>
        <p:spPr>
          <a:xfrm>
            <a:off x="8582916" y="1826363"/>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Nilfisk Dark</a:t>
            </a:r>
          </a:p>
        </p:txBody>
      </p:sp>
      <p:sp>
        <p:nvSpPr>
          <p:cNvPr id="51" name="Rektangel 11"/>
          <p:cNvSpPr>
            <a:spLocks noChangeAspect="1"/>
          </p:cNvSpPr>
          <p:nvPr/>
        </p:nvSpPr>
        <p:spPr bwMode="auto">
          <a:xfrm>
            <a:off x="9849332" y="1921624"/>
            <a:ext cx="244800" cy="183600"/>
          </a:xfrm>
          <a:prstGeom prst="rect">
            <a:avLst/>
          </a:prstGeom>
          <a:solidFill>
            <a:schemeClr val="accent1"/>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52" name="TextBox 51"/>
          <p:cNvSpPr txBox="1"/>
          <p:nvPr/>
        </p:nvSpPr>
        <p:spPr>
          <a:xfrm>
            <a:off x="10168721" y="1951870"/>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Accent 1: Grey/Blue</a:t>
            </a:r>
          </a:p>
        </p:txBody>
      </p:sp>
      <p:sp>
        <p:nvSpPr>
          <p:cNvPr id="53" name="Rektangel 18"/>
          <p:cNvSpPr/>
          <p:nvPr/>
        </p:nvSpPr>
        <p:spPr bwMode="auto">
          <a:xfrm>
            <a:off x="8258297" y="1796117"/>
            <a:ext cx="244800" cy="183600"/>
          </a:xfrm>
          <a:prstGeom prst="rect">
            <a:avLst/>
          </a:prstGeom>
          <a:solidFill>
            <a:schemeClr val="tx1"/>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55" name="TextBox 54"/>
          <p:cNvSpPr txBox="1"/>
          <p:nvPr/>
        </p:nvSpPr>
        <p:spPr>
          <a:xfrm>
            <a:off x="8582916" y="2063363"/>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Nilfisk Blue</a:t>
            </a:r>
          </a:p>
        </p:txBody>
      </p:sp>
      <p:sp>
        <p:nvSpPr>
          <p:cNvPr id="56" name="Rektangel 7"/>
          <p:cNvSpPr>
            <a:spLocks noChangeAspect="1"/>
          </p:cNvSpPr>
          <p:nvPr/>
        </p:nvSpPr>
        <p:spPr bwMode="auto">
          <a:xfrm>
            <a:off x="9849332" y="2158624"/>
            <a:ext cx="244800" cy="183600"/>
          </a:xfrm>
          <a:prstGeom prst="rect">
            <a:avLst/>
          </a:prstGeom>
          <a:solidFill>
            <a:schemeClr val="accent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57" name="TextBox 56"/>
          <p:cNvSpPr txBox="1"/>
          <p:nvPr/>
        </p:nvSpPr>
        <p:spPr>
          <a:xfrm>
            <a:off x="10168721" y="2188870"/>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Accent 2: Dark blue</a:t>
            </a:r>
          </a:p>
        </p:txBody>
      </p:sp>
      <p:sp>
        <p:nvSpPr>
          <p:cNvPr id="58" name="Rektangel 18"/>
          <p:cNvSpPr/>
          <p:nvPr/>
        </p:nvSpPr>
        <p:spPr bwMode="auto">
          <a:xfrm>
            <a:off x="8258297" y="2033117"/>
            <a:ext cx="244800" cy="183600"/>
          </a:xfrm>
          <a:prstGeom prst="rect">
            <a:avLst/>
          </a:prstGeom>
          <a:solidFill>
            <a:schemeClr val="accent3"/>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63" name="Rektangel 18"/>
          <p:cNvSpPr/>
          <p:nvPr/>
        </p:nvSpPr>
        <p:spPr bwMode="auto">
          <a:xfrm>
            <a:off x="3802541" y="3117398"/>
            <a:ext cx="325435" cy="264226"/>
          </a:xfrm>
          <a:prstGeom prst="rect">
            <a:avLst/>
          </a:prstGeom>
          <a:solidFill>
            <a:schemeClr val="tx1"/>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chemeClr val="tx1"/>
              </a:solidFill>
            </a:endParaRPr>
          </a:p>
        </p:txBody>
      </p:sp>
      <p:sp>
        <p:nvSpPr>
          <p:cNvPr id="64" name="TextBox 63"/>
          <p:cNvSpPr txBox="1"/>
          <p:nvPr/>
        </p:nvSpPr>
        <p:spPr>
          <a:xfrm>
            <a:off x="4235215" y="3145852"/>
            <a:ext cx="1454281" cy="24622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Nilfisk Dark is the default color for headlines and body text. </a:t>
            </a:r>
          </a:p>
        </p:txBody>
      </p:sp>
      <p:grpSp>
        <p:nvGrpSpPr>
          <p:cNvPr id="118" name="Group 117">
            <a:extLst>
              <a:ext uri="{FF2B5EF4-FFF2-40B4-BE49-F238E27FC236}">
                <a16:creationId xmlns:a16="http://schemas.microsoft.com/office/drawing/2014/main" id="{5E6F26DC-ED06-4AE5-BB8F-0CC90D2A969E}"/>
              </a:ext>
            </a:extLst>
          </p:cNvPr>
          <p:cNvGrpSpPr/>
          <p:nvPr userDrawn="1"/>
        </p:nvGrpSpPr>
        <p:grpSpPr>
          <a:xfrm>
            <a:off x="3796272" y="3597708"/>
            <a:ext cx="584370" cy="366154"/>
            <a:chOff x="3776319" y="3799737"/>
            <a:chExt cx="642807" cy="402769"/>
          </a:xfrm>
        </p:grpSpPr>
        <p:sp>
          <p:nvSpPr>
            <p:cNvPr id="68" name="Rektangel 22"/>
            <p:cNvSpPr/>
            <p:nvPr/>
          </p:nvSpPr>
          <p:spPr bwMode="auto">
            <a:xfrm>
              <a:off x="3776319" y="3799737"/>
              <a:ext cx="342913" cy="257185"/>
            </a:xfrm>
            <a:prstGeom prst="rect">
              <a:avLst/>
            </a:prstGeom>
            <a:solidFill>
              <a:schemeClr val="accent3"/>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69" name="Rektangel 11"/>
            <p:cNvSpPr>
              <a:spLocks noChangeAspect="1"/>
            </p:cNvSpPr>
            <p:nvPr/>
          </p:nvSpPr>
          <p:spPr bwMode="auto">
            <a:xfrm>
              <a:off x="3876284" y="3848265"/>
              <a:ext cx="342913" cy="257185"/>
            </a:xfrm>
            <a:prstGeom prst="rect">
              <a:avLst/>
            </a:prstGeom>
            <a:solidFill>
              <a:schemeClr val="bg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0" name="Rektangel 7"/>
            <p:cNvSpPr>
              <a:spLocks noChangeAspect="1"/>
            </p:cNvSpPr>
            <p:nvPr/>
          </p:nvSpPr>
          <p:spPr bwMode="auto">
            <a:xfrm>
              <a:off x="3976249" y="3896792"/>
              <a:ext cx="342913" cy="257185"/>
            </a:xfrm>
            <a:prstGeom prst="rect">
              <a:avLst/>
            </a:prstGeom>
            <a:solidFill>
              <a:schemeClr val="tx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1" name="Rektangel 9"/>
            <p:cNvSpPr>
              <a:spLocks noChangeAspect="1"/>
            </p:cNvSpPr>
            <p:nvPr/>
          </p:nvSpPr>
          <p:spPr bwMode="auto">
            <a:xfrm>
              <a:off x="4076213" y="3945321"/>
              <a:ext cx="342913" cy="257185"/>
            </a:xfrm>
            <a:prstGeom prst="rect">
              <a:avLst/>
            </a:prstGeom>
            <a:solidFill>
              <a:schemeClr val="bg1"/>
            </a:solidFill>
            <a:ln w="3175" cap="flat" cmpd="sng" algn="ctr">
              <a:solidFill>
                <a:schemeClr val="bg2"/>
              </a:solid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grpSp>
      <p:sp>
        <p:nvSpPr>
          <p:cNvPr id="72" name="TextBox 71"/>
          <p:cNvSpPr txBox="1"/>
          <p:nvPr userDrawn="1"/>
        </p:nvSpPr>
        <p:spPr>
          <a:xfrm>
            <a:off x="4539038" y="3521694"/>
            <a:ext cx="1426550" cy="738664"/>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Feel free to change the body text color to white or one of the other primary colors in order to create emphasis, highlight or better contrast between text and background.</a:t>
            </a:r>
          </a:p>
        </p:txBody>
      </p:sp>
      <p:sp>
        <p:nvSpPr>
          <p:cNvPr id="73" name="Rektangel 22"/>
          <p:cNvSpPr/>
          <p:nvPr userDrawn="1"/>
        </p:nvSpPr>
        <p:spPr bwMode="auto">
          <a:xfrm>
            <a:off x="8258296" y="2270116"/>
            <a:ext cx="244800" cy="183600"/>
          </a:xfrm>
          <a:prstGeom prst="rect">
            <a:avLst/>
          </a:prstGeom>
          <a:solidFill>
            <a:schemeClr val="bg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4" name="TextBox 73"/>
          <p:cNvSpPr txBox="1"/>
          <p:nvPr userDrawn="1"/>
        </p:nvSpPr>
        <p:spPr>
          <a:xfrm>
            <a:off x="8582915" y="2300363"/>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Nilfisk Accent 1</a:t>
            </a:r>
          </a:p>
        </p:txBody>
      </p:sp>
      <p:sp>
        <p:nvSpPr>
          <p:cNvPr id="75" name="Rektangel 9"/>
          <p:cNvSpPr>
            <a:spLocks noChangeAspect="1"/>
          </p:cNvSpPr>
          <p:nvPr userDrawn="1"/>
        </p:nvSpPr>
        <p:spPr bwMode="auto">
          <a:xfrm>
            <a:off x="9849330" y="2395623"/>
            <a:ext cx="244800" cy="183600"/>
          </a:xfrm>
          <a:prstGeom prst="rect">
            <a:avLst/>
          </a:prstGeom>
          <a:solidFill>
            <a:schemeClr val="accent4"/>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6" name="TextBox 75"/>
          <p:cNvSpPr txBox="1"/>
          <p:nvPr userDrawn="1"/>
        </p:nvSpPr>
        <p:spPr>
          <a:xfrm>
            <a:off x="10168720" y="2425871"/>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Accent 4: Ocean blue</a:t>
            </a:r>
          </a:p>
        </p:txBody>
      </p:sp>
      <p:sp>
        <p:nvSpPr>
          <p:cNvPr id="81" name="Content Placeholder 5"/>
          <p:cNvSpPr txBox="1">
            <a:spLocks/>
          </p:cNvSpPr>
          <p:nvPr userDrawn="1"/>
        </p:nvSpPr>
        <p:spPr>
          <a:xfrm>
            <a:off x="6474281" y="3081964"/>
            <a:ext cx="1436029" cy="123111"/>
          </a:xfrm>
          <a:prstGeom prst="rect">
            <a:avLst/>
          </a:prstGeom>
        </p:spPr>
        <p:txBody>
          <a:bodyPr wrap="square" lIns="0" tIns="0" rIns="0" bIns="0">
            <a:spAutoFit/>
          </a:bodyPr>
          <a:lstStyle>
            <a:lvl1pPr marL="199105" indent="-199105" algn="l" defTabSz="102396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None/>
            </a:pPr>
            <a:r>
              <a:rPr lang="en-US" sz="800">
                <a:solidFill>
                  <a:schemeClr val="tx1"/>
                </a:solidFill>
              </a:rPr>
              <a:t>Never use the Standard Colors</a:t>
            </a:r>
          </a:p>
        </p:txBody>
      </p:sp>
      <p:cxnSp>
        <p:nvCxnSpPr>
          <p:cNvPr id="82" name="Straight Connector 81"/>
          <p:cNvCxnSpPr>
            <a:cxnSpLocks/>
          </p:cNvCxnSpPr>
          <p:nvPr userDrawn="1"/>
        </p:nvCxnSpPr>
        <p:spPr>
          <a:xfrm>
            <a:off x="6474281" y="3361226"/>
            <a:ext cx="495904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6" name="Title 1"/>
          <p:cNvSpPr txBox="1">
            <a:spLocks/>
          </p:cNvSpPr>
          <p:nvPr userDrawn="1"/>
        </p:nvSpPr>
        <p:spPr>
          <a:xfrm>
            <a:off x="558868" y="885750"/>
            <a:ext cx="11171767" cy="689910"/>
          </a:xfrm>
          <a:prstGeom prst="rect">
            <a:avLst/>
          </a:prstGeom>
        </p:spPr>
        <p:txBody>
          <a:bodyPr vert="horz" lIns="0" tIns="0" rIns="0" bIns="0" rtlCol="0" anchor="t">
            <a:noAutofit/>
          </a:bodyPr>
          <a:lstStyle>
            <a:lvl1pPr algn="l" defTabSz="1023967" rtl="0" eaLnBrk="1" latinLnBrk="0" hangingPunct="1">
              <a:spcBef>
                <a:spcPct val="0"/>
              </a:spcBef>
              <a:buNone/>
              <a:defRPr sz="2400" b="1" kern="1200">
                <a:solidFill>
                  <a:schemeClr val="tx2"/>
                </a:solidFill>
                <a:latin typeface="+mj-lt"/>
                <a:ea typeface="+mj-ea"/>
                <a:cs typeface="+mj-cs"/>
              </a:defRPr>
            </a:lvl1pPr>
          </a:lstStyle>
          <a:p>
            <a:endParaRPr lang="en-US" sz="2800" b="1" kern="1200">
              <a:solidFill>
                <a:schemeClr val="tx1"/>
              </a:solidFill>
              <a:latin typeface="+mj-lt"/>
              <a:ea typeface="+mj-ea"/>
              <a:cs typeface="+mj-cs"/>
            </a:endParaRPr>
          </a:p>
        </p:txBody>
      </p:sp>
      <p:sp>
        <p:nvSpPr>
          <p:cNvPr id="83" name="Date Placeholder 8">
            <a:extLst>
              <a:ext uri="{FF2B5EF4-FFF2-40B4-BE49-F238E27FC236}">
                <a16:creationId xmlns:a16="http://schemas.microsoft.com/office/drawing/2014/main" id="{FE12C273-601D-40AF-BD56-6F1846451924}"/>
              </a:ext>
            </a:extLst>
          </p:cNvPr>
          <p:cNvSpPr>
            <a:spLocks noGrp="1"/>
          </p:cNvSpPr>
          <p:nvPr userDrawn="1">
            <p:ph type="dt" sz="half" idx="19"/>
          </p:nvPr>
        </p:nvSpPr>
        <p:spPr>
          <a:xfrm>
            <a:off x="3008551" y="6529068"/>
            <a:ext cx="759950" cy="153888"/>
          </a:xfrm>
        </p:spPr>
        <p:txBody>
          <a:bodyPr/>
          <a:lstStyle/>
          <a:p>
            <a:fld id="{7ACAEB0D-2036-45C7-A59F-DDE428EC325F}" type="datetime1">
              <a:rPr lang="en-US" smtClean="0"/>
              <a:t>12/19/2025</a:t>
            </a:fld>
            <a:endParaRPr lang="en-US"/>
          </a:p>
        </p:txBody>
      </p:sp>
      <p:sp>
        <p:nvSpPr>
          <p:cNvPr id="84" name="Footer Placeholder 12">
            <a:extLst>
              <a:ext uri="{FF2B5EF4-FFF2-40B4-BE49-F238E27FC236}">
                <a16:creationId xmlns:a16="http://schemas.microsoft.com/office/drawing/2014/main" id="{5E3596F1-2045-40CC-A80E-499FCE019B3A}"/>
              </a:ext>
            </a:extLst>
          </p:cNvPr>
          <p:cNvSpPr>
            <a:spLocks noGrp="1"/>
          </p:cNvSpPr>
          <p:nvPr userDrawn="1">
            <p:ph type="ftr" sz="quarter" idx="20"/>
          </p:nvPr>
        </p:nvSpPr>
        <p:spPr>
          <a:xfrm>
            <a:off x="920896" y="6529068"/>
            <a:ext cx="2087655" cy="153888"/>
          </a:xfrm>
        </p:spPr>
        <p:txBody>
          <a:bodyPr/>
          <a:lstStyle/>
          <a:p>
            <a:pPr algn="l"/>
            <a:r>
              <a:rPr lang="en-US"/>
              <a:t>COMPANY CONFIDENTIAL</a:t>
            </a:r>
          </a:p>
        </p:txBody>
      </p:sp>
      <p:sp>
        <p:nvSpPr>
          <p:cNvPr id="85" name="Slide Number Placeholder 13">
            <a:extLst>
              <a:ext uri="{FF2B5EF4-FFF2-40B4-BE49-F238E27FC236}">
                <a16:creationId xmlns:a16="http://schemas.microsoft.com/office/drawing/2014/main" id="{6A79043F-E70A-4446-8650-0C2A2B7B0881}"/>
              </a:ext>
            </a:extLst>
          </p:cNvPr>
          <p:cNvSpPr>
            <a:spLocks noGrp="1"/>
          </p:cNvSpPr>
          <p:nvPr userDrawn="1">
            <p:ph type="sldNum" sz="quarter" idx="21"/>
          </p:nvPr>
        </p:nvSpPr>
        <p:spPr>
          <a:xfrm>
            <a:off x="479426" y="6529068"/>
            <a:ext cx="270170" cy="153888"/>
          </a:xfrm>
        </p:spPr>
        <p:txBody>
          <a:bodyPr/>
          <a:lstStyle/>
          <a:p>
            <a:fld id="{6C385236-B7BA-4938-9EA6-6DEC8CA653D7}" type="slidenum">
              <a:rPr lang="en-US" smtClean="0"/>
              <a:pPr/>
              <a:t>‹#›</a:t>
            </a:fld>
            <a:endParaRPr lang="en-US"/>
          </a:p>
        </p:txBody>
      </p:sp>
      <p:sp>
        <p:nvSpPr>
          <p:cNvPr id="87" name="Rektangel 22">
            <a:extLst>
              <a:ext uri="{FF2B5EF4-FFF2-40B4-BE49-F238E27FC236}">
                <a16:creationId xmlns:a16="http://schemas.microsoft.com/office/drawing/2014/main" id="{94B553FC-3AAD-430C-8BBF-3DF9335D0629}"/>
              </a:ext>
            </a:extLst>
          </p:cNvPr>
          <p:cNvSpPr/>
          <p:nvPr userDrawn="1"/>
        </p:nvSpPr>
        <p:spPr bwMode="auto">
          <a:xfrm>
            <a:off x="8258296" y="2511626"/>
            <a:ext cx="244800" cy="183600"/>
          </a:xfrm>
          <a:prstGeom prst="rect">
            <a:avLst/>
          </a:prstGeom>
          <a:solidFill>
            <a:schemeClr val="tx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90" name="TextBox 89">
            <a:extLst>
              <a:ext uri="{FF2B5EF4-FFF2-40B4-BE49-F238E27FC236}">
                <a16:creationId xmlns:a16="http://schemas.microsoft.com/office/drawing/2014/main" id="{52ECF2D3-E70D-444B-A194-20FBB4EF8314}"/>
              </a:ext>
            </a:extLst>
          </p:cNvPr>
          <p:cNvSpPr txBox="1"/>
          <p:nvPr userDrawn="1"/>
        </p:nvSpPr>
        <p:spPr>
          <a:xfrm>
            <a:off x="8582915" y="2541873"/>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Nilfisk Accent 2</a:t>
            </a:r>
          </a:p>
        </p:txBody>
      </p:sp>
      <p:sp>
        <p:nvSpPr>
          <p:cNvPr id="92" name="Rektangel 9">
            <a:extLst>
              <a:ext uri="{FF2B5EF4-FFF2-40B4-BE49-F238E27FC236}">
                <a16:creationId xmlns:a16="http://schemas.microsoft.com/office/drawing/2014/main" id="{C6A9245E-199C-439D-8F58-D6A26180CCF2}"/>
              </a:ext>
            </a:extLst>
          </p:cNvPr>
          <p:cNvSpPr>
            <a:spLocks noChangeAspect="1"/>
          </p:cNvSpPr>
          <p:nvPr userDrawn="1"/>
        </p:nvSpPr>
        <p:spPr bwMode="auto">
          <a:xfrm>
            <a:off x="9849330" y="2629249"/>
            <a:ext cx="244800" cy="183600"/>
          </a:xfrm>
          <a:prstGeom prst="rect">
            <a:avLst/>
          </a:prstGeom>
          <a:solidFill>
            <a:schemeClr val="accent5"/>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93" name="TextBox 92">
            <a:extLst>
              <a:ext uri="{FF2B5EF4-FFF2-40B4-BE49-F238E27FC236}">
                <a16:creationId xmlns:a16="http://schemas.microsoft.com/office/drawing/2014/main" id="{A25B0928-DFF1-4B6F-8C9F-7FE6579D5FCC}"/>
              </a:ext>
            </a:extLst>
          </p:cNvPr>
          <p:cNvSpPr txBox="1"/>
          <p:nvPr userDrawn="1"/>
        </p:nvSpPr>
        <p:spPr>
          <a:xfrm>
            <a:off x="10168720" y="2659497"/>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Accent 5: Green</a:t>
            </a:r>
          </a:p>
        </p:txBody>
      </p:sp>
      <p:sp>
        <p:nvSpPr>
          <p:cNvPr id="94" name="Rektangel 9">
            <a:extLst>
              <a:ext uri="{FF2B5EF4-FFF2-40B4-BE49-F238E27FC236}">
                <a16:creationId xmlns:a16="http://schemas.microsoft.com/office/drawing/2014/main" id="{37D8958A-387C-45BD-83D0-DBC3BB0017DA}"/>
              </a:ext>
            </a:extLst>
          </p:cNvPr>
          <p:cNvSpPr>
            <a:spLocks noChangeAspect="1"/>
          </p:cNvSpPr>
          <p:nvPr userDrawn="1"/>
        </p:nvSpPr>
        <p:spPr bwMode="auto">
          <a:xfrm>
            <a:off x="9849330" y="2853321"/>
            <a:ext cx="244800" cy="183600"/>
          </a:xfrm>
          <a:prstGeom prst="rect">
            <a:avLst/>
          </a:prstGeom>
          <a:solidFill>
            <a:schemeClr val="accent6"/>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95" name="TextBox 94">
            <a:extLst>
              <a:ext uri="{FF2B5EF4-FFF2-40B4-BE49-F238E27FC236}">
                <a16:creationId xmlns:a16="http://schemas.microsoft.com/office/drawing/2014/main" id="{F2D3E017-96F6-423B-9145-008DB23FF524}"/>
              </a:ext>
            </a:extLst>
          </p:cNvPr>
          <p:cNvSpPr txBox="1"/>
          <p:nvPr userDrawn="1"/>
        </p:nvSpPr>
        <p:spPr>
          <a:xfrm>
            <a:off x="10168720" y="2883569"/>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Accent 6: Red Alert</a:t>
            </a:r>
          </a:p>
        </p:txBody>
      </p:sp>
      <p:pic>
        <p:nvPicPr>
          <p:cNvPr id="102" name="Picture 101">
            <a:extLst>
              <a:ext uri="{FF2B5EF4-FFF2-40B4-BE49-F238E27FC236}">
                <a16:creationId xmlns:a16="http://schemas.microsoft.com/office/drawing/2014/main" id="{1ABD7990-89CC-49DB-AA0A-0AC2D5EF72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86246" y="3852045"/>
            <a:ext cx="1815300" cy="1222363"/>
          </a:xfrm>
          <a:prstGeom prst="rect">
            <a:avLst/>
          </a:prstGeom>
        </p:spPr>
      </p:pic>
      <p:pic>
        <p:nvPicPr>
          <p:cNvPr id="103" name="Picture 102">
            <a:extLst>
              <a:ext uri="{FF2B5EF4-FFF2-40B4-BE49-F238E27FC236}">
                <a16:creationId xmlns:a16="http://schemas.microsoft.com/office/drawing/2014/main" id="{6546A0DA-94D1-4668-A757-FF579938F67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03096" y="3878959"/>
            <a:ext cx="1797056" cy="1215521"/>
          </a:xfrm>
          <a:prstGeom prst="rect">
            <a:avLst/>
          </a:prstGeom>
        </p:spPr>
      </p:pic>
      <p:sp>
        <p:nvSpPr>
          <p:cNvPr id="18" name="TextBox 17"/>
          <p:cNvSpPr txBox="1"/>
          <p:nvPr userDrawn="1"/>
        </p:nvSpPr>
        <p:spPr>
          <a:xfrm>
            <a:off x="6463409" y="5337962"/>
            <a:ext cx="2680591" cy="123111"/>
          </a:xfrm>
          <a:prstGeom prst="rect">
            <a:avLst/>
          </a:prstGeom>
          <a:noFill/>
        </p:spPr>
        <p:txBody>
          <a:bodyPr wrap="square" lIns="0" tIns="0" rIns="0" bIns="0" rtlCol="0" anchor="b">
            <a:spAutoFit/>
          </a:bodyPr>
          <a:lstStyle/>
          <a:p>
            <a:pPr defTabSz="914400"/>
            <a:r>
              <a:rPr lang="en-US" sz="800">
                <a:solidFill>
                  <a:schemeClr val="tx1"/>
                </a:solidFill>
                <a:latin typeface="+mj-lt"/>
                <a:cs typeface="Arial" pitchFamily="34" charset="0"/>
              </a:rPr>
              <a:t>SMARTART </a:t>
            </a:r>
            <a:r>
              <a:rPr lang="en-US" sz="800">
                <a:solidFill>
                  <a:schemeClr val="tx1"/>
                </a:solidFill>
                <a:latin typeface="+mn-lt"/>
                <a:cs typeface="Arial" pitchFamily="34" charset="0"/>
              </a:rPr>
              <a:t>– DESIGN AND EFFECTS</a:t>
            </a:r>
          </a:p>
        </p:txBody>
      </p:sp>
      <p:grpSp>
        <p:nvGrpSpPr>
          <p:cNvPr id="105" name="Group 104">
            <a:extLst>
              <a:ext uri="{FF2B5EF4-FFF2-40B4-BE49-F238E27FC236}">
                <a16:creationId xmlns:a16="http://schemas.microsoft.com/office/drawing/2014/main" id="{03585E07-6B11-4B4F-AE56-460E3215EDE8}"/>
              </a:ext>
            </a:extLst>
          </p:cNvPr>
          <p:cNvGrpSpPr/>
          <p:nvPr userDrawn="1"/>
        </p:nvGrpSpPr>
        <p:grpSpPr>
          <a:xfrm>
            <a:off x="8513102" y="4099093"/>
            <a:ext cx="1730876" cy="944549"/>
            <a:chOff x="2834640" y="3855720"/>
            <a:chExt cx="708660" cy="228600"/>
          </a:xfrm>
        </p:grpSpPr>
        <p:cxnSp>
          <p:nvCxnSpPr>
            <p:cNvPr id="106" name="Straight Connector 105">
              <a:extLst>
                <a:ext uri="{FF2B5EF4-FFF2-40B4-BE49-F238E27FC236}">
                  <a16:creationId xmlns:a16="http://schemas.microsoft.com/office/drawing/2014/main" id="{9809A7F2-F48F-4F60-957B-2DB7F7B34D5A}"/>
                </a:ext>
              </a:extLst>
            </p:cNvPr>
            <p:cNvCxnSpPr/>
            <p:nvPr/>
          </p:nvCxnSpPr>
          <p:spPr>
            <a:xfrm>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614DE27-4BEA-4798-AF7D-67C66CD04692}"/>
                </a:ext>
              </a:extLst>
            </p:cNvPr>
            <p:cNvCxnSpPr/>
            <p:nvPr/>
          </p:nvCxnSpPr>
          <p:spPr>
            <a:xfrm flipH="1">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109" name="Picture 108">
            <a:extLst>
              <a:ext uri="{FF2B5EF4-FFF2-40B4-BE49-F238E27FC236}">
                <a16:creationId xmlns:a16="http://schemas.microsoft.com/office/drawing/2014/main" id="{0B27BA4E-0BF4-4C02-940E-C2B8347325A4}"/>
              </a:ext>
            </a:extLst>
          </p:cNvPr>
          <p:cNvPicPr>
            <a:picLocks noChangeAspect="1"/>
          </p:cNvPicPr>
          <p:nvPr userDrawn="1"/>
        </p:nvPicPr>
        <p:blipFill>
          <a:blip r:embed="rId5"/>
          <a:stretch>
            <a:fillRect/>
          </a:stretch>
        </p:blipFill>
        <p:spPr>
          <a:xfrm>
            <a:off x="6463409" y="5577357"/>
            <a:ext cx="4969921" cy="443263"/>
          </a:xfrm>
          <a:prstGeom prst="rect">
            <a:avLst/>
          </a:prstGeom>
        </p:spPr>
      </p:pic>
      <p:grpSp>
        <p:nvGrpSpPr>
          <p:cNvPr id="111" name="Group 110">
            <a:extLst>
              <a:ext uri="{FF2B5EF4-FFF2-40B4-BE49-F238E27FC236}">
                <a16:creationId xmlns:a16="http://schemas.microsoft.com/office/drawing/2014/main" id="{94A9BDE5-F054-4AD6-B204-D8056D976AEC}"/>
              </a:ext>
            </a:extLst>
          </p:cNvPr>
          <p:cNvGrpSpPr/>
          <p:nvPr userDrawn="1"/>
        </p:nvGrpSpPr>
        <p:grpSpPr>
          <a:xfrm>
            <a:off x="7019925" y="5670940"/>
            <a:ext cx="4375305" cy="217835"/>
            <a:chOff x="2834640" y="3855720"/>
            <a:chExt cx="708660" cy="228600"/>
          </a:xfrm>
        </p:grpSpPr>
        <p:cxnSp>
          <p:nvCxnSpPr>
            <p:cNvPr id="112" name="Straight Connector 111">
              <a:extLst>
                <a:ext uri="{FF2B5EF4-FFF2-40B4-BE49-F238E27FC236}">
                  <a16:creationId xmlns:a16="http://schemas.microsoft.com/office/drawing/2014/main" id="{F45128B7-C518-458F-B497-DBD7A8897B75}"/>
                </a:ext>
              </a:extLst>
            </p:cNvPr>
            <p:cNvCxnSpPr/>
            <p:nvPr/>
          </p:nvCxnSpPr>
          <p:spPr>
            <a:xfrm>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1651C43-F09B-4205-ABB2-EAC554A231A2}"/>
                </a:ext>
              </a:extLst>
            </p:cNvPr>
            <p:cNvCxnSpPr/>
            <p:nvPr/>
          </p:nvCxnSpPr>
          <p:spPr>
            <a:xfrm flipH="1">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4" name="TextBox 113">
            <a:extLst>
              <a:ext uri="{FF2B5EF4-FFF2-40B4-BE49-F238E27FC236}">
                <a16:creationId xmlns:a16="http://schemas.microsoft.com/office/drawing/2014/main" id="{39575785-35B6-49AB-9E5B-A44383234BA4}"/>
              </a:ext>
            </a:extLst>
          </p:cNvPr>
          <p:cNvSpPr txBox="1"/>
          <p:nvPr userDrawn="1"/>
        </p:nvSpPr>
        <p:spPr>
          <a:xfrm>
            <a:off x="10495883" y="3991118"/>
            <a:ext cx="1064838" cy="738664"/>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Keep charts and SmartArt simple and minimalistic. </a:t>
            </a:r>
            <a:br>
              <a:rPr lang="en-US" sz="800">
                <a:solidFill>
                  <a:schemeClr val="tx1"/>
                </a:solidFill>
                <a:cs typeface="Arial" pitchFamily="34" charset="0"/>
              </a:rPr>
            </a:br>
            <a:endParaRPr lang="en-US" sz="800">
              <a:solidFill>
                <a:schemeClr val="tx1"/>
              </a:solidFill>
              <a:cs typeface="Arial" pitchFamily="34" charset="0"/>
            </a:endParaRPr>
          </a:p>
          <a:p>
            <a:pPr defTabSz="914400"/>
            <a:r>
              <a:rPr lang="en-US" sz="800">
                <a:solidFill>
                  <a:schemeClr val="tx1"/>
                </a:solidFill>
                <a:cs typeface="Arial" pitchFamily="34" charset="0"/>
              </a:rPr>
              <a:t>Avoid bevel, emboss and 3D effects.</a:t>
            </a:r>
          </a:p>
        </p:txBody>
      </p:sp>
      <p:sp>
        <p:nvSpPr>
          <p:cNvPr id="115" name="Rectangle 114">
            <a:extLst>
              <a:ext uri="{FF2B5EF4-FFF2-40B4-BE49-F238E27FC236}">
                <a16:creationId xmlns:a16="http://schemas.microsoft.com/office/drawing/2014/main" id="{2B4EC30E-B7CE-4A68-8E8B-D5254BC914CC}"/>
              </a:ext>
            </a:extLst>
          </p:cNvPr>
          <p:cNvSpPr/>
          <p:nvPr userDrawn="1"/>
        </p:nvSpPr>
        <p:spPr>
          <a:xfrm>
            <a:off x="479425" y="4611253"/>
            <a:ext cx="5628836" cy="1588341"/>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16" name="TextBox 115">
            <a:extLst>
              <a:ext uri="{FF2B5EF4-FFF2-40B4-BE49-F238E27FC236}">
                <a16:creationId xmlns:a16="http://schemas.microsoft.com/office/drawing/2014/main" id="{FD99C6E9-148D-4428-B5D8-6AD43505DA41}"/>
              </a:ext>
            </a:extLst>
          </p:cNvPr>
          <p:cNvSpPr txBox="1"/>
          <p:nvPr userDrawn="1"/>
        </p:nvSpPr>
        <p:spPr>
          <a:xfrm>
            <a:off x="558868" y="4773728"/>
            <a:ext cx="2287064" cy="266400"/>
          </a:xfrm>
          <a:prstGeom prst="rect">
            <a:avLst/>
          </a:prstGeom>
          <a:noFill/>
        </p:spPr>
        <p:txBody>
          <a:bodyPr wrap="none" lIns="108000" tIns="36000" rIns="36000" bIns="36000" rtlCol="0" anchor="ctr">
            <a:noAutofit/>
          </a:bodyPr>
          <a:lstStyle/>
          <a:p>
            <a:pPr defTabSz="914400"/>
            <a:r>
              <a:rPr lang="en-US" sz="1100" spc="30" baseline="0">
                <a:solidFill>
                  <a:schemeClr val="tx1"/>
                </a:solidFill>
                <a:latin typeface="+mj-lt"/>
                <a:cs typeface="Arial" pitchFamily="34" charset="0"/>
              </a:rPr>
              <a:t>CALL OUTS</a:t>
            </a:r>
          </a:p>
        </p:txBody>
      </p:sp>
      <p:sp>
        <p:nvSpPr>
          <p:cNvPr id="117" name="TextBox 116">
            <a:extLst>
              <a:ext uri="{FF2B5EF4-FFF2-40B4-BE49-F238E27FC236}">
                <a16:creationId xmlns:a16="http://schemas.microsoft.com/office/drawing/2014/main" id="{C1335B58-8355-4223-9A0F-3FB094B7984A}"/>
              </a:ext>
            </a:extLst>
          </p:cNvPr>
          <p:cNvSpPr txBox="1"/>
          <p:nvPr userDrawn="1"/>
        </p:nvSpPr>
        <p:spPr>
          <a:xfrm>
            <a:off x="3802541" y="2920536"/>
            <a:ext cx="1924081" cy="123111"/>
          </a:xfrm>
          <a:prstGeom prst="rect">
            <a:avLst/>
          </a:prstGeom>
          <a:noFill/>
        </p:spPr>
        <p:txBody>
          <a:bodyPr wrap="square" lIns="0" tIns="0" rIns="0" bIns="0" rtlCol="0" anchor="b">
            <a:spAutoFit/>
          </a:bodyPr>
          <a:lstStyle/>
          <a:p>
            <a:pPr marL="0" algn="l" defTabSz="914400" rtl="0" eaLnBrk="1" latinLnBrk="0" hangingPunct="1"/>
            <a:r>
              <a:rPr lang="en-US" sz="800" b="0" kern="1200">
                <a:solidFill>
                  <a:srgbClr val="000000"/>
                </a:solidFill>
                <a:latin typeface="+mj-lt"/>
                <a:ea typeface="+mn-ea"/>
                <a:cs typeface="Arial" pitchFamily="34" charset="0"/>
              </a:rPr>
              <a:t>TEXT COLOR</a:t>
            </a:r>
          </a:p>
        </p:txBody>
      </p:sp>
      <p:pic>
        <p:nvPicPr>
          <p:cNvPr id="120" name="Picture 119">
            <a:extLst>
              <a:ext uri="{FF2B5EF4-FFF2-40B4-BE49-F238E27FC236}">
                <a16:creationId xmlns:a16="http://schemas.microsoft.com/office/drawing/2014/main" id="{EA7DB651-0930-424D-8AAB-494794615B2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4112" y="1513060"/>
            <a:ext cx="1225191" cy="1407314"/>
          </a:xfrm>
          <a:prstGeom prst="rect">
            <a:avLst/>
          </a:prstGeom>
        </p:spPr>
      </p:pic>
      <p:sp>
        <p:nvSpPr>
          <p:cNvPr id="124" name="Oval 123">
            <a:extLst>
              <a:ext uri="{FF2B5EF4-FFF2-40B4-BE49-F238E27FC236}">
                <a16:creationId xmlns:a16="http://schemas.microsoft.com/office/drawing/2014/main" id="{F7AB58B9-3487-4503-98A3-261B6871E0AB}"/>
              </a:ext>
            </a:extLst>
          </p:cNvPr>
          <p:cNvSpPr/>
          <p:nvPr userDrawn="1"/>
        </p:nvSpPr>
        <p:spPr>
          <a:xfrm>
            <a:off x="3076416" y="4919253"/>
            <a:ext cx="951609" cy="95160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a:solidFill>
                  <a:schemeClr val="bg1"/>
                </a:solidFill>
              </a:rPr>
              <a:t>Call-out text here</a:t>
            </a:r>
          </a:p>
        </p:txBody>
      </p:sp>
      <p:sp>
        <p:nvSpPr>
          <p:cNvPr id="127" name="Rectangle: Rounded Corners 126">
            <a:extLst>
              <a:ext uri="{FF2B5EF4-FFF2-40B4-BE49-F238E27FC236}">
                <a16:creationId xmlns:a16="http://schemas.microsoft.com/office/drawing/2014/main" id="{B6CD54A2-4412-4A84-AF5A-DACAD97CBE74}"/>
              </a:ext>
            </a:extLst>
          </p:cNvPr>
          <p:cNvSpPr/>
          <p:nvPr userDrawn="1"/>
        </p:nvSpPr>
        <p:spPr>
          <a:xfrm>
            <a:off x="4222590" y="5306886"/>
            <a:ext cx="1667164" cy="323268"/>
          </a:xfrm>
          <a:prstGeom prst="roundRect">
            <a:avLst>
              <a:gd name="adj" fmla="val 50000"/>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Call out text here</a:t>
            </a:r>
          </a:p>
        </p:txBody>
      </p:sp>
      <p:sp>
        <p:nvSpPr>
          <p:cNvPr id="128" name="TextBox 127">
            <a:extLst>
              <a:ext uri="{FF2B5EF4-FFF2-40B4-BE49-F238E27FC236}">
                <a16:creationId xmlns:a16="http://schemas.microsoft.com/office/drawing/2014/main" id="{5C803F96-D305-4337-A4A7-EF0BCC606DD0}"/>
              </a:ext>
            </a:extLst>
          </p:cNvPr>
          <p:cNvSpPr txBox="1"/>
          <p:nvPr userDrawn="1"/>
        </p:nvSpPr>
        <p:spPr>
          <a:xfrm>
            <a:off x="688006" y="5335884"/>
            <a:ext cx="2120985"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Circles and race-track shapes are preferred</a:t>
            </a:r>
          </a:p>
        </p:txBody>
      </p:sp>
      <p:sp>
        <p:nvSpPr>
          <p:cNvPr id="129" name="TextBox 128">
            <a:extLst>
              <a:ext uri="{FF2B5EF4-FFF2-40B4-BE49-F238E27FC236}">
                <a16:creationId xmlns:a16="http://schemas.microsoft.com/office/drawing/2014/main" id="{26944829-53C6-4832-B927-4DF77768AF22}"/>
              </a:ext>
            </a:extLst>
          </p:cNvPr>
          <p:cNvSpPr txBox="1"/>
          <p:nvPr userDrawn="1"/>
        </p:nvSpPr>
        <p:spPr>
          <a:xfrm>
            <a:off x="686640" y="5170041"/>
            <a:ext cx="1362524" cy="123111"/>
          </a:xfrm>
          <a:prstGeom prst="rect">
            <a:avLst/>
          </a:prstGeom>
          <a:noFill/>
        </p:spPr>
        <p:txBody>
          <a:bodyPr wrap="square" lIns="0" tIns="0" rIns="0" bIns="0" rtlCol="0" anchor="b">
            <a:spAutoFit/>
          </a:bodyPr>
          <a:lstStyle/>
          <a:p>
            <a:pPr defTabSz="914400"/>
            <a:r>
              <a:rPr lang="en-US" sz="800">
                <a:solidFill>
                  <a:schemeClr val="tx1"/>
                </a:solidFill>
                <a:latin typeface="+mj-lt"/>
                <a:cs typeface="Arial" pitchFamily="34" charset="0"/>
              </a:rPr>
              <a:t>SHAPES</a:t>
            </a:r>
          </a:p>
        </p:txBody>
      </p:sp>
      <p:sp>
        <p:nvSpPr>
          <p:cNvPr id="130" name="TextBox 129">
            <a:extLst>
              <a:ext uri="{FF2B5EF4-FFF2-40B4-BE49-F238E27FC236}">
                <a16:creationId xmlns:a16="http://schemas.microsoft.com/office/drawing/2014/main" id="{501F335D-AC9C-4F79-BE6D-7BFEDF74FE27}"/>
              </a:ext>
            </a:extLst>
          </p:cNvPr>
          <p:cNvSpPr txBox="1"/>
          <p:nvPr userDrawn="1"/>
        </p:nvSpPr>
        <p:spPr>
          <a:xfrm>
            <a:off x="688007" y="5769347"/>
            <a:ext cx="2193844" cy="24622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Use a bright color as Nilfisk Blue, if an alert call out is needed then use the Red Alert color</a:t>
            </a:r>
          </a:p>
        </p:txBody>
      </p:sp>
      <p:sp>
        <p:nvSpPr>
          <p:cNvPr id="131" name="TextBox 130">
            <a:extLst>
              <a:ext uri="{FF2B5EF4-FFF2-40B4-BE49-F238E27FC236}">
                <a16:creationId xmlns:a16="http://schemas.microsoft.com/office/drawing/2014/main" id="{9E6CBA77-60E5-4B50-BBFC-943B830A4FB8}"/>
              </a:ext>
            </a:extLst>
          </p:cNvPr>
          <p:cNvSpPr txBox="1"/>
          <p:nvPr userDrawn="1"/>
        </p:nvSpPr>
        <p:spPr>
          <a:xfrm>
            <a:off x="686640" y="5597590"/>
            <a:ext cx="1362524" cy="123111"/>
          </a:xfrm>
          <a:prstGeom prst="rect">
            <a:avLst/>
          </a:prstGeom>
          <a:noFill/>
        </p:spPr>
        <p:txBody>
          <a:bodyPr wrap="square" lIns="0" tIns="0" rIns="0" bIns="0" rtlCol="0" anchor="b">
            <a:spAutoFit/>
          </a:bodyPr>
          <a:lstStyle/>
          <a:p>
            <a:pPr defTabSz="914400"/>
            <a:r>
              <a:rPr lang="en-US" sz="800">
                <a:solidFill>
                  <a:schemeClr val="tx1"/>
                </a:solidFill>
                <a:latin typeface="+mj-lt"/>
                <a:cs typeface="Arial" pitchFamily="34" charset="0"/>
              </a:rPr>
              <a:t>COLORS</a:t>
            </a:r>
          </a:p>
        </p:txBody>
      </p:sp>
      <p:pic>
        <p:nvPicPr>
          <p:cNvPr id="133" name="Picture 132">
            <a:extLst>
              <a:ext uri="{FF2B5EF4-FFF2-40B4-BE49-F238E27FC236}">
                <a16:creationId xmlns:a16="http://schemas.microsoft.com/office/drawing/2014/main" id="{DBC42F93-7A2E-45E5-BF9E-672AE70AF54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86641" y="3203941"/>
            <a:ext cx="1205207" cy="951982"/>
          </a:xfrm>
          <a:prstGeom prst="rect">
            <a:avLst/>
          </a:prstGeom>
        </p:spPr>
      </p:pic>
      <p:sp>
        <p:nvSpPr>
          <p:cNvPr id="89" name="TextBox 88">
            <a:extLst>
              <a:ext uri="{FF2B5EF4-FFF2-40B4-BE49-F238E27FC236}">
                <a16:creationId xmlns:a16="http://schemas.microsoft.com/office/drawing/2014/main" id="{FB05DA62-B4C6-45AC-9BFB-A0E475FE9E84}"/>
              </a:ext>
            </a:extLst>
          </p:cNvPr>
          <p:cNvSpPr txBox="1"/>
          <p:nvPr userDrawn="1"/>
        </p:nvSpPr>
        <p:spPr>
          <a:xfrm>
            <a:off x="484566" y="420116"/>
            <a:ext cx="7304039" cy="523220"/>
          </a:xfrm>
          <a:prstGeom prst="rect">
            <a:avLst/>
          </a:prstGeom>
          <a:noFill/>
        </p:spPr>
        <p:txBody>
          <a:bodyPr wrap="square" lIns="0">
            <a:spAutoFit/>
          </a:bodyPr>
          <a:lstStyle/>
          <a:p>
            <a:r>
              <a:rPr lang="en-US" sz="2800" noProof="0">
                <a:latin typeface="+mj-lt"/>
              </a:rPr>
              <a:t>Nilfisk presentation guidelines and tips</a:t>
            </a:r>
            <a:endParaRPr lang="en-US" sz="2800">
              <a:latin typeface="+mj-lt"/>
            </a:endParaRPr>
          </a:p>
        </p:txBody>
      </p:sp>
    </p:spTree>
    <p:extLst>
      <p:ext uri="{BB962C8B-B14F-4D97-AF65-F5344CB8AC3E}">
        <p14:creationId xmlns:p14="http://schemas.microsoft.com/office/powerpoint/2010/main" val="349016345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ylko tytuł">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0488875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1C9D9593-6010-4D84-B698-3916B996FA30}"/>
              </a:ext>
            </a:extLst>
          </p:cNvPr>
          <p:cNvSpPr>
            <a:spLocks noGrp="1"/>
          </p:cNvSpPr>
          <p:nvPr>
            <p:ph type="dt" sz="half" idx="18"/>
          </p:nvPr>
        </p:nvSpPr>
        <p:spPr/>
        <p:txBody>
          <a:bodyPr/>
          <a:lstStyle/>
          <a:p>
            <a:fld id="{4EE9D1F6-326C-46F7-954F-7CC15E75FFBC}" type="datetime1">
              <a:rPr lang="en-US" smtClean="0"/>
              <a:t>12/19/2025</a:t>
            </a:fld>
            <a:endParaRPr lang="en-US"/>
          </a:p>
        </p:txBody>
      </p:sp>
      <p:sp>
        <p:nvSpPr>
          <p:cNvPr id="4" name="Footer Placeholder 3">
            <a:extLst>
              <a:ext uri="{FF2B5EF4-FFF2-40B4-BE49-F238E27FC236}">
                <a16:creationId xmlns:a16="http://schemas.microsoft.com/office/drawing/2014/main" id="{68C73727-0AEF-4180-9A25-9D9E4AA4CDE0}"/>
              </a:ext>
            </a:extLst>
          </p:cNvPr>
          <p:cNvSpPr>
            <a:spLocks noGrp="1"/>
          </p:cNvSpPr>
          <p:nvPr>
            <p:ph type="ftr" sz="quarter" idx="19"/>
          </p:nvPr>
        </p:nvSpPr>
        <p:spPr/>
        <p:txBody>
          <a:bodyPr/>
          <a:lstStyle/>
          <a:p>
            <a:pPr algn="l"/>
            <a:r>
              <a:rPr lang="en-US"/>
              <a:t>COMPANY CONFIDENTIAL</a:t>
            </a:r>
          </a:p>
        </p:txBody>
      </p:sp>
      <p:sp>
        <p:nvSpPr>
          <p:cNvPr id="5" name="Slide Number Placeholder 4">
            <a:extLst>
              <a:ext uri="{FF2B5EF4-FFF2-40B4-BE49-F238E27FC236}">
                <a16:creationId xmlns:a16="http://schemas.microsoft.com/office/drawing/2014/main" id="{40140819-2DD2-4C6A-B2BA-661DD2B0CB85}"/>
              </a:ext>
            </a:extLst>
          </p:cNvPr>
          <p:cNvSpPr>
            <a:spLocks noGrp="1"/>
          </p:cNvSpPr>
          <p:nvPr>
            <p:ph type="sldNum" sz="quarter" idx="20"/>
          </p:nvPr>
        </p:nvSpPr>
        <p:spPr/>
        <p:txBody>
          <a:bodyPr/>
          <a:lstStyle/>
          <a:p>
            <a:fld id="{6C385236-B7BA-4938-9EA6-6DEC8CA653D7}" type="slidenum">
              <a:rPr lang="en-US" smtClean="0"/>
              <a:pPr/>
              <a:t>‹#›</a:t>
            </a:fld>
            <a:endParaRPr lang="en-US"/>
          </a:p>
        </p:txBody>
      </p:sp>
      <p:sp>
        <p:nvSpPr>
          <p:cNvPr id="8" name="Text Placeholder 7">
            <a:extLst>
              <a:ext uri="{FF2B5EF4-FFF2-40B4-BE49-F238E27FC236}">
                <a16:creationId xmlns:a16="http://schemas.microsoft.com/office/drawing/2014/main" id="{59F31923-D926-4EC1-927C-8708EF07DF2D}"/>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9" name="Title Placeholder 1">
            <a:extLst>
              <a:ext uri="{FF2B5EF4-FFF2-40B4-BE49-F238E27FC236}">
                <a16:creationId xmlns:a16="http://schemas.microsoft.com/office/drawing/2014/main" id="{9B7F5197-BFC0-474F-8B91-9B266F1A87C4}"/>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85203047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94490"/>
            <a:ext cx="6199282" cy="451808"/>
          </a:xfrm>
        </p:spPr>
        <p:txBody>
          <a:bodyPr/>
          <a:lstStyle>
            <a:lvl1pPr>
              <a:defRPr/>
            </a:lvl1pPr>
          </a:lstStyle>
          <a:p>
            <a:r>
              <a:rPr lang="en-US" noProof="0"/>
              <a:t>Add agenda title</a:t>
            </a:r>
          </a:p>
        </p:txBody>
      </p:sp>
      <p:sp>
        <p:nvSpPr>
          <p:cNvPr id="7" name="Text Placeholder 6"/>
          <p:cNvSpPr>
            <a:spLocks noGrp="1"/>
          </p:cNvSpPr>
          <p:nvPr>
            <p:ph type="body" sz="quarter" idx="37" hasCustomPrompt="1"/>
          </p:nvPr>
        </p:nvSpPr>
        <p:spPr>
          <a:xfrm>
            <a:off x="1968167" y="1381125"/>
            <a:ext cx="471054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20" name="Text Placeholder 6"/>
          <p:cNvSpPr>
            <a:spLocks noGrp="1"/>
          </p:cNvSpPr>
          <p:nvPr>
            <p:ph type="body" sz="quarter" idx="38" hasCustomPrompt="1"/>
          </p:nvPr>
        </p:nvSpPr>
        <p:spPr>
          <a:xfrm>
            <a:off x="1968167" y="2222844"/>
            <a:ext cx="471054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21" name="Text Placeholder 6"/>
          <p:cNvSpPr>
            <a:spLocks noGrp="1"/>
          </p:cNvSpPr>
          <p:nvPr>
            <p:ph type="body" sz="quarter" idx="39" hasCustomPrompt="1"/>
          </p:nvPr>
        </p:nvSpPr>
        <p:spPr>
          <a:xfrm>
            <a:off x="1968167" y="3064563"/>
            <a:ext cx="471054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22" name="Text Placeholder 6"/>
          <p:cNvSpPr>
            <a:spLocks noGrp="1"/>
          </p:cNvSpPr>
          <p:nvPr>
            <p:ph type="body" sz="quarter" idx="40" hasCustomPrompt="1"/>
          </p:nvPr>
        </p:nvSpPr>
        <p:spPr>
          <a:xfrm>
            <a:off x="1968167" y="3906282"/>
            <a:ext cx="471054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23" name="Text Placeholder 6"/>
          <p:cNvSpPr>
            <a:spLocks noGrp="1"/>
          </p:cNvSpPr>
          <p:nvPr>
            <p:ph type="body" sz="quarter" idx="41" hasCustomPrompt="1"/>
          </p:nvPr>
        </p:nvSpPr>
        <p:spPr>
          <a:xfrm>
            <a:off x="1968167" y="4748001"/>
            <a:ext cx="471054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24" name="Text Placeholder 6"/>
          <p:cNvSpPr>
            <a:spLocks noGrp="1"/>
          </p:cNvSpPr>
          <p:nvPr>
            <p:ph type="body" sz="quarter" idx="42" hasCustomPrompt="1"/>
          </p:nvPr>
        </p:nvSpPr>
        <p:spPr>
          <a:xfrm>
            <a:off x="1968167" y="5589718"/>
            <a:ext cx="471054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25" name="Text Placeholder 6"/>
          <p:cNvSpPr>
            <a:spLocks noGrp="1"/>
          </p:cNvSpPr>
          <p:nvPr>
            <p:ph type="body" sz="quarter" idx="43" hasCustomPrompt="1"/>
          </p:nvPr>
        </p:nvSpPr>
        <p:spPr>
          <a:xfrm>
            <a:off x="1117600" y="1381125"/>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26" name="Text Placeholder 6"/>
          <p:cNvSpPr>
            <a:spLocks noGrp="1"/>
          </p:cNvSpPr>
          <p:nvPr>
            <p:ph type="body" sz="quarter" idx="44" hasCustomPrompt="1"/>
          </p:nvPr>
        </p:nvSpPr>
        <p:spPr>
          <a:xfrm>
            <a:off x="1117600" y="2222844"/>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27" name="Text Placeholder 6"/>
          <p:cNvSpPr>
            <a:spLocks noGrp="1"/>
          </p:cNvSpPr>
          <p:nvPr>
            <p:ph type="body" sz="quarter" idx="45" hasCustomPrompt="1"/>
          </p:nvPr>
        </p:nvSpPr>
        <p:spPr>
          <a:xfrm>
            <a:off x="1117600" y="3064563"/>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28" name="Text Placeholder 6"/>
          <p:cNvSpPr>
            <a:spLocks noGrp="1"/>
          </p:cNvSpPr>
          <p:nvPr>
            <p:ph type="body" sz="quarter" idx="46" hasCustomPrompt="1"/>
          </p:nvPr>
        </p:nvSpPr>
        <p:spPr>
          <a:xfrm>
            <a:off x="1117600" y="3906282"/>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29" name="Text Placeholder 6"/>
          <p:cNvSpPr>
            <a:spLocks noGrp="1"/>
          </p:cNvSpPr>
          <p:nvPr>
            <p:ph type="body" sz="quarter" idx="47" hasCustomPrompt="1"/>
          </p:nvPr>
        </p:nvSpPr>
        <p:spPr>
          <a:xfrm>
            <a:off x="1117600" y="4748001"/>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30" name="Text Placeholder 6"/>
          <p:cNvSpPr>
            <a:spLocks noGrp="1"/>
          </p:cNvSpPr>
          <p:nvPr>
            <p:ph type="body" sz="quarter" idx="48" hasCustomPrompt="1"/>
          </p:nvPr>
        </p:nvSpPr>
        <p:spPr>
          <a:xfrm>
            <a:off x="1117600" y="5589718"/>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18" name="Picture Placeholder 3">
            <a:extLst>
              <a:ext uri="{FF2B5EF4-FFF2-40B4-BE49-F238E27FC236}">
                <a16:creationId xmlns:a16="http://schemas.microsoft.com/office/drawing/2014/main" id="{92633BA2-668C-4362-AF86-6885DEF6DFDD}"/>
              </a:ext>
            </a:extLst>
          </p:cNvPr>
          <p:cNvSpPr>
            <a:spLocks noGrp="1"/>
          </p:cNvSpPr>
          <p:nvPr>
            <p:ph type="pic" sz="quarter" idx="17" hasCustomPrompt="1"/>
          </p:nvPr>
        </p:nvSpPr>
        <p:spPr>
          <a:xfrm>
            <a:off x="6929718" y="0"/>
            <a:ext cx="5262281" cy="6273800"/>
          </a:xfrm>
        </p:spPr>
        <p:txBody>
          <a:bodyPr lIns="60458" tIns="60458" rIns="60458" bIns="61200" anchor="ctr" anchorCtr="0"/>
          <a:lstStyle>
            <a:lvl1pPr marL="0" indent="0" algn="ctr">
              <a:spcBef>
                <a:spcPts val="0"/>
              </a:spcBef>
              <a:buNone/>
              <a:defRPr baseline="0">
                <a:solidFill>
                  <a:schemeClr val="tx1"/>
                </a:solidFill>
              </a:defRPr>
            </a:lvl1pPr>
          </a:lstStyle>
          <a:p>
            <a:r>
              <a:rPr lang="en-US" noProof="0"/>
              <a:t>Click to insert a picture</a:t>
            </a:r>
          </a:p>
        </p:txBody>
      </p:sp>
      <p:sp>
        <p:nvSpPr>
          <p:cNvPr id="3" name="Date Placeholder 2">
            <a:extLst>
              <a:ext uri="{FF2B5EF4-FFF2-40B4-BE49-F238E27FC236}">
                <a16:creationId xmlns:a16="http://schemas.microsoft.com/office/drawing/2014/main" id="{2AB7C68E-A9DB-482D-8573-A1E734D89C45}"/>
              </a:ext>
            </a:extLst>
          </p:cNvPr>
          <p:cNvSpPr>
            <a:spLocks noGrp="1"/>
          </p:cNvSpPr>
          <p:nvPr>
            <p:ph type="dt" sz="half" idx="49"/>
          </p:nvPr>
        </p:nvSpPr>
        <p:spPr/>
        <p:txBody>
          <a:bodyPr/>
          <a:lstStyle/>
          <a:p>
            <a:fld id="{760C5F6F-0ACF-41D5-9FB0-CEB4A45A0FAA}" type="datetime1">
              <a:rPr lang="en-US" smtClean="0"/>
              <a:t>12/19/2025</a:t>
            </a:fld>
            <a:endParaRPr lang="en-US"/>
          </a:p>
        </p:txBody>
      </p:sp>
      <p:sp>
        <p:nvSpPr>
          <p:cNvPr id="8" name="Footer Placeholder 7">
            <a:extLst>
              <a:ext uri="{FF2B5EF4-FFF2-40B4-BE49-F238E27FC236}">
                <a16:creationId xmlns:a16="http://schemas.microsoft.com/office/drawing/2014/main" id="{7A036050-6042-4828-AEF7-BEF88D457057}"/>
              </a:ext>
            </a:extLst>
          </p:cNvPr>
          <p:cNvSpPr>
            <a:spLocks noGrp="1"/>
          </p:cNvSpPr>
          <p:nvPr>
            <p:ph type="ftr" sz="quarter" idx="50"/>
          </p:nvPr>
        </p:nvSpPr>
        <p:spPr/>
        <p:txBody>
          <a:bodyPr/>
          <a:lstStyle/>
          <a:p>
            <a:pPr algn="l"/>
            <a:r>
              <a:rPr lang="en-US"/>
              <a:t>COMPANY CONFIDENTIAL</a:t>
            </a:r>
          </a:p>
        </p:txBody>
      </p:sp>
      <p:sp>
        <p:nvSpPr>
          <p:cNvPr id="9" name="Slide Number Placeholder 8">
            <a:extLst>
              <a:ext uri="{FF2B5EF4-FFF2-40B4-BE49-F238E27FC236}">
                <a16:creationId xmlns:a16="http://schemas.microsoft.com/office/drawing/2014/main" id="{4B648AB8-957A-40F5-BE6A-A1A7B5839E37}"/>
              </a:ext>
            </a:extLst>
          </p:cNvPr>
          <p:cNvSpPr>
            <a:spLocks noGrp="1"/>
          </p:cNvSpPr>
          <p:nvPr>
            <p:ph type="sldNum" sz="quarter" idx="51"/>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34243031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6" name="Date Placeholder 5"/>
          <p:cNvSpPr>
            <a:spLocks noGrp="1"/>
          </p:cNvSpPr>
          <p:nvPr>
            <p:ph type="dt" sz="half" idx="10"/>
          </p:nvPr>
        </p:nvSpPr>
        <p:spPr/>
        <p:txBody>
          <a:bodyPr/>
          <a:lstStyle/>
          <a:p>
            <a:fld id="{70ECDCE3-C70A-438C-B081-BFDC1020B508}" type="datetime1">
              <a:rPr lang="en-US" smtClean="0">
                <a:solidFill>
                  <a:srgbClr val="000000">
                    <a:tint val="75000"/>
                  </a:srgbClr>
                </a:solidFill>
              </a:rPr>
              <a:t>12/19/2025</a:t>
            </a:fld>
            <a:endParaRPr lang="en-US" dirty="0">
              <a:solidFill>
                <a:srgbClr val="000000">
                  <a:tint val="75000"/>
                </a:srgbClr>
              </a:solidFill>
            </a:endParaRPr>
          </a:p>
        </p:txBody>
      </p:sp>
      <p:sp>
        <p:nvSpPr>
          <p:cNvPr id="7" name="Footer Placeholder 6"/>
          <p:cNvSpPr>
            <a:spLocks noGrp="1"/>
          </p:cNvSpPr>
          <p:nvPr>
            <p:ph type="ftr" sz="quarter" idx="11"/>
          </p:nvPr>
        </p:nvSpPr>
        <p:spPr/>
        <p:txBody>
          <a:bodyPr/>
          <a:lstStyle/>
          <a:p>
            <a:r>
              <a:rPr lang="en-US" dirty="0">
                <a:solidFill>
                  <a:srgbClr val="000000">
                    <a:tint val="75000"/>
                  </a:srgbClr>
                </a:solidFill>
              </a:rPr>
              <a:t>COMPANY CONFIDENTIAL</a:t>
            </a:r>
          </a:p>
        </p:txBody>
      </p:sp>
      <p:sp>
        <p:nvSpPr>
          <p:cNvPr id="8" name="Slide Number Placeholder 7"/>
          <p:cNvSpPr>
            <a:spLocks noGrp="1"/>
          </p:cNvSpPr>
          <p:nvPr>
            <p:ph type="sldNum" sz="quarter" idx="12"/>
          </p:nvPr>
        </p:nvSpPr>
        <p:spPr>
          <a:xfrm>
            <a:off x="479426" y="6452124"/>
            <a:ext cx="270170" cy="307777"/>
          </a:xfrm>
        </p:spPr>
        <p:txBody>
          <a:bodyPr/>
          <a:lstStyle/>
          <a:p>
            <a:r>
              <a:rPr lang="en-US" dirty="0">
                <a:solidFill>
                  <a:srgbClr val="000000">
                    <a:tint val="75000"/>
                  </a:srgbClr>
                </a:solidFill>
              </a:rPr>
              <a:t>Page </a:t>
            </a:r>
            <a:fld id="{D1CE7045-5CDA-4635-8EEB-5A0FFD577EE8}"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45488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F4660B-6E72-3E47-185A-BA477829B172}"/>
              </a:ext>
            </a:extLst>
          </p:cNvPr>
          <p:cNvSpPr/>
          <p:nvPr userDrawn="1"/>
        </p:nvSpPr>
        <p:spPr>
          <a:xfrm>
            <a:off x="0" y="1"/>
            <a:ext cx="12192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8313F"/>
              </a:solidFill>
              <a:effectLst/>
              <a:uLnTx/>
              <a:uFillTx/>
              <a:latin typeface="Roboto Light"/>
              <a:ea typeface="+mn-ea"/>
              <a:cs typeface="+mn-cs"/>
            </a:endParaRPr>
          </a:p>
        </p:txBody>
      </p:sp>
      <p:pic>
        <p:nvPicPr>
          <p:cNvPr id="7" name="Picture 6" descr="Text, logo&#10;&#10;Description automatically generated">
            <a:extLst>
              <a:ext uri="{FF2B5EF4-FFF2-40B4-BE49-F238E27FC236}">
                <a16:creationId xmlns:a16="http://schemas.microsoft.com/office/drawing/2014/main" id="{BEA4AD1F-8FF5-D34F-F60E-1039EFBC95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6812" y="2619513"/>
            <a:ext cx="4758375" cy="1618974"/>
          </a:xfrm>
          <a:prstGeom prst="rect">
            <a:avLst/>
          </a:prstGeom>
        </p:spPr>
      </p:pic>
    </p:spTree>
    <p:extLst>
      <p:ext uri="{BB962C8B-B14F-4D97-AF65-F5344CB8AC3E}">
        <p14:creationId xmlns:p14="http://schemas.microsoft.com/office/powerpoint/2010/main" val="282056220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3 /  List">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5EC2438A-E891-4FFF-BA92-718E67D50BD4}"/>
              </a:ext>
            </a:extLst>
          </p:cNvPr>
          <p:cNvSpPr>
            <a:spLocks noGrp="1"/>
          </p:cNvSpPr>
          <p:nvPr>
            <p:ph type="title" hasCustomPrompt="1"/>
          </p:nvPr>
        </p:nvSpPr>
        <p:spPr>
          <a:xfrm>
            <a:off x="479425" y="494490"/>
            <a:ext cx="6199282" cy="451808"/>
          </a:xfrm>
        </p:spPr>
        <p:txBody>
          <a:bodyPr/>
          <a:lstStyle>
            <a:lvl1pPr>
              <a:defRPr/>
            </a:lvl1pPr>
          </a:lstStyle>
          <a:p>
            <a:r>
              <a:rPr lang="en-US" noProof="0"/>
              <a:t>Add agenda title</a:t>
            </a:r>
          </a:p>
        </p:txBody>
      </p:sp>
      <p:sp>
        <p:nvSpPr>
          <p:cNvPr id="32" name="Text Placeholder 6">
            <a:extLst>
              <a:ext uri="{FF2B5EF4-FFF2-40B4-BE49-F238E27FC236}">
                <a16:creationId xmlns:a16="http://schemas.microsoft.com/office/drawing/2014/main" id="{351349A8-F4AD-481C-B833-2018086AEB1D}"/>
              </a:ext>
            </a:extLst>
          </p:cNvPr>
          <p:cNvSpPr>
            <a:spLocks noGrp="1"/>
          </p:cNvSpPr>
          <p:nvPr>
            <p:ph type="body" sz="quarter" idx="37" hasCustomPrompt="1"/>
          </p:nvPr>
        </p:nvSpPr>
        <p:spPr>
          <a:xfrm>
            <a:off x="1968167" y="1381125"/>
            <a:ext cx="3961046" cy="698238"/>
          </a:xfrm>
          <a:ln>
            <a:noFill/>
          </a:ln>
        </p:spPr>
        <p:txBody>
          <a:bodyPr lIns="72000" tIns="72000" rIns="72000" bIns="72000" anchor="ctr"/>
          <a:lstStyle>
            <a:lvl1pPr marL="0" indent="0">
              <a:buNone/>
              <a:defRPr/>
            </a:lvl1pPr>
          </a:lstStyle>
          <a:p>
            <a:pPr lvl="0"/>
            <a:r>
              <a:rPr lang="en-US" noProof="0"/>
              <a:t>Insert agenda topic here</a:t>
            </a:r>
          </a:p>
        </p:txBody>
      </p:sp>
      <p:sp>
        <p:nvSpPr>
          <p:cNvPr id="33" name="Text Placeholder 6">
            <a:extLst>
              <a:ext uri="{FF2B5EF4-FFF2-40B4-BE49-F238E27FC236}">
                <a16:creationId xmlns:a16="http://schemas.microsoft.com/office/drawing/2014/main" id="{BCB23696-A8EE-4D7D-9CF8-BFE08B462CA1}"/>
              </a:ext>
            </a:extLst>
          </p:cNvPr>
          <p:cNvSpPr>
            <a:spLocks noGrp="1"/>
          </p:cNvSpPr>
          <p:nvPr>
            <p:ph type="body" sz="quarter" idx="38" hasCustomPrompt="1"/>
          </p:nvPr>
        </p:nvSpPr>
        <p:spPr>
          <a:xfrm>
            <a:off x="1968167" y="2222844"/>
            <a:ext cx="3961046" cy="698238"/>
          </a:xfrm>
          <a:ln>
            <a:noFill/>
          </a:ln>
        </p:spPr>
        <p:txBody>
          <a:bodyPr lIns="72000" tIns="72000" rIns="72000" bIns="72000" anchor="ctr"/>
          <a:lstStyle>
            <a:lvl1pPr marL="0" indent="0">
              <a:buNone/>
              <a:defRPr/>
            </a:lvl1pPr>
          </a:lstStyle>
          <a:p>
            <a:pPr lvl="0"/>
            <a:r>
              <a:rPr lang="en-US" noProof="0"/>
              <a:t>Insert agenda topic here</a:t>
            </a:r>
          </a:p>
        </p:txBody>
      </p:sp>
      <p:sp>
        <p:nvSpPr>
          <p:cNvPr id="34" name="Text Placeholder 6">
            <a:extLst>
              <a:ext uri="{FF2B5EF4-FFF2-40B4-BE49-F238E27FC236}">
                <a16:creationId xmlns:a16="http://schemas.microsoft.com/office/drawing/2014/main" id="{E3258258-BD87-4BF7-A9C9-7E4A20BC8D3D}"/>
              </a:ext>
            </a:extLst>
          </p:cNvPr>
          <p:cNvSpPr>
            <a:spLocks noGrp="1"/>
          </p:cNvSpPr>
          <p:nvPr>
            <p:ph type="body" sz="quarter" idx="39" hasCustomPrompt="1"/>
          </p:nvPr>
        </p:nvSpPr>
        <p:spPr>
          <a:xfrm>
            <a:off x="1968167" y="3064563"/>
            <a:ext cx="3961046" cy="698238"/>
          </a:xfrm>
          <a:ln>
            <a:noFill/>
          </a:ln>
        </p:spPr>
        <p:txBody>
          <a:bodyPr lIns="72000" tIns="72000" rIns="72000" bIns="72000" anchor="ctr"/>
          <a:lstStyle>
            <a:lvl1pPr marL="0" indent="0">
              <a:buNone/>
              <a:defRPr/>
            </a:lvl1pPr>
          </a:lstStyle>
          <a:p>
            <a:pPr lvl="0"/>
            <a:r>
              <a:rPr lang="en-US" noProof="0"/>
              <a:t>Insert agenda topic here</a:t>
            </a:r>
          </a:p>
        </p:txBody>
      </p:sp>
      <p:sp>
        <p:nvSpPr>
          <p:cNvPr id="35" name="Text Placeholder 6">
            <a:extLst>
              <a:ext uri="{FF2B5EF4-FFF2-40B4-BE49-F238E27FC236}">
                <a16:creationId xmlns:a16="http://schemas.microsoft.com/office/drawing/2014/main" id="{F0CC60F9-E018-493B-A231-1CF8D7DF68AD}"/>
              </a:ext>
            </a:extLst>
          </p:cNvPr>
          <p:cNvSpPr>
            <a:spLocks noGrp="1"/>
          </p:cNvSpPr>
          <p:nvPr>
            <p:ph type="body" sz="quarter" idx="40" hasCustomPrompt="1"/>
          </p:nvPr>
        </p:nvSpPr>
        <p:spPr>
          <a:xfrm>
            <a:off x="1968167" y="3906282"/>
            <a:ext cx="3961046" cy="698238"/>
          </a:xfrm>
          <a:ln>
            <a:noFill/>
          </a:ln>
        </p:spPr>
        <p:txBody>
          <a:bodyPr lIns="72000" tIns="72000" rIns="72000" bIns="72000" anchor="ctr"/>
          <a:lstStyle>
            <a:lvl1pPr marL="0" indent="0">
              <a:buNone/>
              <a:defRPr/>
            </a:lvl1pPr>
          </a:lstStyle>
          <a:p>
            <a:pPr lvl="0"/>
            <a:r>
              <a:rPr lang="en-US" noProof="0"/>
              <a:t>Insert agenda topic here</a:t>
            </a:r>
          </a:p>
        </p:txBody>
      </p:sp>
      <p:sp>
        <p:nvSpPr>
          <p:cNvPr id="36" name="Text Placeholder 6">
            <a:extLst>
              <a:ext uri="{FF2B5EF4-FFF2-40B4-BE49-F238E27FC236}">
                <a16:creationId xmlns:a16="http://schemas.microsoft.com/office/drawing/2014/main" id="{70697D3F-4B19-4E9B-B001-70DCCED5AAEE}"/>
              </a:ext>
            </a:extLst>
          </p:cNvPr>
          <p:cNvSpPr>
            <a:spLocks noGrp="1"/>
          </p:cNvSpPr>
          <p:nvPr>
            <p:ph type="body" sz="quarter" idx="41" hasCustomPrompt="1"/>
          </p:nvPr>
        </p:nvSpPr>
        <p:spPr>
          <a:xfrm>
            <a:off x="1968167" y="4748001"/>
            <a:ext cx="3961046" cy="698238"/>
          </a:xfrm>
          <a:ln>
            <a:noFill/>
          </a:ln>
        </p:spPr>
        <p:txBody>
          <a:bodyPr lIns="72000" tIns="72000" rIns="72000" bIns="72000" anchor="ctr"/>
          <a:lstStyle>
            <a:lvl1pPr marL="0" indent="0">
              <a:buNone/>
              <a:defRPr/>
            </a:lvl1pPr>
          </a:lstStyle>
          <a:p>
            <a:pPr lvl="0"/>
            <a:r>
              <a:rPr lang="en-US" noProof="0"/>
              <a:t>Insert agenda topic here</a:t>
            </a:r>
          </a:p>
        </p:txBody>
      </p:sp>
      <p:sp>
        <p:nvSpPr>
          <p:cNvPr id="37" name="Text Placeholder 6">
            <a:extLst>
              <a:ext uri="{FF2B5EF4-FFF2-40B4-BE49-F238E27FC236}">
                <a16:creationId xmlns:a16="http://schemas.microsoft.com/office/drawing/2014/main" id="{87D41523-EEDC-4E02-B090-DC27D43D682D}"/>
              </a:ext>
            </a:extLst>
          </p:cNvPr>
          <p:cNvSpPr>
            <a:spLocks noGrp="1"/>
          </p:cNvSpPr>
          <p:nvPr>
            <p:ph type="body" sz="quarter" idx="42" hasCustomPrompt="1"/>
          </p:nvPr>
        </p:nvSpPr>
        <p:spPr>
          <a:xfrm>
            <a:off x="1968167" y="5589718"/>
            <a:ext cx="3961046" cy="698238"/>
          </a:xfrm>
          <a:ln>
            <a:noFill/>
          </a:ln>
        </p:spPr>
        <p:txBody>
          <a:bodyPr lIns="72000" tIns="72000" rIns="72000" bIns="72000" anchor="ctr"/>
          <a:lstStyle>
            <a:lvl1pPr marL="0" indent="0">
              <a:buNone/>
              <a:defRPr/>
            </a:lvl1pPr>
          </a:lstStyle>
          <a:p>
            <a:pPr lvl="0"/>
            <a:r>
              <a:rPr lang="en-US" noProof="0"/>
              <a:t>Insert agenda topic here</a:t>
            </a:r>
          </a:p>
        </p:txBody>
      </p:sp>
      <p:sp>
        <p:nvSpPr>
          <p:cNvPr id="38" name="Text Placeholder 6">
            <a:extLst>
              <a:ext uri="{FF2B5EF4-FFF2-40B4-BE49-F238E27FC236}">
                <a16:creationId xmlns:a16="http://schemas.microsoft.com/office/drawing/2014/main" id="{8E766D98-EE19-481A-A53E-6807A968ABAD}"/>
              </a:ext>
            </a:extLst>
          </p:cNvPr>
          <p:cNvSpPr>
            <a:spLocks noGrp="1"/>
          </p:cNvSpPr>
          <p:nvPr>
            <p:ph type="body" sz="quarter" idx="43" hasCustomPrompt="1"/>
          </p:nvPr>
        </p:nvSpPr>
        <p:spPr>
          <a:xfrm>
            <a:off x="1117600" y="1381125"/>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39" name="Text Placeholder 6">
            <a:extLst>
              <a:ext uri="{FF2B5EF4-FFF2-40B4-BE49-F238E27FC236}">
                <a16:creationId xmlns:a16="http://schemas.microsoft.com/office/drawing/2014/main" id="{B2146F9C-B635-4DAF-B173-D1BB2897C7A2}"/>
              </a:ext>
            </a:extLst>
          </p:cNvPr>
          <p:cNvSpPr>
            <a:spLocks noGrp="1"/>
          </p:cNvSpPr>
          <p:nvPr>
            <p:ph type="body" sz="quarter" idx="44" hasCustomPrompt="1"/>
          </p:nvPr>
        </p:nvSpPr>
        <p:spPr>
          <a:xfrm>
            <a:off x="1117600" y="2222844"/>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40" name="Text Placeholder 6">
            <a:extLst>
              <a:ext uri="{FF2B5EF4-FFF2-40B4-BE49-F238E27FC236}">
                <a16:creationId xmlns:a16="http://schemas.microsoft.com/office/drawing/2014/main" id="{4F56AAD3-4EAB-4030-838D-7F5893CBAAFE}"/>
              </a:ext>
            </a:extLst>
          </p:cNvPr>
          <p:cNvSpPr>
            <a:spLocks noGrp="1"/>
          </p:cNvSpPr>
          <p:nvPr>
            <p:ph type="body" sz="quarter" idx="45" hasCustomPrompt="1"/>
          </p:nvPr>
        </p:nvSpPr>
        <p:spPr>
          <a:xfrm>
            <a:off x="1117600" y="3064563"/>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41" name="Text Placeholder 6">
            <a:extLst>
              <a:ext uri="{FF2B5EF4-FFF2-40B4-BE49-F238E27FC236}">
                <a16:creationId xmlns:a16="http://schemas.microsoft.com/office/drawing/2014/main" id="{5C907538-E1C5-4754-89E9-C3EB0BA8E6DF}"/>
              </a:ext>
            </a:extLst>
          </p:cNvPr>
          <p:cNvSpPr>
            <a:spLocks noGrp="1"/>
          </p:cNvSpPr>
          <p:nvPr>
            <p:ph type="body" sz="quarter" idx="46" hasCustomPrompt="1"/>
          </p:nvPr>
        </p:nvSpPr>
        <p:spPr>
          <a:xfrm>
            <a:off x="1117600" y="3906282"/>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42" name="Text Placeholder 6">
            <a:extLst>
              <a:ext uri="{FF2B5EF4-FFF2-40B4-BE49-F238E27FC236}">
                <a16:creationId xmlns:a16="http://schemas.microsoft.com/office/drawing/2014/main" id="{F15BB5B4-070C-45C6-8263-A39458E6957D}"/>
              </a:ext>
            </a:extLst>
          </p:cNvPr>
          <p:cNvSpPr>
            <a:spLocks noGrp="1"/>
          </p:cNvSpPr>
          <p:nvPr>
            <p:ph type="body" sz="quarter" idx="47" hasCustomPrompt="1"/>
          </p:nvPr>
        </p:nvSpPr>
        <p:spPr>
          <a:xfrm>
            <a:off x="1117600" y="4748001"/>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43" name="Text Placeholder 6">
            <a:extLst>
              <a:ext uri="{FF2B5EF4-FFF2-40B4-BE49-F238E27FC236}">
                <a16:creationId xmlns:a16="http://schemas.microsoft.com/office/drawing/2014/main" id="{4794B6D5-516E-4598-95CB-8FACBE449A19}"/>
              </a:ext>
            </a:extLst>
          </p:cNvPr>
          <p:cNvSpPr>
            <a:spLocks noGrp="1"/>
          </p:cNvSpPr>
          <p:nvPr>
            <p:ph type="body" sz="quarter" idx="48" hasCustomPrompt="1"/>
          </p:nvPr>
        </p:nvSpPr>
        <p:spPr>
          <a:xfrm>
            <a:off x="1117600" y="5589718"/>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44" name="Text Placeholder 6">
            <a:extLst>
              <a:ext uri="{FF2B5EF4-FFF2-40B4-BE49-F238E27FC236}">
                <a16:creationId xmlns:a16="http://schemas.microsoft.com/office/drawing/2014/main" id="{2375903A-F4B6-40A4-9007-A4446B00364B}"/>
              </a:ext>
            </a:extLst>
          </p:cNvPr>
          <p:cNvSpPr>
            <a:spLocks noGrp="1"/>
          </p:cNvSpPr>
          <p:nvPr>
            <p:ph type="body" sz="quarter" idx="49" hasCustomPrompt="1"/>
          </p:nvPr>
        </p:nvSpPr>
        <p:spPr>
          <a:xfrm>
            <a:off x="7113355" y="1381125"/>
            <a:ext cx="459922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45" name="Text Placeholder 6">
            <a:extLst>
              <a:ext uri="{FF2B5EF4-FFF2-40B4-BE49-F238E27FC236}">
                <a16:creationId xmlns:a16="http://schemas.microsoft.com/office/drawing/2014/main" id="{2597909E-9336-428B-BD7D-97A3705EE7B6}"/>
              </a:ext>
            </a:extLst>
          </p:cNvPr>
          <p:cNvSpPr>
            <a:spLocks noGrp="1"/>
          </p:cNvSpPr>
          <p:nvPr>
            <p:ph type="body" sz="quarter" idx="50" hasCustomPrompt="1"/>
          </p:nvPr>
        </p:nvSpPr>
        <p:spPr>
          <a:xfrm>
            <a:off x="7113355" y="2222844"/>
            <a:ext cx="459922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46" name="Text Placeholder 6">
            <a:extLst>
              <a:ext uri="{FF2B5EF4-FFF2-40B4-BE49-F238E27FC236}">
                <a16:creationId xmlns:a16="http://schemas.microsoft.com/office/drawing/2014/main" id="{17599A58-0AE1-48B2-8DB7-C4041E1E2284}"/>
              </a:ext>
            </a:extLst>
          </p:cNvPr>
          <p:cNvSpPr>
            <a:spLocks noGrp="1"/>
          </p:cNvSpPr>
          <p:nvPr>
            <p:ph type="body" sz="quarter" idx="51" hasCustomPrompt="1"/>
          </p:nvPr>
        </p:nvSpPr>
        <p:spPr>
          <a:xfrm>
            <a:off x="7113355" y="3064563"/>
            <a:ext cx="459922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47" name="Text Placeholder 6">
            <a:extLst>
              <a:ext uri="{FF2B5EF4-FFF2-40B4-BE49-F238E27FC236}">
                <a16:creationId xmlns:a16="http://schemas.microsoft.com/office/drawing/2014/main" id="{75E0B5C7-0542-41B5-83BD-F4877256F024}"/>
              </a:ext>
            </a:extLst>
          </p:cNvPr>
          <p:cNvSpPr>
            <a:spLocks noGrp="1"/>
          </p:cNvSpPr>
          <p:nvPr>
            <p:ph type="body" sz="quarter" idx="52" hasCustomPrompt="1"/>
          </p:nvPr>
        </p:nvSpPr>
        <p:spPr>
          <a:xfrm>
            <a:off x="7113355" y="3906282"/>
            <a:ext cx="459922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48" name="Text Placeholder 6">
            <a:extLst>
              <a:ext uri="{FF2B5EF4-FFF2-40B4-BE49-F238E27FC236}">
                <a16:creationId xmlns:a16="http://schemas.microsoft.com/office/drawing/2014/main" id="{13407488-E31A-4BD6-BA18-CEE59220234C}"/>
              </a:ext>
            </a:extLst>
          </p:cNvPr>
          <p:cNvSpPr>
            <a:spLocks noGrp="1"/>
          </p:cNvSpPr>
          <p:nvPr>
            <p:ph type="body" sz="quarter" idx="53" hasCustomPrompt="1"/>
          </p:nvPr>
        </p:nvSpPr>
        <p:spPr>
          <a:xfrm>
            <a:off x="7113355" y="4748001"/>
            <a:ext cx="459922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49" name="Text Placeholder 6">
            <a:extLst>
              <a:ext uri="{FF2B5EF4-FFF2-40B4-BE49-F238E27FC236}">
                <a16:creationId xmlns:a16="http://schemas.microsoft.com/office/drawing/2014/main" id="{473C5B7A-5DE6-4EE7-A616-36152F429213}"/>
              </a:ext>
            </a:extLst>
          </p:cNvPr>
          <p:cNvSpPr>
            <a:spLocks noGrp="1"/>
          </p:cNvSpPr>
          <p:nvPr>
            <p:ph type="body" sz="quarter" idx="54" hasCustomPrompt="1"/>
          </p:nvPr>
        </p:nvSpPr>
        <p:spPr>
          <a:xfrm>
            <a:off x="7113355" y="5589718"/>
            <a:ext cx="459922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50" name="Text Placeholder 6">
            <a:extLst>
              <a:ext uri="{FF2B5EF4-FFF2-40B4-BE49-F238E27FC236}">
                <a16:creationId xmlns:a16="http://schemas.microsoft.com/office/drawing/2014/main" id="{D32C3EDB-5591-4579-9FE5-7193CC5A5C10}"/>
              </a:ext>
            </a:extLst>
          </p:cNvPr>
          <p:cNvSpPr>
            <a:spLocks noGrp="1"/>
          </p:cNvSpPr>
          <p:nvPr>
            <p:ph type="body" sz="quarter" idx="55" hasCustomPrompt="1"/>
          </p:nvPr>
        </p:nvSpPr>
        <p:spPr>
          <a:xfrm>
            <a:off x="6262788" y="1381125"/>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51" name="Text Placeholder 6">
            <a:extLst>
              <a:ext uri="{FF2B5EF4-FFF2-40B4-BE49-F238E27FC236}">
                <a16:creationId xmlns:a16="http://schemas.microsoft.com/office/drawing/2014/main" id="{57A219F9-4663-4810-9DB6-6EA406D3B6CE}"/>
              </a:ext>
            </a:extLst>
          </p:cNvPr>
          <p:cNvSpPr>
            <a:spLocks noGrp="1"/>
          </p:cNvSpPr>
          <p:nvPr>
            <p:ph type="body" sz="quarter" idx="56" hasCustomPrompt="1"/>
          </p:nvPr>
        </p:nvSpPr>
        <p:spPr>
          <a:xfrm>
            <a:off x="6262788" y="2222844"/>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52" name="Text Placeholder 6">
            <a:extLst>
              <a:ext uri="{FF2B5EF4-FFF2-40B4-BE49-F238E27FC236}">
                <a16:creationId xmlns:a16="http://schemas.microsoft.com/office/drawing/2014/main" id="{BDC7CE9C-FBC7-4161-BD88-75178F21B731}"/>
              </a:ext>
            </a:extLst>
          </p:cNvPr>
          <p:cNvSpPr>
            <a:spLocks noGrp="1"/>
          </p:cNvSpPr>
          <p:nvPr>
            <p:ph type="body" sz="quarter" idx="57" hasCustomPrompt="1"/>
          </p:nvPr>
        </p:nvSpPr>
        <p:spPr>
          <a:xfrm>
            <a:off x="6262788" y="3064563"/>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53" name="Text Placeholder 6">
            <a:extLst>
              <a:ext uri="{FF2B5EF4-FFF2-40B4-BE49-F238E27FC236}">
                <a16:creationId xmlns:a16="http://schemas.microsoft.com/office/drawing/2014/main" id="{11ACFE30-978D-4A7F-97D7-D7AC99268D5A}"/>
              </a:ext>
            </a:extLst>
          </p:cNvPr>
          <p:cNvSpPr>
            <a:spLocks noGrp="1"/>
          </p:cNvSpPr>
          <p:nvPr>
            <p:ph type="body" sz="quarter" idx="58" hasCustomPrompt="1"/>
          </p:nvPr>
        </p:nvSpPr>
        <p:spPr>
          <a:xfrm>
            <a:off x="6262788" y="3906282"/>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54" name="Text Placeholder 6">
            <a:extLst>
              <a:ext uri="{FF2B5EF4-FFF2-40B4-BE49-F238E27FC236}">
                <a16:creationId xmlns:a16="http://schemas.microsoft.com/office/drawing/2014/main" id="{CCC62BDF-1677-4A73-8312-A8E0954470A0}"/>
              </a:ext>
            </a:extLst>
          </p:cNvPr>
          <p:cNvSpPr>
            <a:spLocks noGrp="1"/>
          </p:cNvSpPr>
          <p:nvPr>
            <p:ph type="body" sz="quarter" idx="59" hasCustomPrompt="1"/>
          </p:nvPr>
        </p:nvSpPr>
        <p:spPr>
          <a:xfrm>
            <a:off x="6262788" y="4748001"/>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55" name="Text Placeholder 6">
            <a:extLst>
              <a:ext uri="{FF2B5EF4-FFF2-40B4-BE49-F238E27FC236}">
                <a16:creationId xmlns:a16="http://schemas.microsoft.com/office/drawing/2014/main" id="{9646ABFE-34F3-4E34-8A80-DF3F4164BB5C}"/>
              </a:ext>
            </a:extLst>
          </p:cNvPr>
          <p:cNvSpPr>
            <a:spLocks noGrp="1"/>
          </p:cNvSpPr>
          <p:nvPr>
            <p:ph type="body" sz="quarter" idx="60" hasCustomPrompt="1"/>
          </p:nvPr>
        </p:nvSpPr>
        <p:spPr>
          <a:xfrm>
            <a:off x="6262788" y="5589718"/>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2" name="Date Placeholder 1">
            <a:extLst>
              <a:ext uri="{FF2B5EF4-FFF2-40B4-BE49-F238E27FC236}">
                <a16:creationId xmlns:a16="http://schemas.microsoft.com/office/drawing/2014/main" id="{33AEA049-3D98-4D27-BBB6-7363FCAE05E4}"/>
              </a:ext>
            </a:extLst>
          </p:cNvPr>
          <p:cNvSpPr>
            <a:spLocks noGrp="1"/>
          </p:cNvSpPr>
          <p:nvPr>
            <p:ph type="dt" sz="half" idx="61"/>
          </p:nvPr>
        </p:nvSpPr>
        <p:spPr/>
        <p:txBody>
          <a:bodyPr/>
          <a:lstStyle/>
          <a:p>
            <a:fld id="{B04FEF9F-2738-4C46-8C71-EE6EA6A9E99C}" type="datetime1">
              <a:rPr lang="en-US" smtClean="0"/>
              <a:t>12/19/2025</a:t>
            </a:fld>
            <a:endParaRPr lang="en-US"/>
          </a:p>
        </p:txBody>
      </p:sp>
      <p:sp>
        <p:nvSpPr>
          <p:cNvPr id="3" name="Footer Placeholder 2">
            <a:extLst>
              <a:ext uri="{FF2B5EF4-FFF2-40B4-BE49-F238E27FC236}">
                <a16:creationId xmlns:a16="http://schemas.microsoft.com/office/drawing/2014/main" id="{CE6CB17F-ACF8-494F-935E-30DE3EDF065F}"/>
              </a:ext>
            </a:extLst>
          </p:cNvPr>
          <p:cNvSpPr>
            <a:spLocks noGrp="1"/>
          </p:cNvSpPr>
          <p:nvPr>
            <p:ph type="ftr" sz="quarter" idx="62"/>
          </p:nvPr>
        </p:nvSpPr>
        <p:spPr/>
        <p:txBody>
          <a:bodyPr/>
          <a:lstStyle/>
          <a:p>
            <a:pPr algn="l"/>
            <a:r>
              <a:rPr lang="en-US"/>
              <a:t>COMPANY CONFIDENTIAL</a:t>
            </a:r>
          </a:p>
        </p:txBody>
      </p:sp>
      <p:sp>
        <p:nvSpPr>
          <p:cNvPr id="7" name="Slide Number Placeholder 6">
            <a:extLst>
              <a:ext uri="{FF2B5EF4-FFF2-40B4-BE49-F238E27FC236}">
                <a16:creationId xmlns:a16="http://schemas.microsoft.com/office/drawing/2014/main" id="{E8133BF0-8957-4E9B-BE04-D45722805AD4}"/>
              </a:ext>
            </a:extLst>
          </p:cNvPr>
          <p:cNvSpPr>
            <a:spLocks noGrp="1"/>
          </p:cNvSpPr>
          <p:nvPr>
            <p:ph type="sldNum" sz="quarter" idx="63"/>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360840405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2 / time slo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Add agenda title</a:t>
            </a:r>
          </a:p>
        </p:txBody>
      </p:sp>
      <p:sp>
        <p:nvSpPr>
          <p:cNvPr id="41" name="Text Placeholder 6"/>
          <p:cNvSpPr>
            <a:spLocks noGrp="1"/>
          </p:cNvSpPr>
          <p:nvPr>
            <p:ph type="body" sz="quarter" idx="61" hasCustomPrompt="1"/>
          </p:nvPr>
        </p:nvSpPr>
        <p:spPr>
          <a:xfrm>
            <a:off x="479425" y="1669646"/>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42" name="Text Placeholder 6"/>
          <p:cNvSpPr>
            <a:spLocks noGrp="1"/>
          </p:cNvSpPr>
          <p:nvPr>
            <p:ph type="body" sz="quarter" idx="62" hasCustomPrompt="1"/>
          </p:nvPr>
        </p:nvSpPr>
        <p:spPr>
          <a:xfrm>
            <a:off x="2305050" y="1669646"/>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43" name="Text Placeholder 6"/>
          <p:cNvSpPr>
            <a:spLocks noGrp="1"/>
          </p:cNvSpPr>
          <p:nvPr>
            <p:ph type="body" sz="quarter" idx="63" hasCustomPrompt="1"/>
          </p:nvPr>
        </p:nvSpPr>
        <p:spPr>
          <a:xfrm>
            <a:off x="8148638" y="1669646"/>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44" name="Text Placeholder 6"/>
          <p:cNvSpPr>
            <a:spLocks noGrp="1"/>
          </p:cNvSpPr>
          <p:nvPr>
            <p:ph type="body" sz="quarter" idx="64" hasCustomPrompt="1"/>
          </p:nvPr>
        </p:nvSpPr>
        <p:spPr>
          <a:xfrm>
            <a:off x="479425" y="2224867"/>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45" name="Text Placeholder 6"/>
          <p:cNvSpPr>
            <a:spLocks noGrp="1"/>
          </p:cNvSpPr>
          <p:nvPr>
            <p:ph type="body" sz="quarter" idx="65" hasCustomPrompt="1"/>
          </p:nvPr>
        </p:nvSpPr>
        <p:spPr>
          <a:xfrm>
            <a:off x="2305050" y="2224867"/>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46" name="Text Placeholder 6"/>
          <p:cNvSpPr>
            <a:spLocks noGrp="1"/>
          </p:cNvSpPr>
          <p:nvPr>
            <p:ph type="body" sz="quarter" idx="66" hasCustomPrompt="1"/>
          </p:nvPr>
        </p:nvSpPr>
        <p:spPr>
          <a:xfrm>
            <a:off x="8148638" y="2224867"/>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47" name="Text Placeholder 6"/>
          <p:cNvSpPr>
            <a:spLocks noGrp="1"/>
          </p:cNvSpPr>
          <p:nvPr>
            <p:ph type="body" sz="quarter" idx="67" hasCustomPrompt="1"/>
          </p:nvPr>
        </p:nvSpPr>
        <p:spPr>
          <a:xfrm>
            <a:off x="479425" y="2780088"/>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48" name="Text Placeholder 6"/>
          <p:cNvSpPr>
            <a:spLocks noGrp="1"/>
          </p:cNvSpPr>
          <p:nvPr>
            <p:ph type="body" sz="quarter" idx="68" hasCustomPrompt="1"/>
          </p:nvPr>
        </p:nvSpPr>
        <p:spPr>
          <a:xfrm>
            <a:off x="2305050" y="2780088"/>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49" name="Text Placeholder 6"/>
          <p:cNvSpPr>
            <a:spLocks noGrp="1"/>
          </p:cNvSpPr>
          <p:nvPr>
            <p:ph type="body" sz="quarter" idx="69" hasCustomPrompt="1"/>
          </p:nvPr>
        </p:nvSpPr>
        <p:spPr>
          <a:xfrm>
            <a:off x="8148638" y="2780088"/>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50" name="Text Placeholder 6"/>
          <p:cNvSpPr>
            <a:spLocks noGrp="1"/>
          </p:cNvSpPr>
          <p:nvPr>
            <p:ph type="body" sz="quarter" idx="70" hasCustomPrompt="1"/>
          </p:nvPr>
        </p:nvSpPr>
        <p:spPr>
          <a:xfrm>
            <a:off x="479425" y="3335309"/>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51" name="Text Placeholder 6"/>
          <p:cNvSpPr>
            <a:spLocks noGrp="1"/>
          </p:cNvSpPr>
          <p:nvPr>
            <p:ph type="body" sz="quarter" idx="71" hasCustomPrompt="1"/>
          </p:nvPr>
        </p:nvSpPr>
        <p:spPr>
          <a:xfrm>
            <a:off x="2305050" y="3335309"/>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52" name="Text Placeholder 6"/>
          <p:cNvSpPr>
            <a:spLocks noGrp="1"/>
          </p:cNvSpPr>
          <p:nvPr>
            <p:ph type="body" sz="quarter" idx="72" hasCustomPrompt="1"/>
          </p:nvPr>
        </p:nvSpPr>
        <p:spPr>
          <a:xfrm>
            <a:off x="8148638" y="3335309"/>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53" name="Text Placeholder 6"/>
          <p:cNvSpPr>
            <a:spLocks noGrp="1"/>
          </p:cNvSpPr>
          <p:nvPr>
            <p:ph type="body" sz="quarter" idx="73" hasCustomPrompt="1"/>
          </p:nvPr>
        </p:nvSpPr>
        <p:spPr>
          <a:xfrm>
            <a:off x="479425" y="3890530"/>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54" name="Text Placeholder 6"/>
          <p:cNvSpPr>
            <a:spLocks noGrp="1"/>
          </p:cNvSpPr>
          <p:nvPr>
            <p:ph type="body" sz="quarter" idx="74" hasCustomPrompt="1"/>
          </p:nvPr>
        </p:nvSpPr>
        <p:spPr>
          <a:xfrm>
            <a:off x="2305050" y="3890530"/>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55" name="Text Placeholder 6"/>
          <p:cNvSpPr>
            <a:spLocks noGrp="1"/>
          </p:cNvSpPr>
          <p:nvPr>
            <p:ph type="body" sz="quarter" idx="75" hasCustomPrompt="1"/>
          </p:nvPr>
        </p:nvSpPr>
        <p:spPr>
          <a:xfrm>
            <a:off x="8148638" y="3890530"/>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56" name="Text Placeholder 6"/>
          <p:cNvSpPr>
            <a:spLocks noGrp="1"/>
          </p:cNvSpPr>
          <p:nvPr>
            <p:ph type="body" sz="quarter" idx="76" hasCustomPrompt="1"/>
          </p:nvPr>
        </p:nvSpPr>
        <p:spPr>
          <a:xfrm>
            <a:off x="479425" y="4445751"/>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57" name="Text Placeholder 6"/>
          <p:cNvSpPr>
            <a:spLocks noGrp="1"/>
          </p:cNvSpPr>
          <p:nvPr>
            <p:ph type="body" sz="quarter" idx="77" hasCustomPrompt="1"/>
          </p:nvPr>
        </p:nvSpPr>
        <p:spPr>
          <a:xfrm>
            <a:off x="2305050" y="4445751"/>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60" name="Text Placeholder 6"/>
          <p:cNvSpPr>
            <a:spLocks noGrp="1"/>
          </p:cNvSpPr>
          <p:nvPr>
            <p:ph type="body" sz="quarter" idx="78" hasCustomPrompt="1"/>
          </p:nvPr>
        </p:nvSpPr>
        <p:spPr>
          <a:xfrm>
            <a:off x="8148638" y="4445751"/>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61" name="Text Placeholder 6"/>
          <p:cNvSpPr>
            <a:spLocks noGrp="1"/>
          </p:cNvSpPr>
          <p:nvPr>
            <p:ph type="body" sz="quarter" idx="79" hasCustomPrompt="1"/>
          </p:nvPr>
        </p:nvSpPr>
        <p:spPr>
          <a:xfrm>
            <a:off x="479425" y="5000972"/>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62" name="Text Placeholder 6"/>
          <p:cNvSpPr>
            <a:spLocks noGrp="1"/>
          </p:cNvSpPr>
          <p:nvPr>
            <p:ph type="body" sz="quarter" idx="80" hasCustomPrompt="1"/>
          </p:nvPr>
        </p:nvSpPr>
        <p:spPr>
          <a:xfrm>
            <a:off x="2305050" y="5000972"/>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87" name="Text Placeholder 6"/>
          <p:cNvSpPr>
            <a:spLocks noGrp="1"/>
          </p:cNvSpPr>
          <p:nvPr>
            <p:ph type="body" sz="quarter" idx="81" hasCustomPrompt="1"/>
          </p:nvPr>
        </p:nvSpPr>
        <p:spPr>
          <a:xfrm>
            <a:off x="8148638" y="5000972"/>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88" name="Text Placeholder 6"/>
          <p:cNvSpPr>
            <a:spLocks noGrp="1"/>
          </p:cNvSpPr>
          <p:nvPr>
            <p:ph type="body" sz="quarter" idx="82" hasCustomPrompt="1"/>
          </p:nvPr>
        </p:nvSpPr>
        <p:spPr>
          <a:xfrm>
            <a:off x="479425" y="5556195"/>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89" name="Text Placeholder 6"/>
          <p:cNvSpPr>
            <a:spLocks noGrp="1"/>
          </p:cNvSpPr>
          <p:nvPr>
            <p:ph type="body" sz="quarter" idx="83" hasCustomPrompt="1"/>
          </p:nvPr>
        </p:nvSpPr>
        <p:spPr>
          <a:xfrm>
            <a:off x="2305050" y="5556195"/>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90" name="Text Placeholder 6"/>
          <p:cNvSpPr>
            <a:spLocks noGrp="1"/>
          </p:cNvSpPr>
          <p:nvPr>
            <p:ph type="body" sz="quarter" idx="84" hasCustomPrompt="1"/>
          </p:nvPr>
        </p:nvSpPr>
        <p:spPr>
          <a:xfrm>
            <a:off x="8148638" y="5556195"/>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grpSp>
        <p:nvGrpSpPr>
          <p:cNvPr id="9" name="Group 8">
            <a:extLst>
              <a:ext uri="{FF2B5EF4-FFF2-40B4-BE49-F238E27FC236}">
                <a16:creationId xmlns:a16="http://schemas.microsoft.com/office/drawing/2014/main" id="{5AF44546-1648-451C-910B-498F6D308F00}"/>
              </a:ext>
            </a:extLst>
          </p:cNvPr>
          <p:cNvGrpSpPr/>
          <p:nvPr userDrawn="1"/>
        </p:nvGrpSpPr>
        <p:grpSpPr>
          <a:xfrm>
            <a:off x="479425" y="2147408"/>
            <a:ext cx="1611313" cy="3869217"/>
            <a:chOff x="479425" y="2414108"/>
            <a:chExt cx="1611313" cy="3869217"/>
          </a:xfrm>
        </p:grpSpPr>
        <p:cxnSp>
          <p:nvCxnSpPr>
            <p:cNvPr id="8" name="Straight Connector 7">
              <a:extLst>
                <a:ext uri="{FF2B5EF4-FFF2-40B4-BE49-F238E27FC236}">
                  <a16:creationId xmlns:a16="http://schemas.microsoft.com/office/drawing/2014/main" id="{A42555AF-E1A4-47F5-9169-374271B957B4}"/>
                </a:ext>
              </a:extLst>
            </p:cNvPr>
            <p:cNvCxnSpPr/>
            <p:nvPr userDrawn="1"/>
          </p:nvCxnSpPr>
          <p:spPr>
            <a:xfrm>
              <a:off x="479425" y="24141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555386-084F-44D3-B220-7A39E6783EB0}"/>
                </a:ext>
              </a:extLst>
            </p:cNvPr>
            <p:cNvCxnSpPr/>
            <p:nvPr userDrawn="1"/>
          </p:nvCxnSpPr>
          <p:spPr>
            <a:xfrm>
              <a:off x="479425" y="294188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C74258-649D-42DB-8F4B-05803E4E7B8D}"/>
                </a:ext>
              </a:extLst>
            </p:cNvPr>
            <p:cNvCxnSpPr/>
            <p:nvPr userDrawn="1"/>
          </p:nvCxnSpPr>
          <p:spPr>
            <a:xfrm>
              <a:off x="479425" y="349324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1A03A7E-9A9A-4333-9151-BC46EA3D27AE}"/>
                </a:ext>
              </a:extLst>
            </p:cNvPr>
            <p:cNvCxnSpPr/>
            <p:nvPr userDrawn="1"/>
          </p:nvCxnSpPr>
          <p:spPr>
            <a:xfrm>
              <a:off x="479425" y="406243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4D6B63-DD53-44E0-AA42-1B8355B27F89}"/>
                </a:ext>
              </a:extLst>
            </p:cNvPr>
            <p:cNvCxnSpPr/>
            <p:nvPr userDrawn="1"/>
          </p:nvCxnSpPr>
          <p:spPr>
            <a:xfrm>
              <a:off x="479425" y="4617660"/>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A73CE9F-97CF-4512-BA54-4F5407269A09}"/>
                </a:ext>
              </a:extLst>
            </p:cNvPr>
            <p:cNvCxnSpPr/>
            <p:nvPr userDrawn="1"/>
          </p:nvCxnSpPr>
          <p:spPr>
            <a:xfrm>
              <a:off x="479425" y="51826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9934C2C-659B-435B-A3B2-493AAA8DE686}"/>
                </a:ext>
              </a:extLst>
            </p:cNvPr>
            <p:cNvCxnSpPr/>
            <p:nvPr userDrawn="1"/>
          </p:nvCxnSpPr>
          <p:spPr>
            <a:xfrm>
              <a:off x="479425" y="572202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0207F92-367E-4524-AEC3-120A62965AEE}"/>
                </a:ext>
              </a:extLst>
            </p:cNvPr>
            <p:cNvCxnSpPr/>
            <p:nvPr userDrawn="1"/>
          </p:nvCxnSpPr>
          <p:spPr>
            <a:xfrm>
              <a:off x="479425" y="6283325"/>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4339DDD-B4E1-4358-B5FA-586443067ECA}"/>
              </a:ext>
            </a:extLst>
          </p:cNvPr>
          <p:cNvGrpSpPr/>
          <p:nvPr userDrawn="1"/>
        </p:nvGrpSpPr>
        <p:grpSpPr>
          <a:xfrm>
            <a:off x="2305050" y="2147408"/>
            <a:ext cx="5629275" cy="3869217"/>
            <a:chOff x="479425" y="2414108"/>
            <a:chExt cx="1611313" cy="3869217"/>
          </a:xfrm>
        </p:grpSpPr>
        <p:cxnSp>
          <p:nvCxnSpPr>
            <p:cNvPr id="65" name="Straight Connector 64">
              <a:extLst>
                <a:ext uri="{FF2B5EF4-FFF2-40B4-BE49-F238E27FC236}">
                  <a16:creationId xmlns:a16="http://schemas.microsoft.com/office/drawing/2014/main" id="{6EBD5BF6-E829-4F5D-A7C5-0B0025A2B99F}"/>
                </a:ext>
              </a:extLst>
            </p:cNvPr>
            <p:cNvCxnSpPr/>
            <p:nvPr userDrawn="1"/>
          </p:nvCxnSpPr>
          <p:spPr>
            <a:xfrm>
              <a:off x="479425" y="24141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595886B-5507-40D2-BF5B-5383C7AABAD4}"/>
                </a:ext>
              </a:extLst>
            </p:cNvPr>
            <p:cNvCxnSpPr/>
            <p:nvPr userDrawn="1"/>
          </p:nvCxnSpPr>
          <p:spPr>
            <a:xfrm>
              <a:off x="479425" y="294188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675BA35-8745-48FB-A3AD-4DEF70AC235D}"/>
                </a:ext>
              </a:extLst>
            </p:cNvPr>
            <p:cNvCxnSpPr/>
            <p:nvPr userDrawn="1"/>
          </p:nvCxnSpPr>
          <p:spPr>
            <a:xfrm>
              <a:off x="479425" y="349324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039D460-405B-4C89-B79D-7C5F880B0C58}"/>
                </a:ext>
              </a:extLst>
            </p:cNvPr>
            <p:cNvCxnSpPr/>
            <p:nvPr userDrawn="1"/>
          </p:nvCxnSpPr>
          <p:spPr>
            <a:xfrm>
              <a:off x="479425" y="406243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13AA718-6E4C-4272-9664-3EEC7F75FBA9}"/>
                </a:ext>
              </a:extLst>
            </p:cNvPr>
            <p:cNvCxnSpPr/>
            <p:nvPr userDrawn="1"/>
          </p:nvCxnSpPr>
          <p:spPr>
            <a:xfrm>
              <a:off x="479425" y="4617660"/>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585297A-85B5-40D8-B839-32C2284A0177}"/>
                </a:ext>
              </a:extLst>
            </p:cNvPr>
            <p:cNvCxnSpPr/>
            <p:nvPr userDrawn="1"/>
          </p:nvCxnSpPr>
          <p:spPr>
            <a:xfrm>
              <a:off x="479425" y="51826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5BDA541-7155-4EFF-9480-6AE2114A726F}"/>
                </a:ext>
              </a:extLst>
            </p:cNvPr>
            <p:cNvCxnSpPr/>
            <p:nvPr userDrawn="1"/>
          </p:nvCxnSpPr>
          <p:spPr>
            <a:xfrm>
              <a:off x="479425" y="572202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F7B504-2473-4887-8FC2-1F170BFC35C3}"/>
                </a:ext>
              </a:extLst>
            </p:cNvPr>
            <p:cNvCxnSpPr/>
            <p:nvPr userDrawn="1"/>
          </p:nvCxnSpPr>
          <p:spPr>
            <a:xfrm>
              <a:off x="479425" y="6283325"/>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B2810FF3-0234-4B54-BE32-7F32EEC9220B}"/>
              </a:ext>
            </a:extLst>
          </p:cNvPr>
          <p:cNvGrpSpPr/>
          <p:nvPr userDrawn="1"/>
        </p:nvGrpSpPr>
        <p:grpSpPr>
          <a:xfrm>
            <a:off x="8148636" y="2147408"/>
            <a:ext cx="3563937" cy="3869217"/>
            <a:chOff x="479425" y="2414108"/>
            <a:chExt cx="1611313" cy="3869217"/>
          </a:xfrm>
        </p:grpSpPr>
        <p:cxnSp>
          <p:nvCxnSpPr>
            <p:cNvPr id="74" name="Straight Connector 73">
              <a:extLst>
                <a:ext uri="{FF2B5EF4-FFF2-40B4-BE49-F238E27FC236}">
                  <a16:creationId xmlns:a16="http://schemas.microsoft.com/office/drawing/2014/main" id="{63DAC0C6-1596-44CF-8D3E-DEECCFCEB7CC}"/>
                </a:ext>
              </a:extLst>
            </p:cNvPr>
            <p:cNvCxnSpPr/>
            <p:nvPr userDrawn="1"/>
          </p:nvCxnSpPr>
          <p:spPr>
            <a:xfrm>
              <a:off x="479425" y="24141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3FFDAAC-D868-410B-A29F-658E0FAA73D7}"/>
                </a:ext>
              </a:extLst>
            </p:cNvPr>
            <p:cNvCxnSpPr/>
            <p:nvPr userDrawn="1"/>
          </p:nvCxnSpPr>
          <p:spPr>
            <a:xfrm>
              <a:off x="479425" y="294188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B109B53-EDD2-476E-80A7-AFB992AF7D43}"/>
                </a:ext>
              </a:extLst>
            </p:cNvPr>
            <p:cNvCxnSpPr/>
            <p:nvPr userDrawn="1"/>
          </p:nvCxnSpPr>
          <p:spPr>
            <a:xfrm>
              <a:off x="479425" y="349324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04AFB6E-1ED5-4909-80A7-0C41EBB886B9}"/>
                </a:ext>
              </a:extLst>
            </p:cNvPr>
            <p:cNvCxnSpPr/>
            <p:nvPr userDrawn="1"/>
          </p:nvCxnSpPr>
          <p:spPr>
            <a:xfrm>
              <a:off x="479425" y="406243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8D16148-854F-429E-9BE5-ACB42857AFC3}"/>
                </a:ext>
              </a:extLst>
            </p:cNvPr>
            <p:cNvCxnSpPr/>
            <p:nvPr userDrawn="1"/>
          </p:nvCxnSpPr>
          <p:spPr>
            <a:xfrm>
              <a:off x="479425" y="4617660"/>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D279F8E-5166-4C03-A3BF-EE2758DA71B3}"/>
                </a:ext>
              </a:extLst>
            </p:cNvPr>
            <p:cNvCxnSpPr/>
            <p:nvPr userDrawn="1"/>
          </p:nvCxnSpPr>
          <p:spPr>
            <a:xfrm>
              <a:off x="479425" y="51826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A451ACE-7DEC-41A9-A0A0-952E37DFB5A8}"/>
                </a:ext>
              </a:extLst>
            </p:cNvPr>
            <p:cNvCxnSpPr/>
            <p:nvPr userDrawn="1"/>
          </p:nvCxnSpPr>
          <p:spPr>
            <a:xfrm>
              <a:off x="479425" y="572202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4A4AEAD-0AA2-4ADE-A79A-B34BB9BAFAA2}"/>
                </a:ext>
              </a:extLst>
            </p:cNvPr>
            <p:cNvCxnSpPr/>
            <p:nvPr userDrawn="1"/>
          </p:nvCxnSpPr>
          <p:spPr>
            <a:xfrm>
              <a:off x="479425" y="6283325"/>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D1834548-5653-41F2-B56C-2C649F09CA2A}"/>
              </a:ext>
            </a:extLst>
          </p:cNvPr>
          <p:cNvSpPr>
            <a:spLocks noGrp="1"/>
          </p:cNvSpPr>
          <p:nvPr>
            <p:ph type="dt" sz="half" idx="85"/>
          </p:nvPr>
        </p:nvSpPr>
        <p:spPr/>
        <p:txBody>
          <a:bodyPr/>
          <a:lstStyle/>
          <a:p>
            <a:fld id="{90FCD31F-6A86-4C11-BF16-B8792D800B16}" type="datetime1">
              <a:rPr lang="en-US" smtClean="0"/>
              <a:t>12/19/2025</a:t>
            </a:fld>
            <a:endParaRPr lang="en-US"/>
          </a:p>
        </p:txBody>
      </p:sp>
      <p:sp>
        <p:nvSpPr>
          <p:cNvPr id="10" name="Footer Placeholder 9">
            <a:extLst>
              <a:ext uri="{FF2B5EF4-FFF2-40B4-BE49-F238E27FC236}">
                <a16:creationId xmlns:a16="http://schemas.microsoft.com/office/drawing/2014/main" id="{E97B84B0-822D-49C6-A34C-86186352F6A5}"/>
              </a:ext>
            </a:extLst>
          </p:cNvPr>
          <p:cNvSpPr>
            <a:spLocks noGrp="1"/>
          </p:cNvSpPr>
          <p:nvPr>
            <p:ph type="ftr" sz="quarter" idx="86"/>
          </p:nvPr>
        </p:nvSpPr>
        <p:spPr/>
        <p:txBody>
          <a:bodyPr/>
          <a:lstStyle/>
          <a:p>
            <a:pPr algn="l"/>
            <a:r>
              <a:rPr lang="en-US"/>
              <a:t>COMPANY CONFIDENTIAL</a:t>
            </a:r>
          </a:p>
        </p:txBody>
      </p:sp>
      <p:sp>
        <p:nvSpPr>
          <p:cNvPr id="11" name="Slide Number Placeholder 10">
            <a:extLst>
              <a:ext uri="{FF2B5EF4-FFF2-40B4-BE49-F238E27FC236}">
                <a16:creationId xmlns:a16="http://schemas.microsoft.com/office/drawing/2014/main" id="{FD0B388B-F2D2-4661-9DC9-E8C0621E3BBE}"/>
              </a:ext>
            </a:extLst>
          </p:cNvPr>
          <p:cNvSpPr>
            <a:spLocks noGrp="1"/>
          </p:cNvSpPr>
          <p:nvPr>
            <p:ph type="sldNum" sz="quarter" idx="87"/>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318845304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 y="0"/>
            <a:ext cx="12191999" cy="6283325"/>
          </a:xfrm>
          <a:solidFill>
            <a:schemeClr val="tx1"/>
          </a:solidFill>
        </p:spPr>
        <p:txBody>
          <a:bodyPr vert="horz" lIns="396000" tIns="1188000" rIns="0" bIns="0" rtlCol="0" anchor="t">
            <a:noAutofit/>
          </a:bodyPr>
          <a:lstStyle>
            <a:lvl1pPr>
              <a:defRPr lang="en-US" sz="11200">
                <a:solidFill>
                  <a:schemeClr val="bg1"/>
                </a:solidFill>
              </a:defRPr>
            </a:lvl1pPr>
          </a:lstStyle>
          <a:p>
            <a:pPr marL="0" lvl="0"/>
            <a:r>
              <a:rPr lang="en-US" noProof="0"/>
              <a:t>No.</a:t>
            </a:r>
          </a:p>
        </p:txBody>
      </p:sp>
      <p:sp>
        <p:nvSpPr>
          <p:cNvPr id="4" name="Pladsholder til tekst 3">
            <a:extLst>
              <a:ext uri="{FF2B5EF4-FFF2-40B4-BE49-F238E27FC236}">
                <a16:creationId xmlns:a16="http://schemas.microsoft.com/office/drawing/2014/main" id="{9E59AC80-2065-4B79-ABB9-E0090AED5764}"/>
              </a:ext>
            </a:extLst>
          </p:cNvPr>
          <p:cNvSpPr>
            <a:spLocks noGrp="1"/>
          </p:cNvSpPr>
          <p:nvPr>
            <p:ph type="body" sz="quarter" idx="13" hasCustomPrompt="1"/>
          </p:nvPr>
        </p:nvSpPr>
        <p:spPr>
          <a:xfrm>
            <a:off x="479425" y="1905581"/>
            <a:ext cx="4533899" cy="3355393"/>
          </a:xfrm>
        </p:spPr>
        <p:txBody>
          <a:bodyPr/>
          <a:lstStyle>
            <a:lvl1pPr marL="0" indent="0">
              <a:buNone/>
              <a:defRPr sz="2400" b="0">
                <a:solidFill>
                  <a:schemeClr val="bg1"/>
                </a:solidFill>
              </a:defRPr>
            </a:lvl1pPr>
            <a:lvl2pPr marL="199104" indent="0">
              <a:buNone/>
              <a:defRPr sz="2400" b="1">
                <a:solidFill>
                  <a:schemeClr val="bg1"/>
                </a:solidFill>
              </a:defRPr>
            </a:lvl2pPr>
            <a:lvl3pPr marL="398209" indent="0">
              <a:buNone/>
              <a:defRPr sz="2400" b="1">
                <a:solidFill>
                  <a:schemeClr val="bg1"/>
                </a:solidFill>
              </a:defRPr>
            </a:lvl3pPr>
            <a:lvl4pPr marL="597314" indent="0">
              <a:buNone/>
              <a:defRPr sz="2400" b="1">
                <a:solidFill>
                  <a:schemeClr val="bg1"/>
                </a:solidFill>
              </a:defRPr>
            </a:lvl4pPr>
            <a:lvl5pPr marL="810640" indent="0">
              <a:buNone/>
              <a:defRPr sz="2400" b="1">
                <a:solidFill>
                  <a:schemeClr val="bg1"/>
                </a:solidFill>
              </a:defRPr>
            </a:lvl5pPr>
          </a:lstStyle>
          <a:p>
            <a:pPr lvl="0"/>
            <a:r>
              <a:rPr lang="en-US" noProof="0"/>
              <a:t>Chapter description</a:t>
            </a:r>
          </a:p>
        </p:txBody>
      </p:sp>
      <p:sp>
        <p:nvSpPr>
          <p:cNvPr id="3" name="Date Placeholder 2">
            <a:extLst>
              <a:ext uri="{FF2B5EF4-FFF2-40B4-BE49-F238E27FC236}">
                <a16:creationId xmlns:a16="http://schemas.microsoft.com/office/drawing/2014/main" id="{B69CADED-E389-4A90-8695-2241B35CC4B1}"/>
              </a:ext>
            </a:extLst>
          </p:cNvPr>
          <p:cNvSpPr>
            <a:spLocks noGrp="1"/>
          </p:cNvSpPr>
          <p:nvPr>
            <p:ph type="dt" sz="half" idx="14"/>
          </p:nvPr>
        </p:nvSpPr>
        <p:spPr/>
        <p:txBody>
          <a:bodyPr/>
          <a:lstStyle/>
          <a:p>
            <a:fld id="{E096BBC3-877B-4D40-86BE-48FBDA2F7F31}" type="datetime1">
              <a:rPr lang="en-US" smtClean="0"/>
              <a:t>12/19/2025</a:t>
            </a:fld>
            <a:endParaRPr lang="en-US"/>
          </a:p>
        </p:txBody>
      </p:sp>
      <p:sp>
        <p:nvSpPr>
          <p:cNvPr id="5" name="Footer Placeholder 4">
            <a:extLst>
              <a:ext uri="{FF2B5EF4-FFF2-40B4-BE49-F238E27FC236}">
                <a16:creationId xmlns:a16="http://schemas.microsoft.com/office/drawing/2014/main" id="{6AA70BB6-25A7-4634-8894-E73E4AFD4075}"/>
              </a:ext>
            </a:extLst>
          </p:cNvPr>
          <p:cNvSpPr>
            <a:spLocks noGrp="1"/>
          </p:cNvSpPr>
          <p:nvPr>
            <p:ph type="ftr" sz="quarter" idx="15"/>
          </p:nvPr>
        </p:nvSpPr>
        <p:spPr/>
        <p:txBody>
          <a:bodyPr/>
          <a:lstStyle/>
          <a:p>
            <a:pPr algn="l"/>
            <a:r>
              <a:rPr lang="en-US"/>
              <a:t>COMPANY CONFIDENTIAL</a:t>
            </a:r>
          </a:p>
        </p:txBody>
      </p:sp>
      <p:sp>
        <p:nvSpPr>
          <p:cNvPr id="6" name="Slide Number Placeholder 5">
            <a:extLst>
              <a:ext uri="{FF2B5EF4-FFF2-40B4-BE49-F238E27FC236}">
                <a16:creationId xmlns:a16="http://schemas.microsoft.com/office/drawing/2014/main" id="{02963D1F-9BC2-4C83-B4E0-D420BF762FF2}"/>
              </a:ext>
            </a:extLst>
          </p:cNvPr>
          <p:cNvSpPr>
            <a:spLocks noGrp="1"/>
          </p:cNvSpPr>
          <p:nvPr>
            <p:ph type="sldNum" sz="quarter" idx="16"/>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406440562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4B4BFD70-DB4E-40A7-BB2B-CDCE358B2D10}"/>
              </a:ext>
            </a:extLst>
          </p:cNvPr>
          <p:cNvSpPr>
            <a:spLocks noGrp="1"/>
          </p:cNvSpPr>
          <p:nvPr>
            <p:ph type="pic" sz="quarter" idx="13" hasCustomPrompt="1"/>
          </p:nvPr>
        </p:nvSpPr>
        <p:spPr>
          <a:xfrm>
            <a:off x="0" y="0"/>
            <a:ext cx="12192000" cy="6283325"/>
          </a:xfrm>
        </p:spPr>
        <p:txBody>
          <a:bodyPr anchor="ctr"/>
          <a:lstStyle>
            <a:lvl1pPr marL="0" indent="0" algn="ctr">
              <a:buNone/>
              <a:defRPr/>
            </a:lvl1pPr>
          </a:lstStyle>
          <a:p>
            <a:r>
              <a:rPr lang="en-US" noProof="0"/>
              <a:t>Click to insert a picture</a:t>
            </a:r>
          </a:p>
        </p:txBody>
      </p:sp>
      <p:sp>
        <p:nvSpPr>
          <p:cNvPr id="2" name="Date Placeholder 1">
            <a:extLst>
              <a:ext uri="{FF2B5EF4-FFF2-40B4-BE49-F238E27FC236}">
                <a16:creationId xmlns:a16="http://schemas.microsoft.com/office/drawing/2014/main" id="{44F308AD-319A-4257-8F36-D8EC672BBAF8}"/>
              </a:ext>
            </a:extLst>
          </p:cNvPr>
          <p:cNvSpPr>
            <a:spLocks noGrp="1"/>
          </p:cNvSpPr>
          <p:nvPr>
            <p:ph type="dt" sz="half" idx="14"/>
          </p:nvPr>
        </p:nvSpPr>
        <p:spPr/>
        <p:txBody>
          <a:bodyPr/>
          <a:lstStyle/>
          <a:p>
            <a:fld id="{5B16F02B-D20D-4CFA-B809-B02AE93C1688}" type="datetime1">
              <a:rPr lang="en-US" smtClean="0"/>
              <a:t>12/19/2025</a:t>
            </a:fld>
            <a:endParaRPr lang="en-US"/>
          </a:p>
        </p:txBody>
      </p:sp>
      <p:sp>
        <p:nvSpPr>
          <p:cNvPr id="3" name="Footer Placeholder 2">
            <a:extLst>
              <a:ext uri="{FF2B5EF4-FFF2-40B4-BE49-F238E27FC236}">
                <a16:creationId xmlns:a16="http://schemas.microsoft.com/office/drawing/2014/main" id="{BE2CDDB3-FE79-401E-B3FC-2814F04A41DE}"/>
              </a:ext>
            </a:extLst>
          </p:cNvPr>
          <p:cNvSpPr>
            <a:spLocks noGrp="1"/>
          </p:cNvSpPr>
          <p:nvPr>
            <p:ph type="ftr" sz="quarter" idx="15"/>
          </p:nvPr>
        </p:nvSpPr>
        <p:spPr/>
        <p:txBody>
          <a:bodyPr/>
          <a:lstStyle/>
          <a:p>
            <a:pPr algn="l"/>
            <a:r>
              <a:rPr lang="en-US"/>
              <a:t>COMPANY CONFIDENTIAL</a:t>
            </a:r>
          </a:p>
        </p:txBody>
      </p:sp>
      <p:sp>
        <p:nvSpPr>
          <p:cNvPr id="5" name="Slide Number Placeholder 4">
            <a:extLst>
              <a:ext uri="{FF2B5EF4-FFF2-40B4-BE49-F238E27FC236}">
                <a16:creationId xmlns:a16="http://schemas.microsoft.com/office/drawing/2014/main" id="{986AB3FD-5A37-415A-B656-2C687E1EE8C3}"/>
              </a:ext>
            </a:extLst>
          </p:cNvPr>
          <p:cNvSpPr>
            <a:spLocks noGrp="1"/>
          </p:cNvSpPr>
          <p:nvPr>
            <p:ph type="sldNum" sz="quarter" idx="16"/>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101951037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4801200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663" imgH="659" progId="TCLayout.ActiveDocument.1">
                  <p:embed/>
                </p:oleObj>
              </mc:Choice>
              <mc:Fallback>
                <p:oleObj name="think-cell Slide" r:id="rId3" imgW="663" imgH="659"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Content Placeholder 11"/>
          <p:cNvSpPr>
            <a:spLocks noGrp="1"/>
          </p:cNvSpPr>
          <p:nvPr>
            <p:ph sz="quarter" idx="13"/>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FB898C72-7053-41C8-962D-E7ABA07F07D3}"/>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10" name="Title Placeholder 1">
            <a:extLst>
              <a:ext uri="{FF2B5EF4-FFF2-40B4-BE49-F238E27FC236}">
                <a16:creationId xmlns:a16="http://schemas.microsoft.com/office/drawing/2014/main" id="{DF8D286F-0631-4A74-BC0F-B8FAF09572F4}"/>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
        <p:nvSpPr>
          <p:cNvPr id="2" name="Date Placeholder 1">
            <a:extLst>
              <a:ext uri="{FF2B5EF4-FFF2-40B4-BE49-F238E27FC236}">
                <a16:creationId xmlns:a16="http://schemas.microsoft.com/office/drawing/2014/main" id="{A08CF4EB-E2D2-439D-9045-B7CD284FB983}"/>
              </a:ext>
            </a:extLst>
          </p:cNvPr>
          <p:cNvSpPr>
            <a:spLocks noGrp="1"/>
          </p:cNvSpPr>
          <p:nvPr>
            <p:ph type="dt" sz="half" idx="15"/>
          </p:nvPr>
        </p:nvSpPr>
        <p:spPr/>
        <p:txBody>
          <a:bodyPr/>
          <a:lstStyle/>
          <a:p>
            <a:fld id="{3F000C27-6A5F-4399-BA75-A4ADF25ECA62}" type="datetime1">
              <a:rPr lang="en-US" smtClean="0"/>
              <a:t>12/19/2025</a:t>
            </a:fld>
            <a:endParaRPr lang="en-US"/>
          </a:p>
        </p:txBody>
      </p:sp>
      <p:sp>
        <p:nvSpPr>
          <p:cNvPr id="7" name="Footer Placeholder 6">
            <a:extLst>
              <a:ext uri="{FF2B5EF4-FFF2-40B4-BE49-F238E27FC236}">
                <a16:creationId xmlns:a16="http://schemas.microsoft.com/office/drawing/2014/main" id="{958D13E1-3A34-43A4-9A9E-36AA97573910}"/>
              </a:ext>
            </a:extLst>
          </p:cNvPr>
          <p:cNvSpPr>
            <a:spLocks noGrp="1"/>
          </p:cNvSpPr>
          <p:nvPr>
            <p:ph type="ftr" sz="quarter" idx="16"/>
          </p:nvPr>
        </p:nvSpPr>
        <p:spPr/>
        <p:txBody>
          <a:bodyPr/>
          <a:lstStyle/>
          <a:p>
            <a:pPr algn="l"/>
            <a:r>
              <a:rPr lang="en-US"/>
              <a:t>COMPANY CONFIDENTIAL</a:t>
            </a:r>
          </a:p>
        </p:txBody>
      </p:sp>
      <p:sp>
        <p:nvSpPr>
          <p:cNvPr id="9" name="Slide Number Placeholder 8">
            <a:extLst>
              <a:ext uri="{FF2B5EF4-FFF2-40B4-BE49-F238E27FC236}">
                <a16:creationId xmlns:a16="http://schemas.microsoft.com/office/drawing/2014/main" id="{C779AEF6-0861-4BED-8DBA-F8E201DBF67A}"/>
              </a:ext>
            </a:extLst>
          </p:cNvPr>
          <p:cNvSpPr>
            <a:spLocks noGrp="1"/>
          </p:cNvSpPr>
          <p:nvPr>
            <p:ph type="sldNum" sz="quarter" idx="17"/>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272501491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6B0225-7039-48B3-98CA-F9C79F378E5B}"/>
              </a:ext>
            </a:extLst>
          </p:cNvPr>
          <p:cNvSpPr>
            <a:spLocks noGrp="1"/>
          </p:cNvSpPr>
          <p:nvPr>
            <p:ph type="dt" sz="half" idx="20"/>
          </p:nvPr>
        </p:nvSpPr>
        <p:spPr/>
        <p:txBody>
          <a:bodyPr/>
          <a:lstStyle/>
          <a:p>
            <a:fld id="{70BDBC2B-46FD-4911-BEDD-5A255393B724}" type="datetime1">
              <a:rPr lang="en-US" smtClean="0"/>
              <a:t>12/19/2025</a:t>
            </a:fld>
            <a:endParaRPr lang="en-US"/>
          </a:p>
        </p:txBody>
      </p:sp>
      <p:sp>
        <p:nvSpPr>
          <p:cNvPr id="3" name="Footer Placeholder 2">
            <a:extLst>
              <a:ext uri="{FF2B5EF4-FFF2-40B4-BE49-F238E27FC236}">
                <a16:creationId xmlns:a16="http://schemas.microsoft.com/office/drawing/2014/main" id="{782861D1-EF2F-4EB2-AEF2-E522D67DA9D4}"/>
              </a:ext>
            </a:extLst>
          </p:cNvPr>
          <p:cNvSpPr>
            <a:spLocks noGrp="1"/>
          </p:cNvSpPr>
          <p:nvPr>
            <p:ph type="ftr" sz="quarter" idx="21"/>
          </p:nvPr>
        </p:nvSpPr>
        <p:spPr/>
        <p:txBody>
          <a:bodyPr/>
          <a:lstStyle/>
          <a:p>
            <a:pPr algn="l"/>
            <a:r>
              <a:rPr lang="en-US"/>
              <a:t>COMPANY CONFIDENTIAL</a:t>
            </a:r>
          </a:p>
        </p:txBody>
      </p:sp>
      <p:sp>
        <p:nvSpPr>
          <p:cNvPr id="4" name="Slide Number Placeholder 3">
            <a:extLst>
              <a:ext uri="{FF2B5EF4-FFF2-40B4-BE49-F238E27FC236}">
                <a16:creationId xmlns:a16="http://schemas.microsoft.com/office/drawing/2014/main" id="{53C9D6DA-69E9-442F-A773-A891DDE182EB}"/>
              </a:ext>
            </a:extLst>
          </p:cNvPr>
          <p:cNvSpPr>
            <a:spLocks noGrp="1"/>
          </p:cNvSpPr>
          <p:nvPr>
            <p:ph type="sldNum" sz="quarter" idx="22"/>
          </p:nvPr>
        </p:nvSpPr>
        <p:spPr/>
        <p:txBody>
          <a:bodyPr/>
          <a:lstStyle/>
          <a:p>
            <a:fld id="{6C385236-B7BA-4938-9EA6-6DEC8CA653D7}" type="slidenum">
              <a:rPr lang="en-US" smtClean="0"/>
              <a:pPr/>
              <a:t>‹#›</a:t>
            </a:fld>
            <a:endParaRPr lang="en-US"/>
          </a:p>
        </p:txBody>
      </p:sp>
      <p:sp>
        <p:nvSpPr>
          <p:cNvPr id="14" name="Content Placeholder 15">
            <a:extLst>
              <a:ext uri="{FF2B5EF4-FFF2-40B4-BE49-F238E27FC236}">
                <a16:creationId xmlns:a16="http://schemas.microsoft.com/office/drawing/2014/main" id="{0E30B8C3-99BC-4EA8-9F51-16441ACFF127}"/>
              </a:ext>
            </a:extLst>
          </p:cNvPr>
          <p:cNvSpPr>
            <a:spLocks noGrp="1"/>
          </p:cNvSpPr>
          <p:nvPr>
            <p:ph sz="quarter" idx="18"/>
          </p:nvPr>
        </p:nvSpPr>
        <p:spPr>
          <a:xfrm>
            <a:off x="479425" y="1520455"/>
            <a:ext cx="5453230"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15">
            <a:extLst>
              <a:ext uri="{FF2B5EF4-FFF2-40B4-BE49-F238E27FC236}">
                <a16:creationId xmlns:a16="http://schemas.microsoft.com/office/drawing/2014/main" id="{75D73B26-0895-4883-BA0C-764814FBE6E2}"/>
              </a:ext>
            </a:extLst>
          </p:cNvPr>
          <p:cNvSpPr>
            <a:spLocks noGrp="1"/>
          </p:cNvSpPr>
          <p:nvPr>
            <p:ph sz="quarter" idx="23"/>
          </p:nvPr>
        </p:nvSpPr>
        <p:spPr>
          <a:xfrm>
            <a:off x="6257393" y="1520455"/>
            <a:ext cx="5453230"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7">
            <a:extLst>
              <a:ext uri="{FF2B5EF4-FFF2-40B4-BE49-F238E27FC236}">
                <a16:creationId xmlns:a16="http://schemas.microsoft.com/office/drawing/2014/main" id="{5933180D-75FE-4F14-8D5E-D9A2074AA930}"/>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10" name="Title Placeholder 1">
            <a:extLst>
              <a:ext uri="{FF2B5EF4-FFF2-40B4-BE49-F238E27FC236}">
                <a16:creationId xmlns:a16="http://schemas.microsoft.com/office/drawing/2014/main" id="{D00FB905-32CD-42E9-8258-F12B297987F6}"/>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112185494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6" name="Content Placeholder 15"/>
          <p:cNvSpPr>
            <a:spLocks noGrp="1"/>
          </p:cNvSpPr>
          <p:nvPr>
            <p:ph sz="quarter" idx="18"/>
          </p:nvPr>
        </p:nvSpPr>
        <p:spPr>
          <a:xfrm>
            <a:off x="479425" y="1520455"/>
            <a:ext cx="3559175"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15">
            <a:extLst>
              <a:ext uri="{FF2B5EF4-FFF2-40B4-BE49-F238E27FC236}">
                <a16:creationId xmlns:a16="http://schemas.microsoft.com/office/drawing/2014/main" id="{0B733BB0-DDF7-43FE-8650-14ED80168530}"/>
              </a:ext>
            </a:extLst>
          </p:cNvPr>
          <p:cNvSpPr>
            <a:spLocks noGrp="1"/>
          </p:cNvSpPr>
          <p:nvPr>
            <p:ph sz="quarter" idx="21"/>
          </p:nvPr>
        </p:nvSpPr>
        <p:spPr>
          <a:xfrm>
            <a:off x="4316412" y="1520455"/>
            <a:ext cx="3559175"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15">
            <a:extLst>
              <a:ext uri="{FF2B5EF4-FFF2-40B4-BE49-F238E27FC236}">
                <a16:creationId xmlns:a16="http://schemas.microsoft.com/office/drawing/2014/main" id="{40624097-47BA-486C-B254-5708E62FF98C}"/>
              </a:ext>
            </a:extLst>
          </p:cNvPr>
          <p:cNvSpPr>
            <a:spLocks noGrp="1"/>
          </p:cNvSpPr>
          <p:nvPr>
            <p:ph sz="quarter" idx="22"/>
          </p:nvPr>
        </p:nvSpPr>
        <p:spPr>
          <a:xfrm>
            <a:off x="8153400" y="1520455"/>
            <a:ext cx="3559175"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05A9E12F-56E6-4CE7-AC36-74FAA7DC90B1}"/>
              </a:ext>
            </a:extLst>
          </p:cNvPr>
          <p:cNvSpPr>
            <a:spLocks noGrp="1"/>
          </p:cNvSpPr>
          <p:nvPr>
            <p:ph type="dt" sz="half" idx="23"/>
          </p:nvPr>
        </p:nvSpPr>
        <p:spPr/>
        <p:txBody>
          <a:bodyPr/>
          <a:lstStyle/>
          <a:p>
            <a:fld id="{2ECD4BF9-F2F2-48B5-B183-1C92F9EF52FD}" type="datetime1">
              <a:rPr lang="en-US" smtClean="0"/>
              <a:t>12/19/2025</a:t>
            </a:fld>
            <a:endParaRPr lang="en-US"/>
          </a:p>
        </p:txBody>
      </p:sp>
      <p:sp>
        <p:nvSpPr>
          <p:cNvPr id="3" name="Footer Placeholder 2">
            <a:extLst>
              <a:ext uri="{FF2B5EF4-FFF2-40B4-BE49-F238E27FC236}">
                <a16:creationId xmlns:a16="http://schemas.microsoft.com/office/drawing/2014/main" id="{05FCB355-B74E-4957-8F6A-00F07C389E77}"/>
              </a:ext>
            </a:extLst>
          </p:cNvPr>
          <p:cNvSpPr>
            <a:spLocks noGrp="1"/>
          </p:cNvSpPr>
          <p:nvPr>
            <p:ph type="ftr" sz="quarter" idx="24"/>
          </p:nvPr>
        </p:nvSpPr>
        <p:spPr/>
        <p:txBody>
          <a:bodyPr/>
          <a:lstStyle/>
          <a:p>
            <a:pPr algn="l"/>
            <a:r>
              <a:rPr lang="en-US"/>
              <a:t>COMPANY CONFIDENTIAL</a:t>
            </a:r>
          </a:p>
        </p:txBody>
      </p:sp>
      <p:sp>
        <p:nvSpPr>
          <p:cNvPr id="4" name="Slide Number Placeholder 3">
            <a:extLst>
              <a:ext uri="{FF2B5EF4-FFF2-40B4-BE49-F238E27FC236}">
                <a16:creationId xmlns:a16="http://schemas.microsoft.com/office/drawing/2014/main" id="{2EA9B464-C3D1-4C04-9D0D-15CDD8B1CFE8}"/>
              </a:ext>
            </a:extLst>
          </p:cNvPr>
          <p:cNvSpPr>
            <a:spLocks noGrp="1"/>
          </p:cNvSpPr>
          <p:nvPr>
            <p:ph type="sldNum" sz="quarter" idx="25"/>
          </p:nvPr>
        </p:nvSpPr>
        <p:spPr/>
        <p:txBody>
          <a:bodyPr/>
          <a:lstStyle/>
          <a:p>
            <a:fld id="{6C385236-B7BA-4938-9EA6-6DEC8CA653D7}" type="slidenum">
              <a:rPr lang="en-US" smtClean="0"/>
              <a:pPr/>
              <a:t>‹#›</a:t>
            </a:fld>
            <a:endParaRPr lang="en-US"/>
          </a:p>
        </p:txBody>
      </p:sp>
      <p:sp>
        <p:nvSpPr>
          <p:cNvPr id="11" name="Text Placeholder 7">
            <a:extLst>
              <a:ext uri="{FF2B5EF4-FFF2-40B4-BE49-F238E27FC236}">
                <a16:creationId xmlns:a16="http://schemas.microsoft.com/office/drawing/2014/main" id="{3BD1A00F-254A-4998-AD1B-BC5B24CBC075}"/>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12" name="Title Placeholder 1">
            <a:extLst>
              <a:ext uri="{FF2B5EF4-FFF2-40B4-BE49-F238E27FC236}">
                <a16:creationId xmlns:a16="http://schemas.microsoft.com/office/drawing/2014/main" id="{C65BD86D-DE0C-4FF1-A7AE-72A2DA524962}"/>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283367035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3"/>
            </p:custDataLst>
            <p:extLst>
              <p:ext uri="{D42A27DB-BD31-4B8C-83A1-F6EECF244321}">
                <p14:modId xmlns:p14="http://schemas.microsoft.com/office/powerpoint/2010/main" val="1824387417"/>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24" imgW="270" imgH="270" progId="TCLayout.ActiveDocument.1">
                  <p:embed/>
                </p:oleObj>
              </mc:Choice>
              <mc:Fallback>
                <p:oleObj name="think-cell Slide" r:id="rId24" imgW="270" imgH="270" progId="TCLayout.ActiveDocument.1">
                  <p:embed/>
                  <p:pic>
                    <p:nvPicPr>
                      <p:cNvPr id="7" name="Object 6" hidden="1"/>
                      <p:cNvPicPr/>
                      <p:nvPr/>
                    </p:nvPicPr>
                    <p:blipFill>
                      <a:blip r:embed="rId25"/>
                      <a:stretch>
                        <a:fillRect/>
                      </a:stretch>
                    </p:blipFill>
                    <p:spPr>
                      <a:xfrm>
                        <a:off x="2119" y="2118"/>
                        <a:ext cx="2116" cy="2116"/>
                      </a:xfrm>
                      <a:prstGeom prst="rect">
                        <a:avLst/>
                      </a:prstGeom>
                    </p:spPr>
                  </p:pic>
                </p:oleObj>
              </mc:Fallback>
            </mc:AlternateContent>
          </a:graphicData>
        </a:graphic>
      </p:graphicFrame>
      <p:sp>
        <p:nvSpPr>
          <p:cNvPr id="2" name="Title Placeholder 1"/>
          <p:cNvSpPr>
            <a:spLocks noGrp="1"/>
          </p:cNvSpPr>
          <p:nvPr>
            <p:ph type="title"/>
          </p:nvPr>
        </p:nvSpPr>
        <p:spPr>
          <a:xfrm>
            <a:off x="479425" y="494490"/>
            <a:ext cx="11233150" cy="451808"/>
          </a:xfrm>
          <a:prstGeom prst="rect">
            <a:avLst/>
          </a:prstGeom>
        </p:spPr>
        <p:txBody>
          <a:bodyPr vert="horz" lIns="0" tIns="0" rIns="0" bIns="0" rtlCol="0" anchor="t">
            <a:noAutofit/>
          </a:bodyPr>
          <a:lstStyle/>
          <a:p>
            <a:r>
              <a:rPr lang="en-US" noProof="0"/>
              <a:t>Click to edit headline</a:t>
            </a:r>
          </a:p>
        </p:txBody>
      </p:sp>
      <p:sp>
        <p:nvSpPr>
          <p:cNvPr id="3" name="Text Placeholder 2"/>
          <p:cNvSpPr>
            <a:spLocks noGrp="1"/>
          </p:cNvSpPr>
          <p:nvPr>
            <p:ph type="body" idx="1"/>
          </p:nvPr>
        </p:nvSpPr>
        <p:spPr>
          <a:xfrm>
            <a:off x="479425" y="1416345"/>
            <a:ext cx="11235102" cy="486376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3008551" y="6529068"/>
            <a:ext cx="759950" cy="153888"/>
          </a:xfrm>
          <a:prstGeom prst="rect">
            <a:avLst/>
          </a:prstGeom>
        </p:spPr>
        <p:txBody>
          <a:bodyPr vert="horz" wrap="square" lIns="0" tIns="0" rIns="0" bIns="0" rtlCol="0" anchor="ctr">
            <a:spAutoFit/>
          </a:bodyPr>
          <a:lstStyle>
            <a:lvl1pPr algn="l">
              <a:defRPr sz="1000">
                <a:solidFill>
                  <a:schemeClr val="bg2"/>
                </a:solidFill>
              </a:defRPr>
            </a:lvl1pPr>
          </a:lstStyle>
          <a:p>
            <a:fld id="{A9597C8B-34B9-430B-B93F-8855F7CC53A8}" type="datetime1">
              <a:rPr lang="en-US" smtClean="0"/>
              <a:t>12/19/2025</a:t>
            </a:fld>
            <a:endParaRPr lang="en-US"/>
          </a:p>
        </p:txBody>
      </p:sp>
      <p:sp>
        <p:nvSpPr>
          <p:cNvPr id="5" name="Footer Placeholder 4"/>
          <p:cNvSpPr>
            <a:spLocks noGrp="1"/>
          </p:cNvSpPr>
          <p:nvPr>
            <p:ph type="ftr" sz="quarter" idx="3"/>
          </p:nvPr>
        </p:nvSpPr>
        <p:spPr>
          <a:xfrm>
            <a:off x="920896" y="6529068"/>
            <a:ext cx="2087655" cy="153888"/>
          </a:xfrm>
          <a:prstGeom prst="rect">
            <a:avLst/>
          </a:prstGeom>
        </p:spPr>
        <p:txBody>
          <a:bodyPr vert="horz" wrap="square" lIns="0" tIns="0" rIns="0" bIns="0" rtlCol="0" anchor="ctr">
            <a:spAutoFit/>
          </a:bodyPr>
          <a:lstStyle>
            <a:lvl1pPr algn="ctr">
              <a:defRPr sz="1000">
                <a:solidFill>
                  <a:schemeClr val="bg2"/>
                </a:solidFill>
              </a:defRPr>
            </a:lvl1pPr>
          </a:lstStyle>
          <a:p>
            <a:pPr algn="l"/>
            <a:r>
              <a:rPr lang="en-US"/>
              <a:t>COMPANY CONFIDENTIAL</a:t>
            </a:r>
          </a:p>
        </p:txBody>
      </p:sp>
      <p:sp>
        <p:nvSpPr>
          <p:cNvPr id="6" name="Slide Number Placeholder 5"/>
          <p:cNvSpPr>
            <a:spLocks noGrp="1"/>
          </p:cNvSpPr>
          <p:nvPr>
            <p:ph type="sldNum" sz="quarter" idx="4"/>
          </p:nvPr>
        </p:nvSpPr>
        <p:spPr>
          <a:xfrm>
            <a:off x="479426" y="6529068"/>
            <a:ext cx="270170" cy="153888"/>
          </a:xfrm>
          <a:prstGeom prst="rect">
            <a:avLst/>
          </a:prstGeom>
        </p:spPr>
        <p:txBody>
          <a:bodyPr vert="horz" wrap="square" lIns="0" tIns="0" rIns="0" bIns="0" rtlCol="0" anchor="ctr">
            <a:spAutoFit/>
          </a:bodyPr>
          <a:lstStyle>
            <a:lvl1pPr algn="l">
              <a:defRPr sz="1000">
                <a:solidFill>
                  <a:schemeClr val="bg2"/>
                </a:solidFill>
              </a:defRPr>
            </a:lvl1pPr>
          </a:lstStyle>
          <a:p>
            <a:fld id="{6C385236-B7BA-4938-9EA6-6DEC8CA653D7}" type="slidenum">
              <a:rPr lang="en-US" smtClean="0"/>
              <a:pPr/>
              <a:t>‹#›</a:t>
            </a:fld>
            <a:endParaRPr lang="en-US"/>
          </a:p>
        </p:txBody>
      </p:sp>
      <p:pic>
        <p:nvPicPr>
          <p:cNvPr id="60" name="Picture 59">
            <a:extLst>
              <a:ext uri="{FF2B5EF4-FFF2-40B4-BE49-F238E27FC236}">
                <a16:creationId xmlns:a16="http://schemas.microsoft.com/office/drawing/2014/main" id="{E554F899-0C42-4584-AB31-B3CB5C39A5FE}"/>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221763" y="6280109"/>
            <a:ext cx="1698923" cy="578036"/>
          </a:xfrm>
          <a:prstGeom prst="rect">
            <a:avLst/>
          </a:prstGeom>
        </p:spPr>
      </p:pic>
      <p:cxnSp>
        <p:nvCxnSpPr>
          <p:cNvPr id="9" name="Straight Connector 8">
            <a:extLst>
              <a:ext uri="{FF2B5EF4-FFF2-40B4-BE49-F238E27FC236}">
                <a16:creationId xmlns:a16="http://schemas.microsoft.com/office/drawing/2014/main" id="{79F4330D-ED58-4D57-AF19-921FEB513F99}"/>
              </a:ext>
            </a:extLst>
          </p:cNvPr>
          <p:cNvCxnSpPr/>
          <p:nvPr userDrawn="1"/>
        </p:nvCxnSpPr>
        <p:spPr>
          <a:xfrm>
            <a:off x="759891" y="6529068"/>
            <a:ext cx="0" cy="153888"/>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565658"/>
      </p:ext>
    </p:extLst>
  </p:cSld>
  <p:clrMap bg1="lt1" tx1="dk1" bg2="lt2" tx2="dk2" accent1="accent1" accent2="accent2" accent3="accent3" accent4="accent4" accent5="accent5" accent6="accent6" hlink="hlink" folHlink="folHlink"/>
  <p:sldLayoutIdLst>
    <p:sldLayoutId id="2147483649" r:id="rId1"/>
    <p:sldLayoutId id="2147483697" r:id="rId2"/>
    <p:sldLayoutId id="2147483735" r:id="rId3"/>
    <p:sldLayoutId id="2147483698" r:id="rId4"/>
    <p:sldLayoutId id="2147483660" r:id="rId5"/>
    <p:sldLayoutId id="2147483725" r:id="rId6"/>
    <p:sldLayoutId id="2147483650" r:id="rId7"/>
    <p:sldLayoutId id="2147483652" r:id="rId8"/>
    <p:sldLayoutId id="2147483721" r:id="rId9"/>
    <p:sldLayoutId id="2147483724" r:id="rId10"/>
    <p:sldLayoutId id="2147483653" r:id="rId11"/>
    <p:sldLayoutId id="2147483723" r:id="rId12"/>
    <p:sldLayoutId id="2147483654" r:id="rId13"/>
    <p:sldLayoutId id="2147483732" r:id="rId14"/>
    <p:sldLayoutId id="2147483731" r:id="rId15"/>
    <p:sldLayoutId id="2147483728" r:id="rId16"/>
    <p:sldLayoutId id="2147483736" r:id="rId17"/>
    <p:sldLayoutId id="2147483720" r:id="rId18"/>
    <p:sldLayoutId id="2147483737" r:id="rId19"/>
    <p:sldLayoutId id="2147483738" r:id="rId20"/>
    <p:sldLayoutId id="2147483739" r:id="rId21"/>
  </p:sldLayoutIdLst>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hf hdr="0" dt="0"/>
  <p:txStyles>
    <p:titleStyle>
      <a:lvl1pPr algn="l" defTabSz="1023967" rtl="0" eaLnBrk="1" latinLnBrk="0" hangingPunct="1">
        <a:lnSpc>
          <a:spcPts val="3100"/>
        </a:lnSpc>
        <a:spcBef>
          <a:spcPct val="0"/>
        </a:spcBef>
        <a:spcAft>
          <a:spcPts val="400"/>
        </a:spcAft>
        <a:buNone/>
        <a:tabLst>
          <a:tab pos="989013" algn="l"/>
        </a:tabLst>
        <a:defRPr sz="2800" b="1" kern="1200">
          <a:solidFill>
            <a:schemeClr val="tx1"/>
          </a:solidFill>
          <a:latin typeface="+mj-lt"/>
          <a:ea typeface="+mj-ea"/>
          <a:cs typeface="+mj-cs"/>
        </a:defRPr>
      </a:lvl1pPr>
    </p:titleStyle>
    <p:body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23967" rtl="0" eaLnBrk="1" latinLnBrk="0" hangingPunct="1">
        <a:defRPr sz="2000" kern="1200">
          <a:solidFill>
            <a:schemeClr val="tx1"/>
          </a:solidFill>
          <a:latin typeface="+mn-lt"/>
          <a:ea typeface="+mn-ea"/>
          <a:cs typeface="+mn-cs"/>
        </a:defRPr>
      </a:lvl1pPr>
      <a:lvl2pPr marL="511984" algn="l" defTabSz="1023967" rtl="0" eaLnBrk="1" latinLnBrk="0" hangingPunct="1">
        <a:defRPr sz="2000" kern="1200">
          <a:solidFill>
            <a:schemeClr val="tx1"/>
          </a:solidFill>
          <a:latin typeface="+mn-lt"/>
          <a:ea typeface="+mn-ea"/>
          <a:cs typeface="+mn-cs"/>
        </a:defRPr>
      </a:lvl2pPr>
      <a:lvl3pPr marL="1023967" algn="l" defTabSz="1023967" rtl="0" eaLnBrk="1" latinLnBrk="0" hangingPunct="1">
        <a:defRPr sz="2000" kern="1200">
          <a:solidFill>
            <a:schemeClr val="tx1"/>
          </a:solidFill>
          <a:latin typeface="+mn-lt"/>
          <a:ea typeface="+mn-ea"/>
          <a:cs typeface="+mn-cs"/>
        </a:defRPr>
      </a:lvl3pPr>
      <a:lvl4pPr marL="1535951" algn="l" defTabSz="1023967" rtl="0" eaLnBrk="1" latinLnBrk="0" hangingPunct="1">
        <a:defRPr sz="2000" kern="1200">
          <a:solidFill>
            <a:schemeClr val="tx1"/>
          </a:solidFill>
          <a:latin typeface="+mn-lt"/>
          <a:ea typeface="+mn-ea"/>
          <a:cs typeface="+mn-cs"/>
        </a:defRPr>
      </a:lvl4pPr>
      <a:lvl5pPr marL="2047934" algn="l" defTabSz="1023967" rtl="0" eaLnBrk="1" latinLnBrk="0" hangingPunct="1">
        <a:defRPr sz="2000" kern="1200">
          <a:solidFill>
            <a:schemeClr val="tx1"/>
          </a:solidFill>
          <a:latin typeface="+mn-lt"/>
          <a:ea typeface="+mn-ea"/>
          <a:cs typeface="+mn-cs"/>
        </a:defRPr>
      </a:lvl5pPr>
      <a:lvl6pPr marL="2559918" algn="l" defTabSz="1023967" rtl="0" eaLnBrk="1" latinLnBrk="0" hangingPunct="1">
        <a:defRPr sz="2000" kern="1200">
          <a:solidFill>
            <a:schemeClr val="tx1"/>
          </a:solidFill>
          <a:latin typeface="+mn-lt"/>
          <a:ea typeface="+mn-ea"/>
          <a:cs typeface="+mn-cs"/>
        </a:defRPr>
      </a:lvl6pPr>
      <a:lvl7pPr marL="3071901" algn="l" defTabSz="1023967" rtl="0" eaLnBrk="1" latinLnBrk="0" hangingPunct="1">
        <a:defRPr sz="2000" kern="1200">
          <a:solidFill>
            <a:schemeClr val="tx1"/>
          </a:solidFill>
          <a:latin typeface="+mn-lt"/>
          <a:ea typeface="+mn-ea"/>
          <a:cs typeface="+mn-cs"/>
        </a:defRPr>
      </a:lvl7pPr>
      <a:lvl8pPr marL="3583884" algn="l" defTabSz="1023967" rtl="0" eaLnBrk="1" latinLnBrk="0" hangingPunct="1">
        <a:defRPr sz="2000" kern="1200">
          <a:solidFill>
            <a:schemeClr val="tx1"/>
          </a:solidFill>
          <a:latin typeface="+mn-lt"/>
          <a:ea typeface="+mn-ea"/>
          <a:cs typeface="+mn-cs"/>
        </a:defRPr>
      </a:lvl8pPr>
      <a:lvl9pPr marL="4095868" algn="l" defTabSz="1023967"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302" userDrawn="1">
          <p15:clr>
            <a:srgbClr val="F26B43"/>
          </p15:clr>
        </p15:guide>
        <p15:guide id="4" orient="horz" pos="3952" userDrawn="1">
          <p15:clr>
            <a:srgbClr val="F26B43"/>
          </p15:clr>
        </p15:guide>
        <p15:guide id="5" pos="7378" userDrawn="1">
          <p15:clr>
            <a:srgbClr val="F26B43"/>
          </p15:clr>
        </p15:guide>
        <p15:guide id="10" orient="horz" pos="890" userDrawn="1">
          <p15:clr>
            <a:srgbClr val="F26B43"/>
          </p15:clr>
        </p15:guide>
        <p15:guide id="18" pos="1317" userDrawn="1">
          <p15:clr>
            <a:srgbClr val="A4A3A4"/>
          </p15:clr>
        </p15:guide>
        <p15:guide id="19" pos="1452" userDrawn="1">
          <p15:clr>
            <a:srgbClr val="A4A3A4"/>
          </p15:clr>
        </p15:guide>
        <p15:guide id="22" pos="2544" userDrawn="1">
          <p15:clr>
            <a:srgbClr val="A4A3A4"/>
          </p15:clr>
        </p15:guide>
        <p15:guide id="23" pos="2679" userDrawn="1">
          <p15:clr>
            <a:srgbClr val="A4A3A4"/>
          </p15:clr>
        </p15:guide>
        <p15:guide id="26" pos="3771" userDrawn="1">
          <p15:clr>
            <a:srgbClr val="A4A3A4"/>
          </p15:clr>
        </p15:guide>
        <p15:guide id="27" pos="3906" userDrawn="1">
          <p15:clr>
            <a:srgbClr val="A4A3A4"/>
          </p15:clr>
        </p15:guide>
        <p15:guide id="30" pos="4998" userDrawn="1">
          <p15:clr>
            <a:srgbClr val="A4A3A4"/>
          </p15:clr>
        </p15:guide>
        <p15:guide id="31" pos="5133" userDrawn="1">
          <p15:clr>
            <a:srgbClr val="A4A3A4"/>
          </p15:clr>
        </p15:guide>
        <p15:guide id="34" pos="6225" userDrawn="1">
          <p15:clr>
            <a:srgbClr val="A4A3A4"/>
          </p15:clr>
        </p15:guide>
        <p15:guide id="35" pos="636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1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3.xml"/><Relationship Id="rId7"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55.png"/><Relationship Id="rId5" Type="http://schemas.openxmlformats.org/officeDocument/2006/relationships/image" Target="../media/image52.e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19.xml"/><Relationship Id="rId6" Type="http://schemas.openxmlformats.org/officeDocument/2006/relationships/image" Target="../media/image58.emf"/><Relationship Id="rId5" Type="http://schemas.openxmlformats.org/officeDocument/2006/relationships/oleObject" Target="../embeddings/oleObject17.bin"/><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52.e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52.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52.emf"/><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9.xml"/><Relationship Id="rId1" Type="http://schemas.openxmlformats.org/officeDocument/2006/relationships/tags" Target="../tags/tag23.x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notesSlide" Target="../notesSlides/notesSlide8.xml"/><Relationship Id="rId7" Type="http://schemas.openxmlformats.org/officeDocument/2006/relationships/image" Target="../media/image61.png"/><Relationship Id="rId2" Type="http://schemas.openxmlformats.org/officeDocument/2006/relationships/slideLayout" Target="../slideLayouts/slideLayout8.xml"/><Relationship Id="rId1" Type="http://schemas.openxmlformats.org/officeDocument/2006/relationships/tags" Target="../tags/tag24.xml"/><Relationship Id="rId6" Type="http://schemas.openxmlformats.org/officeDocument/2006/relationships/image" Target="../media/image14.png"/><Relationship Id="rId5" Type="http://schemas.openxmlformats.org/officeDocument/2006/relationships/image" Target="../media/image52.emf"/><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notesSlide" Target="../notesSlides/notesSlide9.xml"/><Relationship Id="rId7" Type="http://schemas.openxmlformats.org/officeDocument/2006/relationships/image" Target="../media/image63.png"/><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image" Target="../media/image52.emf"/><Relationship Id="rId5" Type="http://schemas.openxmlformats.org/officeDocument/2006/relationships/oleObject" Target="../embeddings/oleObject20.bin"/><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10.xml"/><Relationship Id="rId7" Type="http://schemas.microsoft.com/office/2007/relationships/hdphoto" Target="../media/hdphoto1.wdp"/><Relationship Id="rId2" Type="http://schemas.openxmlformats.org/officeDocument/2006/relationships/slideLayout" Target="../slideLayouts/slideLayout8.xml"/><Relationship Id="rId1" Type="http://schemas.openxmlformats.org/officeDocument/2006/relationships/tags" Target="../tags/tag26.xml"/><Relationship Id="rId6" Type="http://schemas.openxmlformats.org/officeDocument/2006/relationships/image" Target="../media/image65.png"/><Relationship Id="rId5" Type="http://schemas.openxmlformats.org/officeDocument/2006/relationships/image" Target="../media/image52.emf"/><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11.xml"/><Relationship Id="rId7" Type="http://schemas.openxmlformats.org/officeDocument/2006/relationships/image" Target="../media/image69.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19.emf"/><Relationship Id="rId5" Type="http://schemas.openxmlformats.org/officeDocument/2006/relationships/oleObject" Target="../embeddings/oleObject21.bin"/><Relationship Id="rId4" Type="http://schemas.openxmlformats.org/officeDocument/2006/relationships/image" Target="../media/image68.tif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28.xml"/><Relationship Id="rId6" Type="http://schemas.openxmlformats.org/officeDocument/2006/relationships/image" Target="../media/image58.emf"/><Relationship Id="rId5" Type="http://schemas.openxmlformats.org/officeDocument/2006/relationships/oleObject" Target="../embeddings/oleObject22.bin"/><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slideLayout" Target="../slideLayouts/slideLayout16.xml"/><Relationship Id="rId7" Type="http://schemas.openxmlformats.org/officeDocument/2006/relationships/image" Target="../media/image58.emf"/><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oleObject" Target="../embeddings/oleObject23.bin"/><Relationship Id="rId5" Type="http://schemas.openxmlformats.org/officeDocument/2006/relationships/image" Target="../media/image72.png"/><Relationship Id="rId4"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4.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15.png"/><Relationship Id="rId2" Type="http://schemas.openxmlformats.org/officeDocument/2006/relationships/slideLayout" Target="../slideLayouts/slideLayout16.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31.sv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notesSlide" Target="../notesSlides/notesSlide1.xml"/><Relationship Id="rId21" Type="http://schemas.openxmlformats.org/officeDocument/2006/relationships/image" Target="../media/image39.sv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svg"/><Relationship Id="rId25" Type="http://schemas.openxmlformats.org/officeDocument/2006/relationships/image" Target="../media/image43.svg"/><Relationship Id="rId33" Type="http://schemas.openxmlformats.org/officeDocument/2006/relationships/image" Target="../media/image51.svg"/><Relationship Id="rId2" Type="http://schemas.openxmlformats.org/officeDocument/2006/relationships/slideLayout" Target="../slideLayouts/slideLayout7.xml"/><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svg"/><Relationship Id="rId1" Type="http://schemas.openxmlformats.org/officeDocument/2006/relationships/tags" Target="../tags/tag16.xml"/><Relationship Id="rId6" Type="http://schemas.openxmlformats.org/officeDocument/2006/relationships/image" Target="../media/image24.png"/><Relationship Id="rId11" Type="http://schemas.openxmlformats.org/officeDocument/2006/relationships/image" Target="../media/image29.svg"/><Relationship Id="rId24" Type="http://schemas.openxmlformats.org/officeDocument/2006/relationships/image" Target="../media/image42.png"/><Relationship Id="rId32" Type="http://schemas.openxmlformats.org/officeDocument/2006/relationships/image" Target="../media/image50.png"/><Relationship Id="rId5" Type="http://schemas.openxmlformats.org/officeDocument/2006/relationships/image" Target="../media/image23.emf"/><Relationship Id="rId15" Type="http://schemas.openxmlformats.org/officeDocument/2006/relationships/image" Target="../media/image33.svg"/><Relationship Id="rId23" Type="http://schemas.openxmlformats.org/officeDocument/2006/relationships/image" Target="../media/image41.sv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svg"/><Relationship Id="rId31" Type="http://schemas.openxmlformats.org/officeDocument/2006/relationships/image" Target="../media/image49.svg"/><Relationship Id="rId4" Type="http://schemas.openxmlformats.org/officeDocument/2006/relationships/oleObject" Target="../embeddings/oleObject14.bin"/><Relationship Id="rId9" Type="http://schemas.openxmlformats.org/officeDocument/2006/relationships/image" Target="../media/image27.sv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svg"/><Relationship Id="rId30" Type="http://schemas.openxmlformats.org/officeDocument/2006/relationships/image" Target="../media/image48.png"/><Relationship Id="rId8"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7.xml"/><Relationship Id="rId6" Type="http://schemas.openxmlformats.org/officeDocument/2006/relationships/image" Target="../media/image53.jpeg"/><Relationship Id="rId5" Type="http://schemas.openxmlformats.org/officeDocument/2006/relationships/image" Target="../media/image52.e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blue machine with wheels and smoke coming out of it&#10;&#10;Description automatically generated">
            <a:extLst>
              <a:ext uri="{FF2B5EF4-FFF2-40B4-BE49-F238E27FC236}">
                <a16:creationId xmlns:a16="http://schemas.microsoft.com/office/drawing/2014/main" id="{45A7884E-A657-1EA4-0294-113C8CEA4CDB}"/>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r="-1" b="-1"/>
          <a:stretch>
            <a:fillRect/>
          </a:stretch>
        </p:blipFill>
        <p:spPr>
          <a:xfrm>
            <a:off x="20" y="10"/>
            <a:ext cx="12191980" cy="6857990"/>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66939D6-6557-4237-898B-931BC890A7B3}"/>
                  </a:ext>
                </a:extLst>
              </p14:cNvPr>
              <p14:cNvContentPartPr/>
              <p14:nvPr/>
            </p14:nvContentPartPr>
            <p14:xfrm>
              <a:off x="-255960" y="1515154"/>
              <a:ext cx="360" cy="360"/>
            </p14:xfrm>
          </p:contentPart>
        </mc:Choice>
        <mc:Fallback xmlns="">
          <p:pic>
            <p:nvPicPr>
              <p:cNvPr id="4" name="Ink 3">
                <a:extLst>
                  <a:ext uri="{FF2B5EF4-FFF2-40B4-BE49-F238E27FC236}">
                    <a16:creationId xmlns:a16="http://schemas.microsoft.com/office/drawing/2014/main" id="{566939D6-6557-4237-898B-931BC890A7B3}"/>
                  </a:ext>
                </a:extLst>
              </p:cNvPr>
              <p:cNvPicPr/>
              <p:nvPr/>
            </p:nvPicPr>
            <p:blipFill>
              <a:blip r:embed="rId4"/>
              <a:stretch>
                <a:fillRect/>
              </a:stretch>
            </p:blipFill>
            <p:spPr>
              <a:xfrm>
                <a:off x="-264960" y="1506154"/>
                <a:ext cx="18000" cy="18000"/>
              </a:xfrm>
              <a:prstGeom prst="rect">
                <a:avLst/>
              </a:prstGeom>
            </p:spPr>
          </p:pic>
        </mc:Fallback>
      </mc:AlternateContent>
      <p:sp>
        <p:nvSpPr>
          <p:cNvPr id="8" name="Title 3">
            <a:extLst>
              <a:ext uri="{FF2B5EF4-FFF2-40B4-BE49-F238E27FC236}">
                <a16:creationId xmlns:a16="http://schemas.microsoft.com/office/drawing/2014/main" id="{AC05CF4E-24FF-57DA-3526-13554FC3F922}"/>
              </a:ext>
            </a:extLst>
          </p:cNvPr>
          <p:cNvSpPr>
            <a:spLocks noGrp="1"/>
          </p:cNvSpPr>
          <p:nvPr>
            <p:ph type="title"/>
          </p:nvPr>
        </p:nvSpPr>
        <p:spPr>
          <a:xfrm>
            <a:off x="479425" y="669851"/>
            <a:ext cx="11233150" cy="1169582"/>
          </a:xfrm>
        </p:spPr>
        <p:txBody>
          <a:bodyPr/>
          <a:lstStyle/>
          <a:p>
            <a:pPr rtl="0">
              <a:lnSpc>
                <a:spcPct val="120000"/>
              </a:lnSpc>
              <a:spcAft>
                <a:spcPts val="0"/>
              </a:spcAft>
            </a:pPr>
            <a:r>
              <a:rPr lang="vi-VN" sz="2000" b="0" i="0" u="none" baseline="0">
                <a:solidFill>
                  <a:schemeClr val="bg1"/>
                </a:solidFill>
                <a:latin typeface="Roboto" panose="02000000000000000000" pitchFamily="2" charset="0"/>
                <a:ea typeface="Roboto" panose="02000000000000000000" pitchFamily="2" charset="0"/>
                <a:cs typeface="Roboto" panose="02000000000000000000" pitchFamily="2" charset="0"/>
              </a:rPr>
              <a:t>Introducing our new AERO battery range</a:t>
            </a:r>
            <a:br>
              <a:rPr lang="it">
                <a:solidFill>
                  <a:schemeClr val="bg1"/>
                </a:solidFill>
              </a:rPr>
            </a:br>
            <a:r>
              <a:rPr lang="vi-VN" i="0" u="none" baseline="0">
                <a:solidFill>
                  <a:schemeClr val="bg1"/>
                </a:solidFill>
              </a:rPr>
              <a:t>Nilfisk AERO battery</a:t>
            </a:r>
            <a:endParaRPr lang="it" i="0" u="none" baseline="0">
              <a:solidFill>
                <a:schemeClr val="bg1"/>
              </a:solidFill>
            </a:endParaRPr>
          </a:p>
        </p:txBody>
      </p:sp>
    </p:spTree>
    <p:extLst>
      <p:ext uri="{BB962C8B-B14F-4D97-AF65-F5344CB8AC3E}">
        <p14:creationId xmlns:p14="http://schemas.microsoft.com/office/powerpoint/2010/main" val="199627045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32328-D141-54E1-19F8-5990BFC4D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6FA7A-F4BD-79B9-8F27-C36F294D432B}"/>
              </a:ext>
            </a:extLst>
          </p:cNvPr>
          <p:cNvSpPr>
            <a:spLocks noGrp="1"/>
          </p:cNvSpPr>
          <p:nvPr>
            <p:ph type="title"/>
          </p:nvPr>
        </p:nvSpPr>
        <p:spPr/>
        <p:txBody>
          <a:bodyPr/>
          <a:lstStyle/>
          <a:p>
            <a:r>
              <a:rPr lang="en-US"/>
              <a:t>Agenda</a:t>
            </a:r>
          </a:p>
        </p:txBody>
      </p:sp>
      <p:sp>
        <p:nvSpPr>
          <p:cNvPr id="16" name="Footer Placeholder 15">
            <a:extLst>
              <a:ext uri="{FF2B5EF4-FFF2-40B4-BE49-F238E27FC236}">
                <a16:creationId xmlns:a16="http://schemas.microsoft.com/office/drawing/2014/main" id="{62DF63EA-CFEA-722D-FA20-DADE4DC52904}"/>
              </a:ext>
            </a:extLst>
          </p:cNvPr>
          <p:cNvSpPr>
            <a:spLocks noGrp="1"/>
          </p:cNvSpPr>
          <p:nvPr>
            <p:ph type="ftr" sz="quarter" idx="50"/>
          </p:nvPr>
        </p:nvSpPr>
        <p:spPr/>
        <p:txBody>
          <a:bodyPr/>
          <a:lstStyle/>
          <a:p>
            <a:pPr algn="l"/>
            <a:r>
              <a:rPr lang="en-US"/>
              <a:t>COMPANY CONFIDENTIAL</a:t>
            </a:r>
          </a:p>
        </p:txBody>
      </p:sp>
      <p:sp>
        <p:nvSpPr>
          <p:cNvPr id="17" name="Slide Number Placeholder 16">
            <a:extLst>
              <a:ext uri="{FF2B5EF4-FFF2-40B4-BE49-F238E27FC236}">
                <a16:creationId xmlns:a16="http://schemas.microsoft.com/office/drawing/2014/main" id="{7C12DF20-EEEB-892A-54CA-E3694A59F362}"/>
              </a:ext>
            </a:extLst>
          </p:cNvPr>
          <p:cNvSpPr>
            <a:spLocks noGrp="1"/>
          </p:cNvSpPr>
          <p:nvPr>
            <p:ph type="sldNum" sz="quarter" idx="51"/>
          </p:nvPr>
        </p:nvSpPr>
        <p:spPr/>
        <p:txBody>
          <a:bodyPr/>
          <a:lstStyle/>
          <a:p>
            <a:fld id="{6C385236-B7BA-4938-9EA6-6DEC8CA653D7}" type="slidenum">
              <a:rPr lang="en-US" smtClean="0"/>
              <a:pPr/>
              <a:t>10</a:t>
            </a:fld>
            <a:endParaRPr lang="en-US"/>
          </a:p>
        </p:txBody>
      </p:sp>
      <p:sp>
        <p:nvSpPr>
          <p:cNvPr id="47" name="Text Placeholder 2">
            <a:extLst>
              <a:ext uri="{FF2B5EF4-FFF2-40B4-BE49-F238E27FC236}">
                <a16:creationId xmlns:a16="http://schemas.microsoft.com/office/drawing/2014/main" id="{CC449105-BCA7-5A4C-9161-559C713D21C6}"/>
              </a:ext>
            </a:extLst>
          </p:cNvPr>
          <p:cNvSpPr txBox="1">
            <a:spLocks/>
          </p:cNvSpPr>
          <p:nvPr/>
        </p:nvSpPr>
        <p:spPr>
          <a:xfrm>
            <a:off x="1968167" y="1381125"/>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Background &amp; VP</a:t>
            </a:r>
            <a:endParaRPr lang="en-US" dirty="0">
              <a:solidFill>
                <a:schemeClr val="bg2"/>
              </a:solidFill>
            </a:endParaRPr>
          </a:p>
        </p:txBody>
      </p:sp>
      <p:sp>
        <p:nvSpPr>
          <p:cNvPr id="48" name="Text Placeholder 3">
            <a:extLst>
              <a:ext uri="{FF2B5EF4-FFF2-40B4-BE49-F238E27FC236}">
                <a16:creationId xmlns:a16="http://schemas.microsoft.com/office/drawing/2014/main" id="{310FAC6E-A1BD-F003-9F01-051E143D6877}"/>
              </a:ext>
            </a:extLst>
          </p:cNvPr>
          <p:cNvSpPr txBox="1">
            <a:spLocks/>
          </p:cNvSpPr>
          <p:nvPr/>
        </p:nvSpPr>
        <p:spPr>
          <a:xfrm>
            <a:off x="1968167" y="2222844"/>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Target segment</a:t>
            </a:r>
            <a:endParaRPr lang="en-US" dirty="0">
              <a:solidFill>
                <a:schemeClr val="bg2"/>
              </a:solidFill>
            </a:endParaRPr>
          </a:p>
        </p:txBody>
      </p:sp>
      <p:sp>
        <p:nvSpPr>
          <p:cNvPr id="49" name="Text Placeholder 4">
            <a:extLst>
              <a:ext uri="{FF2B5EF4-FFF2-40B4-BE49-F238E27FC236}">
                <a16:creationId xmlns:a16="http://schemas.microsoft.com/office/drawing/2014/main" id="{CDBC5692-8B3D-7B06-0673-F618AE7AC995}"/>
              </a:ext>
            </a:extLst>
          </p:cNvPr>
          <p:cNvSpPr txBox="1">
            <a:spLocks/>
          </p:cNvSpPr>
          <p:nvPr/>
        </p:nvSpPr>
        <p:spPr>
          <a:xfrm>
            <a:off x="1968167" y="3064563"/>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New battery vacuum</a:t>
            </a:r>
            <a:endParaRPr lang="en-US" dirty="0"/>
          </a:p>
        </p:txBody>
      </p:sp>
      <p:sp>
        <p:nvSpPr>
          <p:cNvPr id="50" name="Text Placeholder 5">
            <a:extLst>
              <a:ext uri="{FF2B5EF4-FFF2-40B4-BE49-F238E27FC236}">
                <a16:creationId xmlns:a16="http://schemas.microsoft.com/office/drawing/2014/main" id="{64BE6DEB-7266-C31C-E817-5991A8AF36C3}"/>
              </a:ext>
            </a:extLst>
          </p:cNvPr>
          <p:cNvSpPr txBox="1">
            <a:spLocks/>
          </p:cNvSpPr>
          <p:nvPr/>
        </p:nvSpPr>
        <p:spPr>
          <a:xfrm>
            <a:off x="1968167" y="3906282"/>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Key selling points</a:t>
            </a:r>
          </a:p>
        </p:txBody>
      </p:sp>
      <p:sp>
        <p:nvSpPr>
          <p:cNvPr id="52" name="Text Placeholder 7">
            <a:extLst>
              <a:ext uri="{FF2B5EF4-FFF2-40B4-BE49-F238E27FC236}">
                <a16:creationId xmlns:a16="http://schemas.microsoft.com/office/drawing/2014/main" id="{FF0AC5D5-E98C-616F-4160-80AE7861CBC8}"/>
              </a:ext>
            </a:extLst>
          </p:cNvPr>
          <p:cNvSpPr>
            <a:spLocks noGrp="1"/>
          </p:cNvSpPr>
          <p:nvPr>
            <p:ph type="body" sz="quarter" idx="42"/>
          </p:nvPr>
        </p:nvSpPr>
        <p:spPr>
          <a:xfrm>
            <a:off x="1968167" y="4739795"/>
            <a:ext cx="4018296" cy="698238"/>
          </a:xfrm>
        </p:spPr>
        <p:txBody>
          <a:bodyPr/>
          <a:lstStyle/>
          <a:p>
            <a:r>
              <a:rPr lang="en-US">
                <a:solidFill>
                  <a:schemeClr val="bg2"/>
                </a:solidFill>
              </a:rPr>
              <a:t>Other</a:t>
            </a:r>
            <a:endParaRPr lang="en-US" dirty="0">
              <a:solidFill>
                <a:schemeClr val="bg2"/>
              </a:solidFill>
            </a:endParaRPr>
          </a:p>
        </p:txBody>
      </p:sp>
      <p:sp>
        <p:nvSpPr>
          <p:cNvPr id="53" name="Text Placeholder 8">
            <a:extLst>
              <a:ext uri="{FF2B5EF4-FFF2-40B4-BE49-F238E27FC236}">
                <a16:creationId xmlns:a16="http://schemas.microsoft.com/office/drawing/2014/main" id="{D19929E7-FC95-1A3B-B3FD-EF7486D7C1AF}"/>
              </a:ext>
            </a:extLst>
          </p:cNvPr>
          <p:cNvSpPr txBox="1">
            <a:spLocks/>
          </p:cNvSpPr>
          <p:nvPr/>
        </p:nvSpPr>
        <p:spPr>
          <a:xfrm>
            <a:off x="1117600" y="1381125"/>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1</a:t>
            </a:r>
            <a:endParaRPr lang="en-US" dirty="0"/>
          </a:p>
        </p:txBody>
      </p:sp>
      <p:sp>
        <p:nvSpPr>
          <p:cNvPr id="54" name="Text Placeholder 9">
            <a:extLst>
              <a:ext uri="{FF2B5EF4-FFF2-40B4-BE49-F238E27FC236}">
                <a16:creationId xmlns:a16="http://schemas.microsoft.com/office/drawing/2014/main" id="{D5B3743E-3E57-68F8-DD87-146E664FD044}"/>
              </a:ext>
            </a:extLst>
          </p:cNvPr>
          <p:cNvSpPr txBox="1">
            <a:spLocks/>
          </p:cNvSpPr>
          <p:nvPr/>
        </p:nvSpPr>
        <p:spPr>
          <a:xfrm>
            <a:off x="1117600" y="2222844"/>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2</a:t>
            </a:r>
            <a:endParaRPr lang="en-US" dirty="0"/>
          </a:p>
        </p:txBody>
      </p:sp>
      <p:sp>
        <p:nvSpPr>
          <p:cNvPr id="55" name="Text Placeholder 10">
            <a:extLst>
              <a:ext uri="{FF2B5EF4-FFF2-40B4-BE49-F238E27FC236}">
                <a16:creationId xmlns:a16="http://schemas.microsoft.com/office/drawing/2014/main" id="{1A486463-87E9-F460-A647-6FD911BB38BF}"/>
              </a:ext>
            </a:extLst>
          </p:cNvPr>
          <p:cNvSpPr txBox="1">
            <a:spLocks/>
          </p:cNvSpPr>
          <p:nvPr/>
        </p:nvSpPr>
        <p:spPr>
          <a:xfrm>
            <a:off x="1117600" y="3064563"/>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3</a:t>
            </a:r>
            <a:endParaRPr lang="en-US" dirty="0"/>
          </a:p>
        </p:txBody>
      </p:sp>
      <p:sp>
        <p:nvSpPr>
          <p:cNvPr id="56" name="Text Placeholder 11">
            <a:extLst>
              <a:ext uri="{FF2B5EF4-FFF2-40B4-BE49-F238E27FC236}">
                <a16:creationId xmlns:a16="http://schemas.microsoft.com/office/drawing/2014/main" id="{07CD2A02-D4C0-E5BB-2632-9D1930FB23FF}"/>
              </a:ext>
            </a:extLst>
          </p:cNvPr>
          <p:cNvSpPr txBox="1">
            <a:spLocks/>
          </p:cNvSpPr>
          <p:nvPr/>
        </p:nvSpPr>
        <p:spPr>
          <a:xfrm>
            <a:off x="1117600" y="3906282"/>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4</a:t>
            </a:r>
            <a:endParaRPr lang="en-US" dirty="0"/>
          </a:p>
        </p:txBody>
      </p:sp>
      <p:sp>
        <p:nvSpPr>
          <p:cNvPr id="57" name="Text Placeholder 12">
            <a:extLst>
              <a:ext uri="{FF2B5EF4-FFF2-40B4-BE49-F238E27FC236}">
                <a16:creationId xmlns:a16="http://schemas.microsoft.com/office/drawing/2014/main" id="{E6DC3BEA-1810-C72A-5B40-38C4C72CE595}"/>
              </a:ext>
            </a:extLst>
          </p:cNvPr>
          <p:cNvSpPr>
            <a:spLocks noGrp="1"/>
          </p:cNvSpPr>
          <p:nvPr>
            <p:ph type="body" sz="quarter" idx="47"/>
          </p:nvPr>
        </p:nvSpPr>
        <p:spPr>
          <a:xfrm>
            <a:off x="1117600" y="4748001"/>
            <a:ext cx="698400" cy="698238"/>
          </a:xfrm>
          <a:solidFill>
            <a:schemeClr val="tx2">
              <a:lumMod val="20000"/>
              <a:lumOff val="80000"/>
            </a:schemeClr>
          </a:solidFill>
        </p:spPr>
        <p:txBody>
          <a:bodyPr/>
          <a:lstStyle/>
          <a:p>
            <a:r>
              <a:rPr lang="en-US" dirty="0"/>
              <a:t>5</a:t>
            </a:r>
          </a:p>
        </p:txBody>
      </p:sp>
      <p:pic>
        <p:nvPicPr>
          <p:cNvPr id="3" name="Picture Placeholder 21">
            <a:extLst>
              <a:ext uri="{FF2B5EF4-FFF2-40B4-BE49-F238E27FC236}">
                <a16:creationId xmlns:a16="http://schemas.microsoft.com/office/drawing/2014/main" id="{611BCAFA-1AE3-5C76-F838-F9EAA6F2077E}"/>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6205540" y="0"/>
            <a:ext cx="5986460" cy="6273800"/>
          </a:xfrm>
        </p:spPr>
      </p:pic>
    </p:spTree>
    <p:extLst>
      <p:ext uri="{BB962C8B-B14F-4D97-AF65-F5344CB8AC3E}">
        <p14:creationId xmlns:p14="http://schemas.microsoft.com/office/powerpoint/2010/main" val="290904936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76DDD-EABE-878A-8EE0-53A75AA3C1DB}"/>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47D1BF2-3783-0866-7400-6996F229C4B4}"/>
              </a:ext>
            </a:extLst>
          </p:cNvPr>
          <p:cNvGraphicFramePr>
            <a:graphicFrameLocks noChangeAspect="1"/>
          </p:cNvGraphicFramePr>
          <p:nvPr>
            <p:custDataLst>
              <p:tags r:id="rId1"/>
            </p:custDataLst>
            <p:extLst>
              <p:ext uri="{D42A27DB-BD31-4B8C-83A1-F6EECF244321}">
                <p14:modId xmlns:p14="http://schemas.microsoft.com/office/powerpoint/2010/main" val="2920444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647D1BF2-3783-0866-7400-6996F229C4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95F96E1-5AA6-0D2E-79C5-B6EC91B572C4}"/>
              </a:ext>
            </a:extLst>
          </p:cNvPr>
          <p:cNvSpPr>
            <a:spLocks noGrp="1"/>
          </p:cNvSpPr>
          <p:nvPr>
            <p:ph type="body" sz="quarter" idx="14"/>
          </p:nvPr>
        </p:nvSpPr>
        <p:spPr/>
        <p:txBody>
          <a:bodyPr/>
          <a:lstStyle/>
          <a:p>
            <a:r>
              <a:rPr lang="en-US" dirty="0"/>
              <a:t>First fully battery driven </a:t>
            </a:r>
            <a:r>
              <a:rPr lang="en-US" dirty="0" err="1"/>
              <a:t>LightIVac</a:t>
            </a:r>
            <a:endParaRPr lang="da-DK" dirty="0">
              <a:solidFill>
                <a:schemeClr val="tx2"/>
              </a:solidFill>
            </a:endParaRPr>
          </a:p>
        </p:txBody>
      </p:sp>
      <p:sp>
        <p:nvSpPr>
          <p:cNvPr id="7" name="Title 6">
            <a:extLst>
              <a:ext uri="{FF2B5EF4-FFF2-40B4-BE49-F238E27FC236}">
                <a16:creationId xmlns:a16="http://schemas.microsoft.com/office/drawing/2014/main" id="{A57E0E44-CF33-E4F4-2467-7C38D9813536}"/>
              </a:ext>
            </a:extLst>
          </p:cNvPr>
          <p:cNvSpPr>
            <a:spLocks noGrp="1"/>
          </p:cNvSpPr>
          <p:nvPr>
            <p:ph type="title"/>
          </p:nvPr>
        </p:nvSpPr>
        <p:spPr/>
        <p:txBody>
          <a:bodyPr vert="horz"/>
          <a:lstStyle/>
          <a:p>
            <a:r>
              <a:rPr lang="da-DK" dirty="0"/>
              <a:t>3 | New </a:t>
            </a:r>
            <a:r>
              <a:rPr lang="da-DK"/>
              <a:t>AERO battery</a:t>
            </a:r>
            <a:r>
              <a:rPr lang="da-DK" dirty="0"/>
              <a:t>	</a:t>
            </a:r>
          </a:p>
        </p:txBody>
      </p:sp>
      <p:sp>
        <p:nvSpPr>
          <p:cNvPr id="2" name="Footer Placeholder 1">
            <a:extLst>
              <a:ext uri="{FF2B5EF4-FFF2-40B4-BE49-F238E27FC236}">
                <a16:creationId xmlns:a16="http://schemas.microsoft.com/office/drawing/2014/main" id="{C6F77DFB-9233-377A-1FD0-A6CFB1946DA0}"/>
              </a:ext>
            </a:extLst>
          </p:cNvPr>
          <p:cNvSpPr>
            <a:spLocks noGrp="1"/>
          </p:cNvSpPr>
          <p:nvPr>
            <p:ph type="ftr" sz="quarter" idx="16"/>
          </p:nvPr>
        </p:nvSpPr>
        <p:spPr/>
        <p:txBody>
          <a:bodyPr/>
          <a:lstStyle/>
          <a:p>
            <a:pPr algn="l"/>
            <a:r>
              <a:rPr lang="en-US"/>
              <a:t>COMPANY CONFIDENTIAL</a:t>
            </a:r>
          </a:p>
        </p:txBody>
      </p:sp>
      <p:sp>
        <p:nvSpPr>
          <p:cNvPr id="3" name="Slide Number Placeholder 2">
            <a:extLst>
              <a:ext uri="{FF2B5EF4-FFF2-40B4-BE49-F238E27FC236}">
                <a16:creationId xmlns:a16="http://schemas.microsoft.com/office/drawing/2014/main" id="{5669D84A-0D8F-2C31-0734-A782C4F58914}"/>
              </a:ext>
            </a:extLst>
          </p:cNvPr>
          <p:cNvSpPr>
            <a:spLocks noGrp="1"/>
          </p:cNvSpPr>
          <p:nvPr>
            <p:ph type="sldNum" sz="quarter" idx="17"/>
          </p:nvPr>
        </p:nvSpPr>
        <p:spPr/>
        <p:txBody>
          <a:bodyPr/>
          <a:lstStyle/>
          <a:p>
            <a:fld id="{6C385236-B7BA-4938-9EA6-6DEC8CA653D7}" type="slidenum">
              <a:rPr lang="en-US" smtClean="0"/>
              <a:pPr/>
              <a:t>11</a:t>
            </a:fld>
            <a:endParaRPr lang="en-US"/>
          </a:p>
        </p:txBody>
      </p:sp>
      <p:pic>
        <p:nvPicPr>
          <p:cNvPr id="5" name="Picture 4">
            <a:extLst>
              <a:ext uri="{FF2B5EF4-FFF2-40B4-BE49-F238E27FC236}">
                <a16:creationId xmlns:a16="http://schemas.microsoft.com/office/drawing/2014/main" id="{1D7DAF08-F238-5E49-4E7F-08DFCE0CC6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0850" y="1424907"/>
            <a:ext cx="4444444" cy="4444444"/>
          </a:xfrm>
          <a:prstGeom prst="rect">
            <a:avLst/>
          </a:prstGeom>
        </p:spPr>
      </p:pic>
      <p:pic>
        <p:nvPicPr>
          <p:cNvPr id="10" name="Picture 9">
            <a:extLst>
              <a:ext uri="{FF2B5EF4-FFF2-40B4-BE49-F238E27FC236}">
                <a16:creationId xmlns:a16="http://schemas.microsoft.com/office/drawing/2014/main" id="{2FE7D645-2839-A063-9CC2-46DD512D61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5521" y="1501161"/>
            <a:ext cx="4444444" cy="4444444"/>
          </a:xfrm>
          <a:prstGeom prst="rect">
            <a:avLst/>
          </a:prstGeom>
        </p:spPr>
      </p:pic>
      <p:pic>
        <p:nvPicPr>
          <p:cNvPr id="12" name="Picture 11">
            <a:extLst>
              <a:ext uri="{FF2B5EF4-FFF2-40B4-BE49-F238E27FC236}">
                <a16:creationId xmlns:a16="http://schemas.microsoft.com/office/drawing/2014/main" id="{E147F8ED-DF1B-1939-0333-7160FF18176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72037" y="1501161"/>
            <a:ext cx="4444444" cy="4444444"/>
          </a:xfrm>
          <a:prstGeom prst="rect">
            <a:avLst/>
          </a:prstGeom>
        </p:spPr>
      </p:pic>
    </p:spTree>
    <p:extLst>
      <p:ext uri="{BB962C8B-B14F-4D97-AF65-F5344CB8AC3E}">
        <p14:creationId xmlns:p14="http://schemas.microsoft.com/office/powerpoint/2010/main" val="98478949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0DF9B68-2FE9-4118-7535-BE470A9C3C19}"/>
              </a:ext>
            </a:extLst>
          </p:cNvPr>
          <p:cNvSpPr>
            <a:spLocks noGrp="1"/>
          </p:cNvSpPr>
          <p:nvPr>
            <p:ph type="body" sz="quarter" idx="15"/>
          </p:nvPr>
        </p:nvSpPr>
        <p:spPr>
          <a:xfrm>
            <a:off x="6200775" y="0"/>
            <a:ext cx="5991224" cy="6283325"/>
          </a:xfrm>
          <a:solidFill>
            <a:schemeClr val="bg2">
              <a:lumMod val="20000"/>
              <a:lumOff val="80000"/>
            </a:schemeClr>
          </a:solidFill>
        </p:spPr>
        <p:txBody>
          <a:bodyPr/>
          <a:lstStyle/>
          <a:p>
            <a:pPr marL="0" indent="0">
              <a:buNone/>
            </a:pPr>
            <a:r>
              <a:rPr lang="en-US" dirty="0"/>
              <a:t> </a:t>
            </a:r>
          </a:p>
        </p:txBody>
      </p:sp>
      <p:pic>
        <p:nvPicPr>
          <p:cNvPr id="12" name="Picture 11">
            <a:extLst>
              <a:ext uri="{FF2B5EF4-FFF2-40B4-BE49-F238E27FC236}">
                <a16:creationId xmlns:a16="http://schemas.microsoft.com/office/drawing/2014/main" id="{A30684BC-5F19-7305-C844-4EF2A836FB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5009" y="1310720"/>
            <a:ext cx="3809524" cy="3809524"/>
          </a:xfrm>
          <a:prstGeom prst="rect">
            <a:avLst/>
          </a:prstGeom>
        </p:spPr>
      </p:pic>
      <p:graphicFrame>
        <p:nvGraphicFramePr>
          <p:cNvPr id="20" name="Object 19" hidden="1">
            <a:extLst>
              <a:ext uri="{FF2B5EF4-FFF2-40B4-BE49-F238E27FC236}">
                <a16:creationId xmlns:a16="http://schemas.microsoft.com/office/drawing/2014/main" id="{3AD606C3-27D7-F4E5-5351-A55DD3BA06F1}"/>
              </a:ext>
            </a:extLst>
          </p:cNvPr>
          <p:cNvGraphicFramePr>
            <a:graphicFrameLocks noChangeAspect="1"/>
          </p:cNvGraphicFramePr>
          <p:nvPr>
            <p:custDataLst>
              <p:tags r:id="rId1"/>
            </p:custDataLst>
            <p:extLst>
              <p:ext uri="{D42A27DB-BD31-4B8C-83A1-F6EECF244321}">
                <p14:modId xmlns:p14="http://schemas.microsoft.com/office/powerpoint/2010/main" val="1971632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6" progId="TCLayout.ActiveDocument.1">
                  <p:embed/>
                </p:oleObj>
              </mc:Choice>
              <mc:Fallback>
                <p:oleObj name="think-cell Slide" r:id="rId5" imgW="425" imgH="426" progId="TCLayout.ActiveDocument.1">
                  <p:embed/>
                  <p:pic>
                    <p:nvPicPr>
                      <p:cNvPr id="20" name="Object 19" hidden="1">
                        <a:extLst>
                          <a:ext uri="{FF2B5EF4-FFF2-40B4-BE49-F238E27FC236}">
                            <a16:creationId xmlns:a16="http://schemas.microsoft.com/office/drawing/2014/main" id="{3AD606C3-27D7-F4E5-5351-A55DD3BA06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Chart Placeholder 9">
            <a:extLst>
              <a:ext uri="{FF2B5EF4-FFF2-40B4-BE49-F238E27FC236}">
                <a16:creationId xmlns:a16="http://schemas.microsoft.com/office/drawing/2014/main" id="{3A956474-9621-6B7B-1478-89FE2AA2875A}"/>
              </a:ext>
            </a:extLst>
          </p:cNvPr>
          <p:cNvSpPr>
            <a:spLocks noGrp="1"/>
          </p:cNvSpPr>
          <p:nvPr>
            <p:ph type="chart" sz="quarter" idx="17"/>
          </p:nvPr>
        </p:nvSpPr>
        <p:spPr>
          <a:xfrm>
            <a:off x="479424" y="1412875"/>
            <a:ext cx="5616576" cy="4860925"/>
          </a:xfrm>
        </p:spPr>
        <p:txBody>
          <a:bodyPr/>
          <a:lstStyle/>
          <a:p>
            <a:pPr marL="0" indent="0">
              <a:lnSpc>
                <a:spcPct val="120000"/>
              </a:lnSpc>
              <a:spcBef>
                <a:spcPts val="400"/>
              </a:spcBef>
              <a:buNone/>
            </a:pPr>
            <a:r>
              <a:rPr lang="en-GB" sz="1200" dirty="0">
                <a:latin typeface="+mj-lt"/>
                <a:ea typeface="Roboto Medium" panose="02000000000000000000" pitchFamily="2" charset="0"/>
                <a:cs typeface="Roboto Light"/>
              </a:rPr>
              <a:t>Uninterrupted high-performance cleaning</a:t>
            </a:r>
          </a:p>
          <a:p>
            <a:pPr marL="201168" indent="-201168">
              <a:lnSpc>
                <a:spcPct val="120000"/>
              </a:lnSpc>
              <a:spcBef>
                <a:spcPts val="400"/>
              </a:spcBef>
            </a:pPr>
            <a:r>
              <a:rPr lang="en-GB" sz="1200" dirty="0">
                <a:ea typeface="Roboto Light"/>
                <a:cs typeface="Roboto Light"/>
              </a:rPr>
              <a:t>No plug, just play:</a:t>
            </a:r>
            <a:r>
              <a:rPr lang="en-DK" sz="1200" dirty="0">
                <a:ea typeface="Roboto Light"/>
                <a:cs typeface="Roboto Light"/>
              </a:rPr>
              <a:t> </a:t>
            </a:r>
            <a:r>
              <a:rPr lang="en-GB" sz="1200" dirty="0">
                <a:ea typeface="Roboto Light"/>
                <a:cs typeface="Roboto Light"/>
              </a:rPr>
              <a:t>Cordless design ensures seamless operation</a:t>
            </a:r>
          </a:p>
          <a:p>
            <a:pPr marL="201168" indent="-201168">
              <a:lnSpc>
                <a:spcPct val="120000"/>
              </a:lnSpc>
              <a:spcBef>
                <a:spcPts val="400"/>
              </a:spcBef>
            </a:pPr>
            <a:r>
              <a:rPr lang="en-GB" sz="1200" dirty="0">
                <a:ea typeface="Roboto Light"/>
                <a:cs typeface="Roboto Light"/>
              </a:rPr>
              <a:t>Superior suction power for maximum efficiency in both wet and dry conditions</a:t>
            </a:r>
          </a:p>
          <a:p>
            <a:pPr marL="201168" indent="-201168">
              <a:lnSpc>
                <a:spcPct val="120000"/>
              </a:lnSpc>
              <a:spcBef>
                <a:spcPts val="400"/>
              </a:spcBef>
            </a:pPr>
            <a:r>
              <a:rPr lang="en-DK" sz="1200" dirty="0">
                <a:solidFill>
                  <a:srgbClr val="28313F"/>
                </a:solidFill>
              </a:rPr>
              <a:t>P</a:t>
            </a:r>
            <a:r>
              <a:rPr lang="en-GB" sz="1200" dirty="0" err="1">
                <a:solidFill>
                  <a:srgbClr val="28313F"/>
                </a:solidFill>
              </a:rPr>
              <a:t>ush&amp;Clean</a:t>
            </a:r>
            <a:r>
              <a:rPr lang="en-GB" sz="1200" dirty="0">
                <a:solidFill>
                  <a:srgbClr val="28313F"/>
                </a:solidFill>
              </a:rPr>
              <a:t>™ </a:t>
            </a:r>
            <a:r>
              <a:rPr lang="en-GB" sz="1200" dirty="0">
                <a:ea typeface="Roboto Light"/>
                <a:cs typeface="Roboto Light"/>
              </a:rPr>
              <a:t>filter system maintains peak performance with minimal downtime</a:t>
            </a:r>
          </a:p>
          <a:p>
            <a:pPr marL="0" indent="0">
              <a:lnSpc>
                <a:spcPct val="120000"/>
              </a:lnSpc>
              <a:spcBef>
                <a:spcPts val="400"/>
              </a:spcBef>
              <a:buNone/>
            </a:pPr>
            <a:r>
              <a:rPr lang="en-GB" sz="1200" dirty="0">
                <a:latin typeface="+mj-lt"/>
                <a:ea typeface="Roboto Light"/>
                <a:cs typeface="Roboto Light"/>
              </a:rPr>
              <a:t>Lightweight, user-friendly, and smart</a:t>
            </a:r>
          </a:p>
          <a:p>
            <a:pPr marL="201168" indent="-201168">
              <a:lnSpc>
                <a:spcPct val="120000"/>
              </a:lnSpc>
              <a:spcBef>
                <a:spcPts val="400"/>
              </a:spcBef>
            </a:pPr>
            <a:r>
              <a:rPr lang="en-GB" sz="1200" dirty="0">
                <a:ea typeface="Roboto Light"/>
                <a:cs typeface="Roboto Light"/>
              </a:rPr>
              <a:t>Only 8.3 kg for effortless handling and low-effort operation</a:t>
            </a:r>
          </a:p>
          <a:p>
            <a:pPr marL="201168" indent="-201168">
              <a:lnSpc>
                <a:spcPct val="120000"/>
              </a:lnSpc>
              <a:spcBef>
                <a:spcPts val="400"/>
              </a:spcBef>
            </a:pPr>
            <a:r>
              <a:rPr lang="en-GB" sz="1200" dirty="0">
                <a:ea typeface="Roboto Light"/>
                <a:cs typeface="Roboto Light"/>
              </a:rPr>
              <a:t>Low noise emissions for daytime cleaning without disturbance</a:t>
            </a:r>
          </a:p>
          <a:p>
            <a:pPr marL="201168" indent="-201168">
              <a:lnSpc>
                <a:spcPct val="120000"/>
              </a:lnSpc>
              <a:spcBef>
                <a:spcPts val="400"/>
              </a:spcBef>
            </a:pPr>
            <a:r>
              <a:rPr lang="en-GB" sz="1200" dirty="0">
                <a:ea typeface="Roboto Light"/>
                <a:cs typeface="Roboto Light"/>
              </a:rPr>
              <a:t>Bluetooth remote-control option (M Class, with </a:t>
            </a:r>
            <a:r>
              <a:rPr lang="en-GB" sz="1200" dirty="0" err="1">
                <a:ea typeface="Roboto Light"/>
                <a:cs typeface="Roboto Light"/>
              </a:rPr>
              <a:t>AutoSense</a:t>
            </a:r>
            <a:r>
              <a:rPr lang="en-GB" sz="1200" dirty="0">
                <a:ea typeface="Roboto Light"/>
                <a:cs typeface="Roboto Light"/>
              </a:rPr>
              <a:t> for enhanced safety and efficiency)</a:t>
            </a:r>
          </a:p>
          <a:p>
            <a:pPr marL="0" indent="0">
              <a:lnSpc>
                <a:spcPct val="120000"/>
              </a:lnSpc>
              <a:spcBef>
                <a:spcPts val="400"/>
              </a:spcBef>
              <a:buNone/>
            </a:pPr>
            <a:r>
              <a:rPr lang="en-GB" sz="1200" dirty="0">
                <a:latin typeface="+mj-lt"/>
                <a:ea typeface="Roboto Light"/>
                <a:cs typeface="Roboto Light"/>
              </a:rPr>
              <a:t>Unmatched durability </a:t>
            </a:r>
            <a:r>
              <a:rPr lang="en-DK" sz="1200" dirty="0">
                <a:latin typeface="+mj-lt"/>
                <a:ea typeface="Roboto Light"/>
                <a:cs typeface="Roboto Light"/>
              </a:rPr>
              <a:t>and</a:t>
            </a:r>
            <a:r>
              <a:rPr lang="en-GB" sz="1200" dirty="0">
                <a:latin typeface="+mj-lt"/>
                <a:ea typeface="Roboto Light"/>
                <a:cs typeface="Roboto Light"/>
              </a:rPr>
              <a:t> endurance</a:t>
            </a:r>
          </a:p>
          <a:p>
            <a:pPr marL="201168" indent="-201168">
              <a:lnSpc>
                <a:spcPct val="120000"/>
              </a:lnSpc>
              <a:spcBef>
                <a:spcPts val="400"/>
              </a:spcBef>
            </a:pPr>
            <a:r>
              <a:rPr lang="en-GB" sz="1200" dirty="0">
                <a:ea typeface="Roboto Light"/>
                <a:cs typeface="Roboto Light"/>
              </a:rPr>
              <a:t>Best-in-class battery: 500+ charge cycles with industry-leading runtime</a:t>
            </a:r>
            <a:endParaRPr lang="en-DK" sz="1200" dirty="0">
              <a:ea typeface="Roboto Light"/>
              <a:cs typeface="Roboto Light"/>
            </a:endParaRPr>
          </a:p>
          <a:p>
            <a:pPr marL="201168" indent="-201168">
              <a:lnSpc>
                <a:spcPct val="120000"/>
              </a:lnSpc>
              <a:spcBef>
                <a:spcPts val="400"/>
              </a:spcBef>
            </a:pPr>
            <a:r>
              <a:rPr lang="en-GB" sz="1200" dirty="0">
                <a:ea typeface="Roboto Light"/>
                <a:cs typeface="Roboto Light"/>
              </a:rPr>
              <a:t>Robust turbine withstands heavy use with minimal maintenance</a:t>
            </a:r>
            <a:endParaRPr lang="en-DK" sz="1200" dirty="0">
              <a:ea typeface="Roboto Light"/>
              <a:cs typeface="Roboto Light"/>
            </a:endParaRPr>
          </a:p>
          <a:p>
            <a:pPr marL="201168" indent="-201168">
              <a:lnSpc>
                <a:spcPct val="120000"/>
              </a:lnSpc>
              <a:spcBef>
                <a:spcPts val="400"/>
              </a:spcBef>
            </a:pPr>
            <a:r>
              <a:rPr lang="en-GB" sz="1200" dirty="0">
                <a:ea typeface="Roboto Light"/>
                <a:cs typeface="Roboto Light"/>
              </a:rPr>
              <a:t>Proven reliability through rigorous field and lab testing</a:t>
            </a:r>
            <a:endParaRPr lang="en-DK" sz="1200" dirty="0">
              <a:ea typeface="Roboto Light"/>
              <a:cs typeface="Roboto Light"/>
            </a:endParaRPr>
          </a:p>
          <a:p>
            <a:pPr marL="0" indent="0">
              <a:lnSpc>
                <a:spcPct val="120000"/>
              </a:lnSpc>
              <a:spcBef>
                <a:spcPts val="400"/>
              </a:spcBef>
              <a:buNone/>
            </a:pPr>
            <a:r>
              <a:rPr lang="en-GB" sz="1200" dirty="0">
                <a:latin typeface="+mj-lt"/>
                <a:ea typeface="Roboto Light"/>
                <a:cs typeface="Roboto Light"/>
              </a:rPr>
              <a:t>A safer and cleaner work environment</a:t>
            </a:r>
          </a:p>
          <a:p>
            <a:pPr marL="201168" indent="-201168">
              <a:lnSpc>
                <a:spcPct val="120000"/>
              </a:lnSpc>
              <a:spcBef>
                <a:spcPts val="400"/>
              </a:spcBef>
            </a:pPr>
            <a:r>
              <a:rPr lang="en-GB" sz="1200" dirty="0">
                <a:ea typeface="Roboto Light"/>
                <a:cs typeface="Roboto Light"/>
              </a:rPr>
              <a:t>Certified for the highest safety standards against hazardous dust</a:t>
            </a:r>
            <a:endParaRPr lang="en-DK" sz="1200" dirty="0">
              <a:ea typeface="Roboto Light"/>
              <a:cs typeface="Roboto Light"/>
            </a:endParaRPr>
          </a:p>
          <a:p>
            <a:pPr marL="201168" indent="-201168">
              <a:lnSpc>
                <a:spcPct val="120000"/>
              </a:lnSpc>
              <a:spcBef>
                <a:spcPts val="400"/>
              </a:spcBef>
            </a:pPr>
            <a:r>
              <a:rPr lang="en-GB" sz="1200" dirty="0">
                <a:ea typeface="Roboto Light"/>
                <a:cs typeface="Roboto Light"/>
              </a:rPr>
              <a:t>Efficient PET filter and air-flow design reduce airborne particles</a:t>
            </a:r>
            <a:endParaRPr lang="en-DK" sz="1200" dirty="0">
              <a:ea typeface="Roboto Light"/>
              <a:cs typeface="Roboto Light"/>
            </a:endParaRPr>
          </a:p>
          <a:p>
            <a:pPr marL="201168" indent="-201168">
              <a:lnSpc>
                <a:spcPct val="120000"/>
              </a:lnSpc>
              <a:spcBef>
                <a:spcPts val="400"/>
              </a:spcBef>
            </a:pPr>
            <a:r>
              <a:rPr lang="en-GB" sz="1200" dirty="0">
                <a:ea typeface="Roboto Light"/>
                <a:cs typeface="Roboto Light"/>
              </a:rPr>
              <a:t>Cordless operation eliminates trip hazards and improves mobility</a:t>
            </a:r>
          </a:p>
        </p:txBody>
      </p:sp>
      <p:sp>
        <p:nvSpPr>
          <p:cNvPr id="16" name="Footer Placeholder 15">
            <a:extLst>
              <a:ext uri="{FF2B5EF4-FFF2-40B4-BE49-F238E27FC236}">
                <a16:creationId xmlns:a16="http://schemas.microsoft.com/office/drawing/2014/main" id="{88DF0AA0-C277-8BB5-B7C5-5BAE76D49794}"/>
              </a:ext>
            </a:extLst>
          </p:cNvPr>
          <p:cNvSpPr>
            <a:spLocks noGrp="1"/>
          </p:cNvSpPr>
          <p:nvPr>
            <p:ph type="ftr" sz="quarter" idx="19"/>
          </p:nvPr>
        </p:nvSpPr>
        <p:spPr/>
        <p:txBody>
          <a:bodyPr/>
          <a:lstStyle/>
          <a:p>
            <a:pPr algn="l"/>
            <a:r>
              <a:rPr lang="en-US"/>
              <a:t>COMPANY CONFIDENTIAL</a:t>
            </a:r>
          </a:p>
        </p:txBody>
      </p:sp>
      <p:sp>
        <p:nvSpPr>
          <p:cNvPr id="17" name="Slide Number Placeholder 16">
            <a:extLst>
              <a:ext uri="{FF2B5EF4-FFF2-40B4-BE49-F238E27FC236}">
                <a16:creationId xmlns:a16="http://schemas.microsoft.com/office/drawing/2014/main" id="{C4D039D0-9C89-4647-C69B-D9A444FACFBA}"/>
              </a:ext>
            </a:extLst>
          </p:cNvPr>
          <p:cNvSpPr>
            <a:spLocks noGrp="1"/>
          </p:cNvSpPr>
          <p:nvPr>
            <p:ph type="sldNum" sz="quarter" idx="20"/>
          </p:nvPr>
        </p:nvSpPr>
        <p:spPr/>
        <p:txBody>
          <a:bodyPr/>
          <a:lstStyle/>
          <a:p>
            <a:fld id="{6C385236-B7BA-4938-9EA6-6DEC8CA653D7}" type="slidenum">
              <a:rPr lang="en-US" smtClean="0"/>
              <a:pPr/>
              <a:t>12</a:t>
            </a:fld>
            <a:endParaRPr lang="en-US"/>
          </a:p>
        </p:txBody>
      </p:sp>
      <p:sp>
        <p:nvSpPr>
          <p:cNvPr id="19" name="Text Placeholder 18">
            <a:extLst>
              <a:ext uri="{FF2B5EF4-FFF2-40B4-BE49-F238E27FC236}">
                <a16:creationId xmlns:a16="http://schemas.microsoft.com/office/drawing/2014/main" id="{1AD6F595-297F-2A04-A4E4-5FCD1D7B1510}"/>
              </a:ext>
            </a:extLst>
          </p:cNvPr>
          <p:cNvSpPr>
            <a:spLocks noGrp="1"/>
          </p:cNvSpPr>
          <p:nvPr>
            <p:ph type="body" sz="quarter" idx="14"/>
          </p:nvPr>
        </p:nvSpPr>
        <p:spPr/>
        <p:txBody>
          <a:bodyPr vert="horz" lIns="0" tIns="0" rIns="0" bIns="0" rtlCol="0" anchor="t">
            <a:noAutofit/>
          </a:bodyPr>
          <a:lstStyle/>
          <a:p>
            <a:r>
              <a:rPr lang="en-US">
                <a:ea typeface="Roboto Light"/>
              </a:rPr>
              <a:t>Unique </a:t>
            </a:r>
            <a:r>
              <a:rPr lang="en-US" err="1">
                <a:ea typeface="Roboto Light"/>
              </a:rPr>
              <a:t>LightIVac</a:t>
            </a:r>
            <a:r>
              <a:rPr lang="en-US">
                <a:ea typeface="Roboto Light"/>
              </a:rPr>
              <a:t> – </a:t>
            </a:r>
            <a:r>
              <a:rPr lang="en-US" dirty="0">
                <a:ea typeface="Roboto Light"/>
              </a:rPr>
              <a:t>main USPs</a:t>
            </a:r>
            <a:endParaRPr lang="en-US" dirty="0"/>
          </a:p>
        </p:txBody>
      </p:sp>
      <p:sp>
        <p:nvSpPr>
          <p:cNvPr id="18" name="Title 17">
            <a:extLst>
              <a:ext uri="{FF2B5EF4-FFF2-40B4-BE49-F238E27FC236}">
                <a16:creationId xmlns:a16="http://schemas.microsoft.com/office/drawing/2014/main" id="{416633A5-6408-E355-2A34-0B5CC43A407D}"/>
              </a:ext>
            </a:extLst>
          </p:cNvPr>
          <p:cNvSpPr>
            <a:spLocks noGrp="1"/>
          </p:cNvSpPr>
          <p:nvPr>
            <p:ph type="title"/>
          </p:nvPr>
        </p:nvSpPr>
        <p:spPr/>
        <p:txBody>
          <a:bodyPr vert="horz"/>
          <a:lstStyle/>
          <a:p>
            <a:r>
              <a:rPr lang="en-US" dirty="0"/>
              <a:t>3 | </a:t>
            </a:r>
            <a:r>
              <a:rPr lang="en-US"/>
              <a:t>AERO battery </a:t>
            </a:r>
            <a:r>
              <a:rPr lang="en-US" dirty="0"/>
              <a:t>h</a:t>
            </a:r>
            <a:r>
              <a:rPr lang="en-US"/>
              <a:t>ighlights</a:t>
            </a:r>
            <a:endParaRPr lang="da-DK" dirty="0"/>
          </a:p>
        </p:txBody>
      </p:sp>
      <p:cxnSp>
        <p:nvCxnSpPr>
          <p:cNvPr id="3" name="Google Shape;117;p28">
            <a:extLst>
              <a:ext uri="{FF2B5EF4-FFF2-40B4-BE49-F238E27FC236}">
                <a16:creationId xmlns:a16="http://schemas.microsoft.com/office/drawing/2014/main" id="{5BA5DD7F-394A-1A9C-AC70-76DD8842D692}"/>
              </a:ext>
            </a:extLst>
          </p:cNvPr>
          <p:cNvCxnSpPr/>
          <p:nvPr/>
        </p:nvCxnSpPr>
        <p:spPr>
          <a:xfrm rot="10800000" flipH="1">
            <a:off x="9189931" y="4226834"/>
            <a:ext cx="1351880" cy="674991"/>
          </a:xfrm>
          <a:prstGeom prst="straightConnector1">
            <a:avLst/>
          </a:prstGeom>
          <a:noFill/>
          <a:ln w="9525" cap="flat" cmpd="sng">
            <a:solidFill>
              <a:schemeClr val="tx2"/>
            </a:solidFill>
            <a:prstDash val="dashDot"/>
            <a:round/>
            <a:headEnd type="triangle" w="med" len="med"/>
            <a:tailEnd type="triangle" w="med" len="med"/>
          </a:ln>
        </p:spPr>
      </p:cxnSp>
      <p:cxnSp>
        <p:nvCxnSpPr>
          <p:cNvPr id="5" name="Google Shape;118;p28">
            <a:extLst>
              <a:ext uri="{FF2B5EF4-FFF2-40B4-BE49-F238E27FC236}">
                <a16:creationId xmlns:a16="http://schemas.microsoft.com/office/drawing/2014/main" id="{779D62AF-951F-80F4-36DE-1723B6E43370}"/>
              </a:ext>
            </a:extLst>
          </p:cNvPr>
          <p:cNvCxnSpPr>
            <a:cxnSpLocks/>
          </p:cNvCxnSpPr>
          <p:nvPr/>
        </p:nvCxnSpPr>
        <p:spPr>
          <a:xfrm>
            <a:off x="10541811" y="1766233"/>
            <a:ext cx="20200" cy="2460600"/>
          </a:xfrm>
          <a:prstGeom prst="straightConnector1">
            <a:avLst/>
          </a:prstGeom>
          <a:noFill/>
          <a:ln w="9525" cap="flat" cmpd="sng">
            <a:solidFill>
              <a:schemeClr val="tx2"/>
            </a:solidFill>
            <a:prstDash val="dashDot"/>
            <a:round/>
            <a:headEnd type="triangle" w="med" len="med"/>
            <a:tailEnd type="triangle" w="med" len="med"/>
          </a:ln>
        </p:spPr>
      </p:cxnSp>
      <p:cxnSp>
        <p:nvCxnSpPr>
          <p:cNvPr id="8" name="Google Shape;119;p28">
            <a:extLst>
              <a:ext uri="{FF2B5EF4-FFF2-40B4-BE49-F238E27FC236}">
                <a16:creationId xmlns:a16="http://schemas.microsoft.com/office/drawing/2014/main" id="{B9E38E97-2225-527F-FD57-18080A174C34}"/>
              </a:ext>
            </a:extLst>
          </p:cNvPr>
          <p:cNvCxnSpPr>
            <a:cxnSpLocks/>
          </p:cNvCxnSpPr>
          <p:nvPr/>
        </p:nvCxnSpPr>
        <p:spPr>
          <a:xfrm>
            <a:off x="7612798" y="4226833"/>
            <a:ext cx="1577371" cy="675071"/>
          </a:xfrm>
          <a:prstGeom prst="straightConnector1">
            <a:avLst/>
          </a:prstGeom>
          <a:noFill/>
          <a:ln w="9525" cap="flat" cmpd="sng">
            <a:solidFill>
              <a:schemeClr val="tx2"/>
            </a:solidFill>
            <a:prstDash val="dashDot"/>
            <a:round/>
            <a:headEnd type="triangle" w="med" len="med"/>
            <a:tailEnd type="triangle" w="med" len="med"/>
          </a:ln>
        </p:spPr>
      </p:cxnSp>
      <p:sp>
        <p:nvSpPr>
          <p:cNvPr id="9" name="Google Shape;120;p28">
            <a:extLst>
              <a:ext uri="{FF2B5EF4-FFF2-40B4-BE49-F238E27FC236}">
                <a16:creationId xmlns:a16="http://schemas.microsoft.com/office/drawing/2014/main" id="{5F45B4EA-9522-CA68-485C-7ABAD569B40C}"/>
              </a:ext>
            </a:extLst>
          </p:cNvPr>
          <p:cNvSpPr/>
          <p:nvPr/>
        </p:nvSpPr>
        <p:spPr>
          <a:xfrm rot="21598889">
            <a:off x="9758284" y="4507555"/>
            <a:ext cx="1467145" cy="45442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dirty="0">
                <a:ea typeface="Poppins"/>
                <a:cs typeface="Poppins"/>
                <a:sym typeface="Poppins"/>
              </a:rPr>
              <a:t>392 </a:t>
            </a:r>
            <a:r>
              <a:rPr lang="de-DE" sz="1200" dirty="0">
                <a:ea typeface="Poppins"/>
                <a:cs typeface="Poppins"/>
                <a:sym typeface="Poppins"/>
              </a:rPr>
              <a:t>mm</a:t>
            </a:r>
            <a:endParaRPr sz="1200" dirty="0">
              <a:ea typeface="Poppins"/>
              <a:cs typeface="Poppins"/>
              <a:sym typeface="Poppins"/>
            </a:endParaRPr>
          </a:p>
        </p:txBody>
      </p:sp>
      <p:sp>
        <p:nvSpPr>
          <p:cNvPr id="11" name="Google Shape;121;p28">
            <a:extLst>
              <a:ext uri="{FF2B5EF4-FFF2-40B4-BE49-F238E27FC236}">
                <a16:creationId xmlns:a16="http://schemas.microsoft.com/office/drawing/2014/main" id="{4EAE4697-DD27-DDD8-769A-6D07DA8E0866}"/>
              </a:ext>
            </a:extLst>
          </p:cNvPr>
          <p:cNvSpPr/>
          <p:nvPr/>
        </p:nvSpPr>
        <p:spPr>
          <a:xfrm>
            <a:off x="7301537" y="4507318"/>
            <a:ext cx="1147475" cy="45489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dirty="0">
                <a:ea typeface="Poppins"/>
                <a:cs typeface="Poppins"/>
                <a:sym typeface="Poppins"/>
              </a:rPr>
              <a:t>375 mm</a:t>
            </a:r>
            <a:endParaRPr sz="1200" dirty="0">
              <a:ea typeface="Poppins"/>
              <a:cs typeface="Poppins"/>
              <a:sym typeface="Poppins"/>
            </a:endParaRPr>
          </a:p>
        </p:txBody>
      </p:sp>
      <p:sp>
        <p:nvSpPr>
          <p:cNvPr id="13" name="Google Shape;122;p28">
            <a:extLst>
              <a:ext uri="{FF2B5EF4-FFF2-40B4-BE49-F238E27FC236}">
                <a16:creationId xmlns:a16="http://schemas.microsoft.com/office/drawing/2014/main" id="{31F68851-BF78-7AA1-B802-708458D6A3BA}"/>
              </a:ext>
            </a:extLst>
          </p:cNvPr>
          <p:cNvSpPr/>
          <p:nvPr/>
        </p:nvSpPr>
        <p:spPr>
          <a:xfrm rot="21598889">
            <a:off x="10562084" y="2769213"/>
            <a:ext cx="1077335" cy="4546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ea typeface="Poppins"/>
                <a:cs typeface="Poppins"/>
                <a:sym typeface="Poppins"/>
              </a:rPr>
              <a:t>530 </a:t>
            </a:r>
            <a:r>
              <a:rPr lang="en-GB" sz="1200" dirty="0">
                <a:ea typeface="Poppins"/>
                <a:cs typeface="Poppins"/>
                <a:sym typeface="Poppins"/>
              </a:rPr>
              <a:t>mm</a:t>
            </a:r>
          </a:p>
        </p:txBody>
      </p:sp>
    </p:spTree>
    <p:extLst>
      <p:ext uri="{BB962C8B-B14F-4D97-AF65-F5344CB8AC3E}">
        <p14:creationId xmlns:p14="http://schemas.microsoft.com/office/powerpoint/2010/main" val="372734644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15F78-FB12-3818-5BC9-C9C6EBF58172}"/>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E4715B4-8DBB-E360-AF13-E546E617D9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FE4715B4-8DBB-E360-AF13-E546E617D9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AE6F5C5B-E514-1A62-3E77-EC0F3210A150}"/>
              </a:ext>
            </a:extLst>
          </p:cNvPr>
          <p:cNvSpPr>
            <a:spLocks noGrp="1"/>
          </p:cNvSpPr>
          <p:nvPr>
            <p:ph type="body" sz="quarter" idx="14"/>
          </p:nvPr>
        </p:nvSpPr>
        <p:spPr/>
        <p:txBody>
          <a:bodyPr/>
          <a:lstStyle/>
          <a:p>
            <a:r>
              <a:rPr lang="en-US"/>
              <a:t>Technical specs </a:t>
            </a:r>
            <a:r>
              <a:rPr lang="en-US" dirty="0"/>
              <a:t>of </a:t>
            </a:r>
            <a:r>
              <a:rPr lang="en-US"/>
              <a:t>AERO battery </a:t>
            </a:r>
            <a:r>
              <a:rPr lang="en-US" dirty="0"/>
              <a:t>range</a:t>
            </a:r>
            <a:endParaRPr lang="da-DK" dirty="0">
              <a:solidFill>
                <a:schemeClr val="tx2"/>
              </a:solidFill>
            </a:endParaRPr>
          </a:p>
        </p:txBody>
      </p:sp>
      <p:sp>
        <p:nvSpPr>
          <p:cNvPr id="7" name="Title 6">
            <a:extLst>
              <a:ext uri="{FF2B5EF4-FFF2-40B4-BE49-F238E27FC236}">
                <a16:creationId xmlns:a16="http://schemas.microsoft.com/office/drawing/2014/main" id="{53B6F8F0-19F7-02D1-2DE0-5667E64211FD}"/>
              </a:ext>
            </a:extLst>
          </p:cNvPr>
          <p:cNvSpPr>
            <a:spLocks noGrp="1"/>
          </p:cNvSpPr>
          <p:nvPr>
            <p:ph type="title"/>
          </p:nvPr>
        </p:nvSpPr>
        <p:spPr/>
        <p:txBody>
          <a:bodyPr vert="horz"/>
          <a:lstStyle/>
          <a:p>
            <a:r>
              <a:rPr lang="da-DK" dirty="0"/>
              <a:t>3 | </a:t>
            </a:r>
            <a:r>
              <a:rPr lang="da-DK"/>
              <a:t>New battery </a:t>
            </a:r>
            <a:r>
              <a:rPr lang="da-DK" dirty="0"/>
              <a:t>v</a:t>
            </a:r>
            <a:r>
              <a:rPr lang="da-DK"/>
              <a:t>acuum</a:t>
            </a:r>
            <a:endParaRPr lang="da-DK" dirty="0"/>
          </a:p>
        </p:txBody>
      </p:sp>
      <p:sp>
        <p:nvSpPr>
          <p:cNvPr id="2" name="Footer Placeholder 1">
            <a:extLst>
              <a:ext uri="{FF2B5EF4-FFF2-40B4-BE49-F238E27FC236}">
                <a16:creationId xmlns:a16="http://schemas.microsoft.com/office/drawing/2014/main" id="{00EC5298-D34E-1528-DD86-F9A956140753}"/>
              </a:ext>
            </a:extLst>
          </p:cNvPr>
          <p:cNvSpPr>
            <a:spLocks noGrp="1"/>
          </p:cNvSpPr>
          <p:nvPr>
            <p:ph type="ftr" sz="quarter" idx="16"/>
          </p:nvPr>
        </p:nvSpPr>
        <p:spPr/>
        <p:txBody>
          <a:bodyPr/>
          <a:lstStyle/>
          <a:p>
            <a:pPr algn="l"/>
            <a:r>
              <a:rPr lang="en-US"/>
              <a:t>COMPANY CONFIDENTIAL</a:t>
            </a:r>
          </a:p>
        </p:txBody>
      </p:sp>
      <p:sp>
        <p:nvSpPr>
          <p:cNvPr id="3" name="Slide Number Placeholder 2">
            <a:extLst>
              <a:ext uri="{FF2B5EF4-FFF2-40B4-BE49-F238E27FC236}">
                <a16:creationId xmlns:a16="http://schemas.microsoft.com/office/drawing/2014/main" id="{2A4C957B-6E08-F601-8721-84892CD1AB5E}"/>
              </a:ext>
            </a:extLst>
          </p:cNvPr>
          <p:cNvSpPr>
            <a:spLocks noGrp="1"/>
          </p:cNvSpPr>
          <p:nvPr>
            <p:ph type="sldNum" sz="quarter" idx="17"/>
          </p:nvPr>
        </p:nvSpPr>
        <p:spPr/>
        <p:txBody>
          <a:bodyPr/>
          <a:lstStyle/>
          <a:p>
            <a:fld id="{6C385236-B7BA-4938-9EA6-6DEC8CA653D7}" type="slidenum">
              <a:rPr lang="en-US" smtClean="0"/>
              <a:pPr/>
              <a:t>13</a:t>
            </a:fld>
            <a:endParaRPr lang="en-US"/>
          </a:p>
        </p:txBody>
      </p:sp>
      <p:graphicFrame>
        <p:nvGraphicFramePr>
          <p:cNvPr id="4" name="Tabelle 3">
            <a:extLst>
              <a:ext uri="{FF2B5EF4-FFF2-40B4-BE49-F238E27FC236}">
                <a16:creationId xmlns:a16="http://schemas.microsoft.com/office/drawing/2014/main" id="{1317E8CE-BC0A-BCE4-DB4A-358DDCB6FAFB}"/>
              </a:ext>
            </a:extLst>
          </p:cNvPr>
          <p:cNvGraphicFramePr>
            <a:graphicFrameLocks noGrp="1"/>
          </p:cNvGraphicFramePr>
          <p:nvPr>
            <p:extLst>
              <p:ext uri="{D42A27DB-BD31-4B8C-83A1-F6EECF244321}">
                <p14:modId xmlns:p14="http://schemas.microsoft.com/office/powerpoint/2010/main" val="2931063080"/>
              </p:ext>
            </p:extLst>
          </p:nvPr>
        </p:nvGraphicFramePr>
        <p:xfrm>
          <a:off x="479426" y="1412874"/>
          <a:ext cx="11233150" cy="5055865"/>
        </p:xfrm>
        <a:graphic>
          <a:graphicData uri="http://schemas.openxmlformats.org/drawingml/2006/table">
            <a:tbl>
              <a:tblPr>
                <a:tableStyleId>{5C22544A-7EE6-4342-B048-85BDC9FD1C3A}</a:tableStyleId>
              </a:tblPr>
              <a:tblGrid>
                <a:gridCol w="3778249">
                  <a:extLst>
                    <a:ext uri="{9D8B030D-6E8A-4147-A177-3AD203B41FA5}">
                      <a16:colId xmlns:a16="http://schemas.microsoft.com/office/drawing/2014/main" val="3275750068"/>
                    </a:ext>
                  </a:extLst>
                </a:gridCol>
                <a:gridCol w="657225">
                  <a:extLst>
                    <a:ext uri="{9D8B030D-6E8A-4147-A177-3AD203B41FA5}">
                      <a16:colId xmlns:a16="http://schemas.microsoft.com/office/drawing/2014/main" val="836064217"/>
                    </a:ext>
                  </a:extLst>
                </a:gridCol>
                <a:gridCol w="904875">
                  <a:extLst>
                    <a:ext uri="{9D8B030D-6E8A-4147-A177-3AD203B41FA5}">
                      <a16:colId xmlns:a16="http://schemas.microsoft.com/office/drawing/2014/main" val="1414140013"/>
                    </a:ext>
                  </a:extLst>
                </a:gridCol>
                <a:gridCol w="2084917">
                  <a:extLst>
                    <a:ext uri="{9D8B030D-6E8A-4147-A177-3AD203B41FA5}">
                      <a16:colId xmlns:a16="http://schemas.microsoft.com/office/drawing/2014/main" val="3015747701"/>
                    </a:ext>
                  </a:extLst>
                </a:gridCol>
                <a:gridCol w="1903942">
                  <a:extLst>
                    <a:ext uri="{9D8B030D-6E8A-4147-A177-3AD203B41FA5}">
                      <a16:colId xmlns:a16="http://schemas.microsoft.com/office/drawing/2014/main" val="2081704966"/>
                    </a:ext>
                  </a:extLst>
                </a:gridCol>
                <a:gridCol w="1903942">
                  <a:extLst>
                    <a:ext uri="{9D8B030D-6E8A-4147-A177-3AD203B41FA5}">
                      <a16:colId xmlns:a16="http://schemas.microsoft.com/office/drawing/2014/main" val="1323545143"/>
                    </a:ext>
                  </a:extLst>
                </a:gridCol>
              </a:tblGrid>
              <a:tr h="180035">
                <a:tc>
                  <a:txBody>
                    <a:bodyPr/>
                    <a:lstStyle/>
                    <a:p>
                      <a:pPr algn="l" fontAlgn="b">
                        <a:buNone/>
                      </a:pPr>
                      <a:endParaRPr lang="de-DE" sz="800" b="1" i="0" u="none" strike="noStrike" dirty="0">
                        <a:solidFill>
                          <a:srgbClr val="000000"/>
                        </a:solidFill>
                        <a:effectLst/>
                        <a:latin typeface="+mn-lt"/>
                      </a:endParaRPr>
                    </a:p>
                  </a:txBody>
                  <a:tcPr marL="45720" marR="45720" marT="0" marB="0" anchor="ctr">
                    <a:lnB w="6350" cap="flat" cmpd="sng" algn="ctr">
                      <a:solidFill>
                        <a:schemeClr val="tx1">
                          <a:lumMod val="75000"/>
                        </a:schemeClr>
                      </a:solidFill>
                      <a:prstDash val="solid"/>
                      <a:round/>
                      <a:headEnd type="none" w="med" len="med"/>
                      <a:tailEnd type="none" w="med" len="med"/>
                    </a:lnB>
                    <a:noFill/>
                  </a:tcPr>
                </a:tc>
                <a:tc>
                  <a:txBody>
                    <a:bodyPr/>
                    <a:lstStyle/>
                    <a:p>
                      <a:pPr algn="l" fontAlgn="b">
                        <a:buNone/>
                      </a:pPr>
                      <a:endParaRPr lang="de-DE" sz="800" b="0" i="0" u="none" strike="noStrike" dirty="0">
                        <a:solidFill>
                          <a:srgbClr val="000000"/>
                        </a:solidFill>
                        <a:effectLst/>
                        <a:latin typeface="+mn-lt"/>
                      </a:endParaRPr>
                    </a:p>
                  </a:txBody>
                  <a:tcPr marL="45720" marR="45720" marT="0" marB="0" anchor="ctr">
                    <a:lnB w="6350" cap="flat" cmpd="sng" algn="ctr">
                      <a:solidFill>
                        <a:schemeClr val="tx1">
                          <a:lumMod val="75000"/>
                        </a:schemeClr>
                      </a:solidFill>
                      <a:prstDash val="solid"/>
                      <a:round/>
                      <a:headEnd type="none" w="med" len="med"/>
                      <a:tailEnd type="none" w="med" len="med"/>
                    </a:lnB>
                    <a:noFill/>
                  </a:tcPr>
                </a:tc>
                <a:tc>
                  <a:txBody>
                    <a:bodyPr/>
                    <a:lstStyle/>
                    <a:p>
                      <a:pPr algn="l" fontAlgn="b">
                        <a:buNone/>
                      </a:pPr>
                      <a:endParaRPr lang="de-DE" sz="800" b="0" i="0" u="none" strike="noStrike">
                        <a:solidFill>
                          <a:srgbClr val="000000"/>
                        </a:solidFill>
                        <a:effectLst/>
                        <a:latin typeface="+mn-lt"/>
                      </a:endParaRPr>
                    </a:p>
                  </a:txBody>
                  <a:tcPr marL="45720" marR="45720" marT="0" marB="0" anchor="ctr">
                    <a:lnB w="6350" cap="flat" cmpd="sng" algn="ctr">
                      <a:solidFill>
                        <a:schemeClr val="tx1">
                          <a:lumMod val="75000"/>
                        </a:schemeClr>
                      </a:solidFill>
                      <a:prstDash val="solid"/>
                      <a:round/>
                      <a:headEnd type="none" w="med" len="med"/>
                      <a:tailEnd type="none" w="med" len="med"/>
                    </a:lnB>
                    <a:noFill/>
                  </a:tcPr>
                </a:tc>
                <a:tc gridSpan="3">
                  <a:txBody>
                    <a:bodyPr/>
                    <a:lstStyle/>
                    <a:p>
                      <a:pPr algn="ctr" fontAlgn="b">
                        <a:buNone/>
                      </a:pPr>
                      <a:r>
                        <a:rPr lang="de-DE" sz="800" b="0" u="none" strike="noStrike" dirty="0">
                          <a:effectLst/>
                          <a:latin typeface="Roboto Medium" panose="02000000000000000000" pitchFamily="2" charset="0"/>
                          <a:ea typeface="Roboto Medium" panose="02000000000000000000" pitchFamily="2" charset="0"/>
                        </a:rPr>
                        <a:t>EU/UK</a:t>
                      </a:r>
                      <a:endParaRPr lang="de-DE" sz="800" b="0"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B w="6350" cap="flat" cmpd="sng" algn="ctr">
                      <a:solidFill>
                        <a:schemeClr val="tx1">
                          <a:lumMod val="75000"/>
                        </a:schemeClr>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195057838"/>
                  </a:ext>
                </a:extLst>
              </a:tr>
              <a:tr h="180035">
                <a:tc>
                  <a:txBody>
                    <a:bodyPr/>
                    <a:lstStyle/>
                    <a:p>
                      <a:pPr algn="l" fontAlgn="b">
                        <a:buNone/>
                      </a:pPr>
                      <a:r>
                        <a:rPr lang="de-DE" sz="800" b="0" u="none" strike="noStrike" dirty="0">
                          <a:effectLst/>
                          <a:latin typeface="Roboto Medium" panose="02000000000000000000" pitchFamily="2" charset="0"/>
                          <a:ea typeface="Roboto Medium" panose="02000000000000000000" pitchFamily="2" charset="0"/>
                        </a:rPr>
                        <a:t>Technical</a:t>
                      </a:r>
                      <a:r>
                        <a:rPr lang="de-DE" sz="800" b="1" u="none" strike="noStrike" dirty="0">
                          <a:effectLst/>
                          <a:latin typeface="Roboto Medium" panose="02000000000000000000" pitchFamily="2" charset="0"/>
                          <a:ea typeface="Roboto Medium" panose="02000000000000000000" pitchFamily="2" charset="0"/>
                        </a:rPr>
                        <a:t> </a:t>
                      </a:r>
                      <a:endParaRPr lang="de-DE" sz="800" b="1"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solidFill>
                      <a:schemeClr val="bg2">
                        <a:lumMod val="20000"/>
                        <a:lumOff val="80000"/>
                      </a:schemeClr>
                    </a:solid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u="none" strike="noStrike">
                          <a:effectLst/>
                          <a:latin typeface="Roboto Medium" panose="02000000000000000000" pitchFamily="2" charset="0"/>
                          <a:ea typeface="Roboto Medium" panose="02000000000000000000" pitchFamily="2" charset="0"/>
                        </a:rPr>
                        <a:t>Description</a:t>
                      </a:r>
                      <a:endParaRPr lang="de-DE" sz="800" b="1"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a:txBody>
                    <a:bodyPr/>
                    <a:lstStyle/>
                    <a:p>
                      <a:pPr algn="ctr" fontAlgn="b">
                        <a:buNone/>
                      </a:pPr>
                      <a:r>
                        <a:rPr lang="de-DE" sz="800" u="none" strike="noStrike">
                          <a:effectLst/>
                          <a:latin typeface="Roboto Medium" panose="02000000000000000000" pitchFamily="2" charset="0"/>
                          <a:ea typeface="Roboto Medium" panose="02000000000000000000" pitchFamily="2" charset="0"/>
                        </a:rPr>
                        <a:t> Note</a:t>
                      </a:r>
                      <a:endParaRPr lang="de-DE" sz="800" b="1"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pt-BR" sz="800" b="0" u="none" strike="noStrike">
                          <a:effectLst/>
                          <a:latin typeface="Roboto Medium" panose="02000000000000000000" pitchFamily="2" charset="0"/>
                          <a:ea typeface="Roboto Medium" panose="02000000000000000000" pitchFamily="2" charset="0"/>
                        </a:rPr>
                        <a:t>AERO 21B-0L PC BP36V EU Version</a:t>
                      </a:r>
                      <a:endParaRPr lang="pt-BR"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pt-BR" sz="800" b="0" u="none" strike="noStrike">
                          <a:effectLst/>
                          <a:latin typeface="Roboto Medium" panose="02000000000000000000" pitchFamily="2" charset="0"/>
                          <a:ea typeface="Roboto Medium" panose="02000000000000000000" pitchFamily="2" charset="0"/>
                        </a:rPr>
                        <a:t>AERO 21B-W0M PCBP 36V EU Version</a:t>
                      </a:r>
                      <a:endParaRPr lang="pt-BR"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nl-NL" sz="800" b="0" u="none" strike="noStrike">
                          <a:effectLst/>
                          <a:latin typeface="Roboto Medium" panose="02000000000000000000" pitchFamily="2" charset="0"/>
                          <a:ea typeface="Roboto Medium" panose="02000000000000000000" pitchFamily="2" charset="0"/>
                        </a:rPr>
                        <a:t>AERO 21B-W0M PC BP36V UK Version</a:t>
                      </a:r>
                      <a:endParaRPr lang="nl-NL"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763524577"/>
                  </a:ext>
                </a:extLst>
              </a:tr>
              <a:tr h="180035">
                <a:tc>
                  <a:txBody>
                    <a:bodyPr/>
                    <a:lstStyle/>
                    <a:p>
                      <a:pPr algn="l"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1">
                          <a:lumMod val="7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1">
                          <a:lumMod val="7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1">
                          <a:lumMod val="7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b="0" u="none" strike="noStrike">
                          <a:effectLst/>
                          <a:latin typeface="Roboto Medium" panose="02000000000000000000" pitchFamily="2" charset="0"/>
                          <a:ea typeface="Roboto Medium" panose="02000000000000000000" pitchFamily="2" charset="0"/>
                        </a:rPr>
                        <a:t>107419700</a:t>
                      </a:r>
                      <a:endParaRPr lang="de-DE"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lumMod val="7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b="0" u="none" strike="noStrike">
                          <a:effectLst/>
                          <a:latin typeface="Roboto Medium" panose="02000000000000000000" pitchFamily="2" charset="0"/>
                          <a:ea typeface="Roboto Medium" panose="02000000000000000000" pitchFamily="2" charset="0"/>
                        </a:rPr>
                        <a:t>107419701</a:t>
                      </a:r>
                      <a:endParaRPr lang="de-DE"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lumMod val="7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b="0" u="none" strike="noStrike">
                          <a:effectLst/>
                          <a:latin typeface="Roboto Medium" panose="02000000000000000000" pitchFamily="2" charset="0"/>
                          <a:ea typeface="Roboto Medium" panose="02000000000000000000" pitchFamily="2" charset="0"/>
                        </a:rPr>
                        <a:t>107420743</a:t>
                      </a:r>
                      <a:endParaRPr lang="de-DE"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lumMod val="7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407881"/>
                  </a:ext>
                </a:extLst>
              </a:tr>
              <a:tr h="180035">
                <a:tc>
                  <a:txBody>
                    <a:bodyPr/>
                    <a:lstStyle/>
                    <a:p>
                      <a:pPr algn="l" fontAlgn="b">
                        <a:buNone/>
                      </a:pPr>
                      <a:r>
                        <a:rPr lang="de-DE" sz="800" u="none" strike="noStrike">
                          <a:effectLst/>
                          <a:latin typeface="+mn-lt"/>
                        </a:rPr>
                        <a:t>Voltage/Frequency</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V/Hz</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36</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36</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36</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59290445"/>
                  </a:ext>
                </a:extLst>
              </a:tr>
              <a:tr h="180035">
                <a:tc>
                  <a:txBody>
                    <a:bodyPr/>
                    <a:lstStyle/>
                    <a:p>
                      <a:pPr algn="l" fontAlgn="b">
                        <a:buNone/>
                      </a:pPr>
                      <a:r>
                        <a:rPr lang="de-DE" sz="800" u="none" strike="noStrike">
                          <a:effectLst/>
                          <a:latin typeface="+mn-lt"/>
                        </a:rPr>
                        <a:t>Protection class / IP protection</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GB" sz="800" u="none" strike="noStrike" kern="1200">
                          <a:solidFill>
                            <a:schemeClr val="dk1"/>
                          </a:solidFill>
                          <a:effectLst/>
                          <a:latin typeface="+mn-lt"/>
                          <a:ea typeface="+mn-ea"/>
                          <a:cs typeface="+mn-cs"/>
                        </a:rPr>
                        <a:t>III / IPX4</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GB" sz="800" u="none" strike="noStrike" kern="1200">
                          <a:solidFill>
                            <a:schemeClr val="dk1"/>
                          </a:solidFill>
                          <a:effectLst/>
                          <a:latin typeface="+mn-lt"/>
                          <a:ea typeface="+mn-ea"/>
                          <a:cs typeface="+mn-cs"/>
                        </a:rPr>
                        <a:t>III / IPX4</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GB" sz="800" u="none" strike="noStrike" kern="1200">
                          <a:solidFill>
                            <a:schemeClr val="dk1"/>
                          </a:solidFill>
                          <a:effectLst/>
                          <a:latin typeface="+mn-lt"/>
                          <a:ea typeface="+mn-ea"/>
                          <a:cs typeface="+mn-cs"/>
                        </a:rPr>
                        <a:t>III / IPX4</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49958618"/>
                  </a:ext>
                </a:extLst>
              </a:tr>
              <a:tr h="180035">
                <a:tc>
                  <a:txBody>
                    <a:bodyPr/>
                    <a:lstStyle/>
                    <a:p>
                      <a:pPr algn="l" fontAlgn="b">
                        <a:buNone/>
                      </a:pPr>
                      <a:r>
                        <a:rPr lang="de-DE" sz="800" u="none" strike="noStrike">
                          <a:effectLst/>
                          <a:latin typeface="+mn-lt"/>
                        </a:rPr>
                        <a:t>Rated power</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W</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500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500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500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45950207"/>
                  </a:ext>
                </a:extLst>
              </a:tr>
              <a:tr h="180035">
                <a:tc>
                  <a:txBody>
                    <a:bodyPr/>
                    <a:lstStyle/>
                    <a:p>
                      <a:pPr algn="l" fontAlgn="b">
                        <a:buNone/>
                      </a:pPr>
                      <a:r>
                        <a:rPr lang="en-US" sz="800" u="none" strike="noStrike">
                          <a:effectLst/>
                          <a:latin typeface="+mn-lt"/>
                        </a:rPr>
                        <a:t>Airflow (Max, measured on turbine)</a:t>
                      </a:r>
                      <a:endParaRPr lang="en-US"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l/s</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61</a:t>
                      </a:r>
                      <a:endParaRPr lang="en-DK" sz="800" u="none" strike="noStrike" kern="1200" dirty="0">
                        <a:solidFill>
                          <a:schemeClr val="dk1"/>
                        </a:solidFill>
                        <a:effectLst/>
                        <a:latin typeface="+mn-lt"/>
                        <a:ea typeface="+mn-ea"/>
                        <a:cs typeface="+mn-cs"/>
                      </a:endParaRP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61</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61</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07469639"/>
                  </a:ext>
                </a:extLst>
              </a:tr>
              <a:tr h="180035">
                <a:tc>
                  <a:txBody>
                    <a:bodyPr/>
                    <a:lstStyle/>
                    <a:p>
                      <a:pPr algn="l" fontAlgn="b">
                        <a:buNone/>
                      </a:pPr>
                      <a:r>
                        <a:rPr lang="en-US" sz="800" u="none" strike="noStrike">
                          <a:effectLst/>
                          <a:latin typeface="+mn-lt"/>
                        </a:rPr>
                        <a:t>Airflow (Max, measured on turbine)</a:t>
                      </a:r>
                      <a:endParaRPr lang="en-US"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l/min</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3660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3660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3660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80560939"/>
                  </a:ext>
                </a:extLst>
              </a:tr>
              <a:tr h="180035">
                <a:tc>
                  <a:txBody>
                    <a:bodyPr/>
                    <a:lstStyle/>
                    <a:p>
                      <a:pPr algn="l" fontAlgn="b">
                        <a:buNone/>
                      </a:pPr>
                      <a:r>
                        <a:rPr lang="en-US" sz="800" u="none" strike="noStrike">
                          <a:effectLst/>
                          <a:latin typeface="+mn-lt"/>
                        </a:rPr>
                        <a:t>Airflow (Max, measured on turbine)</a:t>
                      </a:r>
                      <a:endParaRPr lang="en-US"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m³/h</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219</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219</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219</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70140139"/>
                  </a:ext>
                </a:extLst>
              </a:tr>
              <a:tr h="180035">
                <a:tc>
                  <a:txBody>
                    <a:bodyPr/>
                    <a:lstStyle/>
                    <a:p>
                      <a:pPr algn="l" fontAlgn="b">
                        <a:buNone/>
                      </a:pPr>
                      <a:r>
                        <a:rPr lang="en-US" sz="800" u="none" strike="noStrike">
                          <a:effectLst/>
                          <a:latin typeface="+mn-lt"/>
                        </a:rPr>
                        <a:t>Airflow (Max, measured on turbine)</a:t>
                      </a:r>
                      <a:endParaRPr lang="en-US"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CFM</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129</a:t>
                      </a:r>
                      <a:endParaRPr lang="en-DK" sz="800" u="none" strike="noStrike" kern="1200" dirty="0">
                        <a:solidFill>
                          <a:schemeClr val="dk1"/>
                        </a:solidFill>
                        <a:effectLst/>
                        <a:latin typeface="+mn-lt"/>
                        <a:ea typeface="+mn-ea"/>
                        <a:cs typeface="+mn-cs"/>
                      </a:endParaRP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129</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129</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22853637"/>
                  </a:ext>
                </a:extLst>
              </a:tr>
              <a:tr h="180035">
                <a:tc>
                  <a:txBody>
                    <a:bodyPr/>
                    <a:lstStyle/>
                    <a:p>
                      <a:pPr algn="l" fontAlgn="b">
                        <a:buNone/>
                      </a:pPr>
                      <a:r>
                        <a:rPr lang="de-DE" sz="800" u="none" strike="noStrike">
                          <a:effectLst/>
                          <a:latin typeface="+mn-lt"/>
                        </a:rPr>
                        <a:t>Vacuum (Max)</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kPa</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15,5</a:t>
                      </a:r>
                      <a:endParaRPr lang="en-DK" sz="800" u="none" strike="noStrike" kern="1200" dirty="0">
                        <a:solidFill>
                          <a:schemeClr val="dk1"/>
                        </a:solidFill>
                        <a:effectLst/>
                        <a:latin typeface="+mn-lt"/>
                        <a:ea typeface="+mn-ea"/>
                        <a:cs typeface="+mn-cs"/>
                      </a:endParaRP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15,5</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15,5</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4387665"/>
                  </a:ext>
                </a:extLst>
              </a:tr>
              <a:tr h="180035">
                <a:tc>
                  <a:txBody>
                    <a:bodyPr/>
                    <a:lstStyle/>
                    <a:p>
                      <a:pPr algn="l" fontAlgn="b">
                        <a:buNone/>
                      </a:pPr>
                      <a:r>
                        <a:rPr lang="de-DE" sz="800" u="none" strike="noStrike">
                          <a:effectLst/>
                          <a:latin typeface="+mn-lt"/>
                        </a:rPr>
                        <a:t>Vacuum (Max)</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hPa</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155</a:t>
                      </a:r>
                      <a:endParaRPr lang="en-DK" sz="800" u="none" strike="noStrike" kern="1200" dirty="0">
                        <a:solidFill>
                          <a:schemeClr val="dk1"/>
                        </a:solidFill>
                        <a:effectLst/>
                        <a:latin typeface="+mn-lt"/>
                        <a:ea typeface="+mn-ea"/>
                        <a:cs typeface="+mn-cs"/>
                      </a:endParaRP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155</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155</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73156299"/>
                  </a:ext>
                </a:extLst>
              </a:tr>
              <a:tr h="180035">
                <a:tc>
                  <a:txBody>
                    <a:bodyPr/>
                    <a:lstStyle/>
                    <a:p>
                      <a:pPr algn="l" fontAlgn="b">
                        <a:buNone/>
                      </a:pPr>
                      <a:r>
                        <a:rPr lang="de-DE" sz="800" u="none" strike="noStrike">
                          <a:effectLst/>
                          <a:latin typeface="+mn-lt"/>
                        </a:rPr>
                        <a:t>Vacuum (Max)</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in h</a:t>
                      </a:r>
                      <a:r>
                        <a:rPr lang="de-DE" sz="800" u="none" strike="noStrike" baseline="-25000">
                          <a:effectLst/>
                          <a:latin typeface="+mn-lt"/>
                        </a:rPr>
                        <a:t>2</a:t>
                      </a:r>
                      <a:r>
                        <a:rPr lang="de-DE" sz="800" u="none" strike="noStrike">
                          <a:effectLst/>
                          <a:latin typeface="+mn-lt"/>
                        </a:rPr>
                        <a:t>0</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62</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62</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62</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58011838"/>
                  </a:ext>
                </a:extLst>
              </a:tr>
              <a:tr h="180035">
                <a:tc>
                  <a:txBody>
                    <a:bodyPr/>
                    <a:lstStyle/>
                    <a:p>
                      <a:pPr algn="l" fontAlgn="b">
                        <a:buNone/>
                      </a:pPr>
                      <a:r>
                        <a:rPr lang="de-DE" sz="800" u="none" strike="noStrike">
                          <a:effectLst/>
                          <a:latin typeface="+mn-lt"/>
                        </a:rPr>
                        <a:t>Suction power </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W</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160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160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160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62299121"/>
                  </a:ext>
                </a:extLst>
              </a:tr>
              <a:tr h="180035">
                <a:tc>
                  <a:txBody>
                    <a:bodyPr/>
                    <a:lstStyle/>
                    <a:p>
                      <a:pPr algn="l" fontAlgn="b">
                        <a:buNone/>
                      </a:pPr>
                      <a:r>
                        <a:rPr lang="en-US" sz="800" u="none" strike="noStrike">
                          <a:effectLst/>
                          <a:latin typeface="+mn-lt"/>
                        </a:rPr>
                        <a:t>Sound pressure level @m at rated power (LpA)</a:t>
                      </a:r>
                      <a:endParaRPr lang="en-US"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dB(A)</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68</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68</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68</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25811379"/>
                  </a:ext>
                </a:extLst>
              </a:tr>
              <a:tr h="180035">
                <a:tc>
                  <a:txBody>
                    <a:bodyPr/>
                    <a:lstStyle/>
                    <a:p>
                      <a:pPr algn="l" fontAlgn="b">
                        <a:buNone/>
                      </a:pPr>
                      <a:r>
                        <a:rPr lang="en-US" sz="800" u="none" strike="noStrike">
                          <a:effectLst/>
                          <a:latin typeface="+mn-lt"/>
                        </a:rPr>
                        <a:t>Working sound level @3m at rated power(working pressure)</a:t>
                      </a:r>
                      <a:endParaRPr lang="en-US"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dB(A)</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27908721"/>
                  </a:ext>
                </a:extLst>
              </a:tr>
              <a:tr h="180035">
                <a:tc>
                  <a:txBody>
                    <a:bodyPr/>
                    <a:lstStyle/>
                    <a:p>
                      <a:pPr algn="l" fontAlgn="b">
                        <a:buNone/>
                      </a:pPr>
                      <a:r>
                        <a:rPr lang="en-US" sz="800" u="none" strike="noStrike">
                          <a:effectLst/>
                          <a:latin typeface="+mn-lt"/>
                        </a:rPr>
                        <a:t>Run time up to NBP60 / NBP100 (Eco mode)</a:t>
                      </a:r>
                      <a:endParaRPr lang="en-US" sz="8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min</a:t>
                      </a:r>
                      <a:endParaRPr lang="de-DE" sz="8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s-ES" sz="800" u="none" strike="noStrike" kern="1200">
                          <a:solidFill>
                            <a:schemeClr val="dk1"/>
                          </a:solidFill>
                          <a:effectLst/>
                          <a:latin typeface="+mn-lt"/>
                          <a:ea typeface="+mn-ea"/>
                          <a:cs typeface="+mn-cs"/>
                        </a:rPr>
                        <a:t>25 (6Ah)</a:t>
                      </a:r>
                      <a:br>
                        <a:rPr lang="es-ES" sz="800" u="none" strike="noStrike" kern="1200">
                          <a:solidFill>
                            <a:schemeClr val="dk1"/>
                          </a:solidFill>
                          <a:effectLst/>
                          <a:latin typeface="+mn-lt"/>
                          <a:ea typeface="+mn-ea"/>
                          <a:cs typeface="+mn-cs"/>
                        </a:rPr>
                      </a:br>
                      <a:r>
                        <a:rPr lang="es-ES" sz="800" u="none" strike="noStrike" kern="1200">
                          <a:solidFill>
                            <a:schemeClr val="dk1"/>
                          </a:solidFill>
                          <a:effectLst/>
                          <a:latin typeface="+mn-lt"/>
                          <a:ea typeface="+mn-ea"/>
                          <a:cs typeface="+mn-cs"/>
                        </a:rPr>
                        <a:t>40 (10Ah)</a:t>
                      </a:r>
                      <a:br>
                        <a:rPr lang="es-ES" sz="800" u="none" strike="noStrike" kern="1200">
                          <a:solidFill>
                            <a:schemeClr val="dk1"/>
                          </a:solidFill>
                          <a:effectLst/>
                          <a:latin typeface="+mn-lt"/>
                          <a:ea typeface="+mn-ea"/>
                          <a:cs typeface="+mn-cs"/>
                        </a:rPr>
                      </a:br>
                      <a:r>
                        <a:rPr lang="es-ES" sz="800" u="none" strike="noStrike" kern="1200">
                          <a:solidFill>
                            <a:schemeClr val="dk1"/>
                          </a:solidFill>
                          <a:effectLst/>
                          <a:latin typeface="+mn-lt"/>
                          <a:ea typeface="+mn-ea"/>
                          <a:cs typeface="+mn-cs"/>
                        </a:rPr>
                        <a:t>65(10Ah Eco-Mode)</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GB" sz="800" u="none" strike="noStrike" kern="1200">
                          <a:solidFill>
                            <a:schemeClr val="dk1"/>
                          </a:solidFill>
                          <a:effectLst/>
                          <a:latin typeface="+mn-lt"/>
                          <a:ea typeface="+mn-ea"/>
                          <a:cs typeface="+mn-cs"/>
                        </a:rPr>
                        <a:t>25 (6Ah)</a:t>
                      </a:r>
                      <a:br>
                        <a:rPr lang="en-GB" sz="800" u="none" strike="noStrike" kern="1200">
                          <a:solidFill>
                            <a:schemeClr val="dk1"/>
                          </a:solidFill>
                          <a:effectLst/>
                          <a:latin typeface="+mn-lt"/>
                          <a:ea typeface="+mn-ea"/>
                          <a:cs typeface="+mn-cs"/>
                        </a:rPr>
                      </a:br>
                      <a:r>
                        <a:rPr lang="en-GB" sz="800" u="none" strike="noStrike" kern="1200">
                          <a:solidFill>
                            <a:schemeClr val="dk1"/>
                          </a:solidFill>
                          <a:effectLst/>
                          <a:latin typeface="+mn-lt"/>
                          <a:ea typeface="+mn-ea"/>
                          <a:cs typeface="+mn-cs"/>
                        </a:rPr>
                        <a:t>40 (10Ah)</a:t>
                      </a:r>
                    </a:p>
                  </a:txBody>
                  <a:tcPr marL="6350" marR="6350" marT="6350" marB="0">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GB" sz="800" u="none" strike="noStrike" kern="1200">
                          <a:solidFill>
                            <a:schemeClr val="dk1"/>
                          </a:solidFill>
                          <a:effectLst/>
                          <a:latin typeface="+mn-lt"/>
                          <a:ea typeface="+mn-ea"/>
                          <a:cs typeface="+mn-cs"/>
                        </a:rPr>
                        <a:t>25 (6Ah)</a:t>
                      </a:r>
                      <a:br>
                        <a:rPr lang="en-GB" sz="800" u="none" strike="noStrike" kern="1200">
                          <a:solidFill>
                            <a:schemeClr val="dk1"/>
                          </a:solidFill>
                          <a:effectLst/>
                          <a:latin typeface="+mn-lt"/>
                          <a:ea typeface="+mn-ea"/>
                          <a:cs typeface="+mn-cs"/>
                        </a:rPr>
                      </a:br>
                      <a:r>
                        <a:rPr lang="en-GB" sz="800" u="none" strike="noStrike" kern="1200">
                          <a:solidFill>
                            <a:schemeClr val="dk1"/>
                          </a:solidFill>
                          <a:effectLst/>
                          <a:latin typeface="+mn-lt"/>
                          <a:ea typeface="+mn-ea"/>
                          <a:cs typeface="+mn-cs"/>
                        </a:rPr>
                        <a:t>40 (10Ah)</a:t>
                      </a:r>
                    </a:p>
                  </a:txBody>
                  <a:tcPr marL="6350" marR="6350" marT="6350" marB="0">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07854401"/>
                  </a:ext>
                </a:extLst>
              </a:tr>
              <a:tr h="180035">
                <a:tc>
                  <a:txBody>
                    <a:bodyPr/>
                    <a:lstStyle/>
                    <a:p>
                      <a:pPr algn="l" fontAlgn="b">
                        <a:buNone/>
                      </a:pPr>
                      <a:r>
                        <a:rPr lang="de-DE" sz="800" u="none" strike="noStrike">
                          <a:effectLst/>
                          <a:latin typeface="+mn-lt"/>
                        </a:rPr>
                        <a:t>Capacity</a:t>
                      </a:r>
                      <a:endParaRPr lang="de-DE" sz="8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L</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20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20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20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24638862"/>
                  </a:ext>
                </a:extLst>
              </a:tr>
              <a:tr h="180035">
                <a:tc>
                  <a:txBody>
                    <a:bodyPr/>
                    <a:lstStyle/>
                    <a:p>
                      <a:pPr algn="l" fontAlgn="b">
                        <a:buNone/>
                      </a:pPr>
                      <a:r>
                        <a:rPr lang="de-DE" sz="800" u="none" strike="noStrike">
                          <a:effectLst/>
                          <a:latin typeface="+mn-lt"/>
                        </a:rPr>
                        <a:t>Container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GB" sz="800" u="none" strike="noStrike" kern="1200">
                          <a:solidFill>
                            <a:schemeClr val="dk1"/>
                          </a:solidFill>
                          <a:effectLst/>
                          <a:latin typeface="+mn-lt"/>
                          <a:ea typeface="+mn-ea"/>
                          <a:cs typeface="+mn-cs"/>
                        </a:rPr>
                        <a:t>plastic</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GB" sz="800" u="none" strike="noStrike" kern="1200">
                          <a:solidFill>
                            <a:schemeClr val="dk1"/>
                          </a:solidFill>
                          <a:effectLst/>
                          <a:latin typeface="+mn-lt"/>
                          <a:ea typeface="+mn-ea"/>
                          <a:cs typeface="+mn-cs"/>
                        </a:rPr>
                        <a:t>plastic</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GB" sz="800" u="none" strike="noStrike" kern="1200">
                          <a:solidFill>
                            <a:schemeClr val="dk1"/>
                          </a:solidFill>
                          <a:effectLst/>
                          <a:latin typeface="+mn-lt"/>
                          <a:ea typeface="+mn-ea"/>
                          <a:cs typeface="+mn-cs"/>
                        </a:rPr>
                        <a:t>plastic</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44179190"/>
                  </a:ext>
                </a:extLst>
              </a:tr>
              <a:tr h="180035">
                <a:tc>
                  <a:txBody>
                    <a:bodyPr/>
                    <a:lstStyle/>
                    <a:p>
                      <a:pPr algn="l" fontAlgn="b">
                        <a:buNone/>
                      </a:pPr>
                      <a:r>
                        <a:rPr lang="de-DE" sz="800" u="none" strike="noStrike">
                          <a:effectLst/>
                          <a:latin typeface="+mn-lt"/>
                        </a:rPr>
                        <a:t>Max allowed working temperature</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°C</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40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40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40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455497081"/>
                  </a:ext>
                </a:extLst>
              </a:tr>
              <a:tr h="180035">
                <a:tc>
                  <a:txBody>
                    <a:bodyPr/>
                    <a:lstStyle/>
                    <a:p>
                      <a:pPr algn="l" fontAlgn="b">
                        <a:buNone/>
                      </a:pPr>
                      <a:r>
                        <a:rPr lang="de-DE" sz="800" u="none" strike="noStrike">
                          <a:effectLst/>
                          <a:latin typeface="+mn-lt"/>
                        </a:rPr>
                        <a:t>Weight (machine)</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kg</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Machine only</a:t>
                      </a:r>
                      <a:endParaRPr lang="de-DE" sz="800" b="0" i="1"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7</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7,1</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DK" sz="800" u="none" strike="noStrike" kern="1200">
                          <a:solidFill>
                            <a:schemeClr val="dk1"/>
                          </a:solidFill>
                          <a:effectLst/>
                          <a:latin typeface="+mn-lt"/>
                          <a:ea typeface="+mn-ea"/>
                          <a:cs typeface="+mn-cs"/>
                        </a:rPr>
                        <a:t>7,1</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96444547"/>
                  </a:ext>
                </a:extLst>
              </a:tr>
              <a:tr h="180035">
                <a:tc>
                  <a:txBody>
                    <a:bodyPr/>
                    <a:lstStyle/>
                    <a:p>
                      <a:pPr algn="l" fontAlgn="b">
                        <a:buNone/>
                      </a:pPr>
                      <a:r>
                        <a:rPr lang="de-DE" sz="800" u="none" strike="noStrike">
                          <a:effectLst/>
                          <a:latin typeface="+mn-lt"/>
                        </a:rPr>
                        <a:t>Dimensions (LxWxH)</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mm</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GB" sz="800" u="none" strike="noStrike" kern="1200">
                          <a:solidFill>
                            <a:schemeClr val="dk1"/>
                          </a:solidFill>
                          <a:effectLst/>
                          <a:latin typeface="+mn-lt"/>
                          <a:ea typeface="+mn-ea"/>
                          <a:cs typeface="+mn-cs"/>
                        </a:rPr>
                        <a:t>397 x 378 x 485</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GB" sz="800" u="none" strike="noStrike" kern="1200">
                          <a:solidFill>
                            <a:schemeClr val="dk1"/>
                          </a:solidFill>
                          <a:effectLst/>
                          <a:latin typeface="+mn-lt"/>
                          <a:ea typeface="+mn-ea"/>
                          <a:cs typeface="+mn-cs"/>
                        </a:rPr>
                        <a:t>407 x 378 x 485</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n-GB" sz="800" u="none" strike="noStrike" kern="1200">
                          <a:solidFill>
                            <a:schemeClr val="dk1"/>
                          </a:solidFill>
                          <a:effectLst/>
                          <a:latin typeface="+mn-lt"/>
                          <a:ea typeface="+mn-ea"/>
                          <a:cs typeface="+mn-cs"/>
                        </a:rPr>
                        <a:t>407 x 378 x 485</a:t>
                      </a:r>
                      <a:endParaRPr lang="en-GB" sz="800" u="none" strike="noStrike" kern="1200" dirty="0">
                        <a:solidFill>
                          <a:schemeClr val="dk1"/>
                        </a:solidFill>
                        <a:effectLst/>
                        <a:latin typeface="+mn-lt"/>
                        <a:ea typeface="+mn-ea"/>
                        <a:cs typeface="+mn-cs"/>
                      </a:endParaRP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36506467"/>
                  </a:ext>
                </a:extLst>
              </a:tr>
              <a:tr h="180035">
                <a:tc>
                  <a:txBody>
                    <a:bodyPr/>
                    <a:lstStyle/>
                    <a:p>
                      <a:pPr algn="l" fontAlgn="b">
                        <a:buNone/>
                      </a:pPr>
                      <a:r>
                        <a:rPr lang="de-DE" sz="800" u="none" strike="noStrike">
                          <a:effectLst/>
                          <a:latin typeface="+mn-lt"/>
                        </a:rPr>
                        <a:t>Filter system</a:t>
                      </a:r>
                      <a:endParaRPr lang="de-DE" sz="800" b="1"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1"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1"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1"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76740172"/>
                  </a:ext>
                </a:extLst>
              </a:tr>
              <a:tr h="180035">
                <a:tc>
                  <a:txBody>
                    <a:bodyPr/>
                    <a:lstStyle/>
                    <a:p>
                      <a:pPr algn="l" fontAlgn="b">
                        <a:buNone/>
                      </a:pPr>
                      <a:r>
                        <a:rPr lang="de-DE" sz="800" u="none" strike="noStrike">
                          <a:effectLst/>
                          <a:latin typeface="+mn-lt"/>
                        </a:rPr>
                        <a:t>Dust class</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L</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M</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M</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91517077"/>
                  </a:ext>
                </a:extLst>
              </a:tr>
              <a:tr h="180035">
                <a:tc>
                  <a:txBody>
                    <a:bodyPr/>
                    <a:lstStyle/>
                    <a:p>
                      <a:pPr algn="l" fontAlgn="b">
                        <a:buNone/>
                      </a:pPr>
                      <a:r>
                        <a:rPr lang="de-DE" sz="800" u="none" strike="noStrike">
                          <a:effectLst/>
                          <a:latin typeface="+mn-lt"/>
                        </a:rPr>
                        <a:t>Filter cleaning system</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PushClean</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PushClean</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PushClean</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97461992"/>
                  </a:ext>
                </a:extLst>
              </a:tr>
              <a:tr h="180035">
                <a:tc>
                  <a:txBody>
                    <a:bodyPr/>
                    <a:lstStyle/>
                    <a:p>
                      <a:pPr algn="l" fontAlgn="b">
                        <a:buNone/>
                      </a:pPr>
                      <a:r>
                        <a:rPr lang="en-US" sz="800" u="none" strike="noStrike">
                          <a:effectLst/>
                          <a:latin typeface="+mn-lt"/>
                        </a:rPr>
                        <a:t>Filter cartridge D185x140 PET M-Class</a:t>
                      </a:r>
                      <a:endParaRPr lang="en-US"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ctr">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ctr">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ctr">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953710"/>
                  </a:ext>
                </a:extLst>
              </a:tr>
              <a:tr h="180035">
                <a:tc>
                  <a:txBody>
                    <a:bodyPr/>
                    <a:lstStyle/>
                    <a:p>
                      <a:pPr algn="l" fontAlgn="b">
                        <a:buNone/>
                      </a:pPr>
                      <a:r>
                        <a:rPr lang="de-DE" sz="800" u="none" strike="noStrike">
                          <a:effectLst/>
                          <a:latin typeface="+mn-lt"/>
                        </a:rPr>
                        <a:t>Filter surface</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3000m²</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3000m²</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dirty="0">
                          <a:effectLst/>
                          <a:latin typeface="+mn-lt"/>
                        </a:rPr>
                        <a:t>3000m²</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352315"/>
                  </a:ext>
                </a:extLst>
              </a:tr>
            </a:tbl>
          </a:graphicData>
        </a:graphic>
      </p:graphicFrame>
    </p:spTree>
    <p:extLst>
      <p:ext uri="{BB962C8B-B14F-4D97-AF65-F5344CB8AC3E}">
        <p14:creationId xmlns:p14="http://schemas.microsoft.com/office/powerpoint/2010/main" val="204011263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03414-D1B4-4530-3E41-8581EE44C607}"/>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781DE3E-A3FD-4DF6-E64D-B0B5000256F1}"/>
              </a:ext>
            </a:extLst>
          </p:cNvPr>
          <p:cNvGraphicFramePr>
            <a:graphicFrameLocks noChangeAspect="1"/>
          </p:cNvGraphicFramePr>
          <p:nvPr>
            <p:custDataLst>
              <p:tags r:id="rId1"/>
            </p:custDataLst>
            <p:extLst>
              <p:ext uri="{D42A27DB-BD31-4B8C-83A1-F6EECF244321}">
                <p14:modId xmlns:p14="http://schemas.microsoft.com/office/powerpoint/2010/main" val="1408785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F781DE3E-A3FD-4DF6-E64D-B0B5000256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6D8F4A3-75ED-EA45-83A2-97E32E6827E4}"/>
              </a:ext>
            </a:extLst>
          </p:cNvPr>
          <p:cNvSpPr>
            <a:spLocks noGrp="1"/>
          </p:cNvSpPr>
          <p:nvPr>
            <p:ph type="body" sz="quarter" idx="14"/>
          </p:nvPr>
        </p:nvSpPr>
        <p:spPr/>
        <p:txBody>
          <a:bodyPr/>
          <a:lstStyle/>
          <a:p>
            <a:r>
              <a:rPr lang="en-US"/>
              <a:t>Technical specs </a:t>
            </a:r>
            <a:r>
              <a:rPr lang="en-US" dirty="0"/>
              <a:t>of </a:t>
            </a:r>
            <a:r>
              <a:rPr lang="en-US"/>
              <a:t>AERO battery </a:t>
            </a:r>
            <a:r>
              <a:rPr lang="en-US" dirty="0"/>
              <a:t>range</a:t>
            </a:r>
            <a:endParaRPr lang="da-DK" dirty="0">
              <a:solidFill>
                <a:schemeClr val="tx2"/>
              </a:solidFill>
            </a:endParaRPr>
          </a:p>
        </p:txBody>
      </p:sp>
      <p:sp>
        <p:nvSpPr>
          <p:cNvPr id="7" name="Title 6">
            <a:extLst>
              <a:ext uri="{FF2B5EF4-FFF2-40B4-BE49-F238E27FC236}">
                <a16:creationId xmlns:a16="http://schemas.microsoft.com/office/drawing/2014/main" id="{48DC875C-9896-AED1-A442-192D14E3FCE8}"/>
              </a:ext>
            </a:extLst>
          </p:cNvPr>
          <p:cNvSpPr>
            <a:spLocks noGrp="1"/>
          </p:cNvSpPr>
          <p:nvPr>
            <p:ph type="title"/>
          </p:nvPr>
        </p:nvSpPr>
        <p:spPr/>
        <p:txBody>
          <a:bodyPr vert="horz"/>
          <a:lstStyle/>
          <a:p>
            <a:r>
              <a:rPr lang="da-DK" dirty="0"/>
              <a:t>3 | </a:t>
            </a:r>
            <a:r>
              <a:rPr lang="da-DK"/>
              <a:t>New battery </a:t>
            </a:r>
            <a:r>
              <a:rPr lang="da-DK" dirty="0"/>
              <a:t>v</a:t>
            </a:r>
            <a:r>
              <a:rPr lang="da-DK"/>
              <a:t>acuum</a:t>
            </a:r>
            <a:endParaRPr lang="da-DK" dirty="0"/>
          </a:p>
        </p:txBody>
      </p:sp>
      <p:sp>
        <p:nvSpPr>
          <p:cNvPr id="2" name="Footer Placeholder 1">
            <a:extLst>
              <a:ext uri="{FF2B5EF4-FFF2-40B4-BE49-F238E27FC236}">
                <a16:creationId xmlns:a16="http://schemas.microsoft.com/office/drawing/2014/main" id="{4944EDA2-A964-37C1-EB0C-20B835D79F2E}"/>
              </a:ext>
            </a:extLst>
          </p:cNvPr>
          <p:cNvSpPr>
            <a:spLocks noGrp="1"/>
          </p:cNvSpPr>
          <p:nvPr>
            <p:ph type="ftr" sz="quarter" idx="16"/>
          </p:nvPr>
        </p:nvSpPr>
        <p:spPr/>
        <p:txBody>
          <a:bodyPr/>
          <a:lstStyle/>
          <a:p>
            <a:pPr algn="l"/>
            <a:r>
              <a:rPr lang="en-US"/>
              <a:t>COMPANY CONFIDENTIAL</a:t>
            </a:r>
          </a:p>
        </p:txBody>
      </p:sp>
      <p:sp>
        <p:nvSpPr>
          <p:cNvPr id="3" name="Slide Number Placeholder 2">
            <a:extLst>
              <a:ext uri="{FF2B5EF4-FFF2-40B4-BE49-F238E27FC236}">
                <a16:creationId xmlns:a16="http://schemas.microsoft.com/office/drawing/2014/main" id="{0846BBDF-9444-B586-FD5C-162F741DF66B}"/>
              </a:ext>
            </a:extLst>
          </p:cNvPr>
          <p:cNvSpPr>
            <a:spLocks noGrp="1"/>
          </p:cNvSpPr>
          <p:nvPr>
            <p:ph type="sldNum" sz="quarter" idx="17"/>
          </p:nvPr>
        </p:nvSpPr>
        <p:spPr/>
        <p:txBody>
          <a:bodyPr/>
          <a:lstStyle/>
          <a:p>
            <a:fld id="{6C385236-B7BA-4938-9EA6-6DEC8CA653D7}" type="slidenum">
              <a:rPr lang="en-US" smtClean="0"/>
              <a:pPr/>
              <a:t>14</a:t>
            </a:fld>
            <a:endParaRPr lang="en-US"/>
          </a:p>
        </p:txBody>
      </p:sp>
      <p:graphicFrame>
        <p:nvGraphicFramePr>
          <p:cNvPr id="5" name="Tabelle 3">
            <a:extLst>
              <a:ext uri="{FF2B5EF4-FFF2-40B4-BE49-F238E27FC236}">
                <a16:creationId xmlns:a16="http://schemas.microsoft.com/office/drawing/2014/main" id="{9699B0FC-3667-02FE-F538-FF2784706DAA}"/>
              </a:ext>
            </a:extLst>
          </p:cNvPr>
          <p:cNvGraphicFramePr>
            <a:graphicFrameLocks noGrp="1"/>
          </p:cNvGraphicFramePr>
          <p:nvPr>
            <p:extLst>
              <p:ext uri="{D42A27DB-BD31-4B8C-83A1-F6EECF244321}">
                <p14:modId xmlns:p14="http://schemas.microsoft.com/office/powerpoint/2010/main" val="1382689086"/>
              </p:ext>
            </p:extLst>
          </p:nvPr>
        </p:nvGraphicFramePr>
        <p:xfrm>
          <a:off x="479426" y="1412874"/>
          <a:ext cx="11233150" cy="3097580"/>
        </p:xfrm>
        <a:graphic>
          <a:graphicData uri="http://schemas.openxmlformats.org/drawingml/2006/table">
            <a:tbl>
              <a:tblPr>
                <a:tableStyleId>{5C22544A-7EE6-4342-B048-85BDC9FD1C3A}</a:tableStyleId>
              </a:tblPr>
              <a:tblGrid>
                <a:gridCol w="3778249">
                  <a:extLst>
                    <a:ext uri="{9D8B030D-6E8A-4147-A177-3AD203B41FA5}">
                      <a16:colId xmlns:a16="http://schemas.microsoft.com/office/drawing/2014/main" val="3275750068"/>
                    </a:ext>
                  </a:extLst>
                </a:gridCol>
                <a:gridCol w="657225">
                  <a:extLst>
                    <a:ext uri="{9D8B030D-6E8A-4147-A177-3AD203B41FA5}">
                      <a16:colId xmlns:a16="http://schemas.microsoft.com/office/drawing/2014/main" val="836064217"/>
                    </a:ext>
                  </a:extLst>
                </a:gridCol>
                <a:gridCol w="904875">
                  <a:extLst>
                    <a:ext uri="{9D8B030D-6E8A-4147-A177-3AD203B41FA5}">
                      <a16:colId xmlns:a16="http://schemas.microsoft.com/office/drawing/2014/main" val="1414140013"/>
                    </a:ext>
                  </a:extLst>
                </a:gridCol>
                <a:gridCol w="2084917">
                  <a:extLst>
                    <a:ext uri="{9D8B030D-6E8A-4147-A177-3AD203B41FA5}">
                      <a16:colId xmlns:a16="http://schemas.microsoft.com/office/drawing/2014/main" val="3015747701"/>
                    </a:ext>
                  </a:extLst>
                </a:gridCol>
                <a:gridCol w="1903942">
                  <a:extLst>
                    <a:ext uri="{9D8B030D-6E8A-4147-A177-3AD203B41FA5}">
                      <a16:colId xmlns:a16="http://schemas.microsoft.com/office/drawing/2014/main" val="2081704966"/>
                    </a:ext>
                  </a:extLst>
                </a:gridCol>
                <a:gridCol w="1903942">
                  <a:extLst>
                    <a:ext uri="{9D8B030D-6E8A-4147-A177-3AD203B41FA5}">
                      <a16:colId xmlns:a16="http://schemas.microsoft.com/office/drawing/2014/main" val="1323545143"/>
                    </a:ext>
                  </a:extLst>
                </a:gridCol>
              </a:tblGrid>
              <a:tr h="180035">
                <a:tc>
                  <a:txBody>
                    <a:bodyPr/>
                    <a:lstStyle/>
                    <a:p>
                      <a:pPr algn="l" fontAlgn="b">
                        <a:buNone/>
                      </a:pPr>
                      <a:endParaRPr lang="de-DE" sz="800" b="1" i="0" u="none" strike="noStrike" dirty="0">
                        <a:solidFill>
                          <a:srgbClr val="000000"/>
                        </a:solidFill>
                        <a:effectLst/>
                        <a:latin typeface="+mn-lt"/>
                      </a:endParaRPr>
                    </a:p>
                  </a:txBody>
                  <a:tcPr marL="45720" marR="45720" marT="0" marB="0" anchor="ctr">
                    <a:lnB w="6350" cap="flat" cmpd="sng" algn="ctr">
                      <a:solidFill>
                        <a:schemeClr val="tx1"/>
                      </a:solidFill>
                      <a:prstDash val="solid"/>
                      <a:round/>
                      <a:headEnd type="none" w="med" len="med"/>
                      <a:tailEnd type="none" w="med" len="med"/>
                    </a:lnB>
                    <a:noFill/>
                  </a:tcPr>
                </a:tc>
                <a:tc>
                  <a:txBody>
                    <a:bodyPr/>
                    <a:lstStyle/>
                    <a:p>
                      <a:pPr algn="l" fontAlgn="b">
                        <a:buNone/>
                      </a:pPr>
                      <a:endParaRPr lang="de-DE" sz="800" b="0" i="0" u="none" strike="noStrike" dirty="0">
                        <a:solidFill>
                          <a:srgbClr val="000000"/>
                        </a:solidFill>
                        <a:effectLst/>
                        <a:latin typeface="+mn-lt"/>
                      </a:endParaRPr>
                    </a:p>
                  </a:txBody>
                  <a:tcPr marL="45720" marR="45720" marT="0" marB="0" anchor="ctr">
                    <a:lnB w="6350" cap="flat" cmpd="sng" algn="ctr">
                      <a:solidFill>
                        <a:schemeClr val="tx1"/>
                      </a:solidFill>
                      <a:prstDash val="solid"/>
                      <a:round/>
                      <a:headEnd type="none" w="med" len="med"/>
                      <a:tailEnd type="none" w="med" len="med"/>
                    </a:lnB>
                    <a:noFill/>
                  </a:tcPr>
                </a:tc>
                <a:tc>
                  <a:txBody>
                    <a:bodyPr/>
                    <a:lstStyle/>
                    <a:p>
                      <a:pPr algn="l" fontAlgn="b">
                        <a:buNone/>
                      </a:pPr>
                      <a:endParaRPr lang="de-DE" sz="800" b="0" i="0" u="none" strike="noStrike">
                        <a:solidFill>
                          <a:srgbClr val="000000"/>
                        </a:solidFill>
                        <a:effectLst/>
                        <a:latin typeface="+mn-lt"/>
                      </a:endParaRPr>
                    </a:p>
                  </a:txBody>
                  <a:tcPr marL="45720" marR="45720" marT="0" marB="0" anchor="ctr">
                    <a:lnB w="6350" cap="flat" cmpd="sng" algn="ctr">
                      <a:solidFill>
                        <a:schemeClr val="tx1"/>
                      </a:solidFill>
                      <a:prstDash val="solid"/>
                      <a:round/>
                      <a:headEnd type="none" w="med" len="med"/>
                      <a:tailEnd type="none" w="med" len="med"/>
                    </a:lnB>
                    <a:noFill/>
                  </a:tcPr>
                </a:tc>
                <a:tc gridSpan="3">
                  <a:txBody>
                    <a:bodyPr/>
                    <a:lstStyle/>
                    <a:p>
                      <a:pPr algn="ctr" fontAlgn="b">
                        <a:buNone/>
                      </a:pPr>
                      <a:r>
                        <a:rPr lang="de-DE" sz="800" b="0" u="none" strike="noStrike" dirty="0">
                          <a:effectLst/>
                          <a:latin typeface="Roboto Medium" panose="02000000000000000000" pitchFamily="2" charset="0"/>
                          <a:ea typeface="Roboto Medium" panose="02000000000000000000" pitchFamily="2" charset="0"/>
                        </a:rPr>
                        <a:t>EU/UK</a:t>
                      </a:r>
                      <a:endParaRPr lang="de-DE" sz="800" b="0"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B w="6350" cap="flat" cmpd="sng" algn="ctr">
                      <a:solidFill>
                        <a:schemeClr val="tx1"/>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195057838"/>
                  </a:ext>
                </a:extLst>
              </a:tr>
              <a:tr h="180035">
                <a:tc>
                  <a:txBody>
                    <a:bodyPr/>
                    <a:lstStyle/>
                    <a:p>
                      <a:pPr algn="l" fontAlgn="b">
                        <a:buNone/>
                      </a:pPr>
                      <a:r>
                        <a:rPr lang="de-DE" sz="800" b="0" u="none" strike="noStrike">
                          <a:effectLst/>
                          <a:latin typeface="Roboto Medium" panose="02000000000000000000" pitchFamily="2" charset="0"/>
                          <a:ea typeface="Roboto Medium" panose="02000000000000000000" pitchFamily="2" charset="0"/>
                        </a:rPr>
                        <a:t>Features</a:t>
                      </a:r>
                      <a:r>
                        <a:rPr lang="de-DE" sz="800" b="1" u="none" strike="noStrike">
                          <a:effectLst/>
                          <a:latin typeface="Roboto Medium" panose="02000000000000000000" pitchFamily="2" charset="0"/>
                          <a:ea typeface="Roboto Medium" panose="02000000000000000000" pitchFamily="2" charset="0"/>
                        </a:rPr>
                        <a:t> </a:t>
                      </a:r>
                      <a:endParaRPr lang="de-DE" sz="800" b="1"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u="none" strike="noStrike">
                          <a:effectLst/>
                          <a:latin typeface="Roboto Medium" panose="02000000000000000000" pitchFamily="2" charset="0"/>
                          <a:ea typeface="Roboto Medium" panose="02000000000000000000" pitchFamily="2" charset="0"/>
                        </a:rPr>
                        <a:t>Description</a:t>
                      </a:r>
                      <a:endParaRPr lang="de-DE" sz="800" b="1"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buNone/>
                      </a:pPr>
                      <a:r>
                        <a:rPr lang="de-DE" sz="800" u="none" strike="noStrike">
                          <a:effectLst/>
                          <a:latin typeface="Roboto Medium" panose="02000000000000000000" pitchFamily="2" charset="0"/>
                          <a:ea typeface="Roboto Medium" panose="02000000000000000000" pitchFamily="2" charset="0"/>
                        </a:rPr>
                        <a:t> Note</a:t>
                      </a:r>
                      <a:endParaRPr lang="de-DE" sz="800" b="1"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pt-BR" sz="800" b="0" u="none" strike="noStrike">
                          <a:effectLst/>
                          <a:latin typeface="Roboto Medium" panose="02000000000000000000" pitchFamily="2" charset="0"/>
                          <a:ea typeface="Roboto Medium" panose="02000000000000000000" pitchFamily="2" charset="0"/>
                        </a:rPr>
                        <a:t>AERO 21B-0L PC BP36V EU Version</a:t>
                      </a:r>
                      <a:endParaRPr lang="pt-BR"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pt-BR" sz="800" b="0" u="none" strike="noStrike">
                          <a:effectLst/>
                          <a:latin typeface="Roboto Medium" panose="02000000000000000000" pitchFamily="2" charset="0"/>
                          <a:ea typeface="Roboto Medium" panose="02000000000000000000" pitchFamily="2" charset="0"/>
                        </a:rPr>
                        <a:t>AERO 21B-W0M PCBP 36V EU Version</a:t>
                      </a:r>
                      <a:endParaRPr lang="pt-BR"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nl-NL" sz="800" b="0" u="none" strike="noStrike">
                          <a:effectLst/>
                          <a:latin typeface="Roboto Medium" panose="02000000000000000000" pitchFamily="2" charset="0"/>
                          <a:ea typeface="Roboto Medium" panose="02000000000000000000" pitchFamily="2" charset="0"/>
                        </a:rPr>
                        <a:t>AERO 21B-W0M PC BP36V UK Version</a:t>
                      </a:r>
                      <a:endParaRPr lang="nl-NL"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524577"/>
                  </a:ext>
                </a:extLst>
              </a:tr>
              <a:tr h="180035">
                <a:tc>
                  <a:txBody>
                    <a:bodyPr/>
                    <a:lstStyle/>
                    <a:p>
                      <a:pPr algn="l"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b="0" u="none" strike="noStrike">
                          <a:effectLst/>
                          <a:latin typeface="Roboto Medium" panose="02000000000000000000" pitchFamily="2" charset="0"/>
                          <a:ea typeface="Roboto Medium" panose="02000000000000000000" pitchFamily="2" charset="0"/>
                        </a:rPr>
                        <a:t>107419700</a:t>
                      </a:r>
                      <a:endParaRPr lang="de-DE"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b="0" u="none" strike="noStrike">
                          <a:effectLst/>
                          <a:latin typeface="Roboto Medium" panose="02000000000000000000" pitchFamily="2" charset="0"/>
                          <a:ea typeface="Roboto Medium" panose="02000000000000000000" pitchFamily="2" charset="0"/>
                        </a:rPr>
                        <a:t>107419701</a:t>
                      </a:r>
                      <a:endParaRPr lang="de-DE"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b="0" u="none" strike="noStrike">
                          <a:effectLst/>
                          <a:latin typeface="Roboto Medium" panose="02000000000000000000" pitchFamily="2" charset="0"/>
                          <a:ea typeface="Roboto Medium" panose="02000000000000000000" pitchFamily="2" charset="0"/>
                        </a:rPr>
                        <a:t>107420743</a:t>
                      </a:r>
                      <a:endParaRPr lang="de-DE"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407881"/>
                  </a:ext>
                </a:extLst>
              </a:tr>
              <a:tr h="180035">
                <a:tc>
                  <a:txBody>
                    <a:bodyPr/>
                    <a:lstStyle/>
                    <a:p>
                      <a:pPr algn="l" fontAlgn="b">
                        <a:buNone/>
                      </a:pPr>
                      <a:r>
                        <a:rPr lang="de-DE" sz="800" u="none" strike="noStrike">
                          <a:effectLst/>
                          <a:latin typeface="+mn-lt"/>
                        </a:rPr>
                        <a:t>Bluetooth remote</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59290445"/>
                  </a:ext>
                </a:extLst>
              </a:tr>
              <a:tr h="180035">
                <a:tc>
                  <a:txBody>
                    <a:bodyPr/>
                    <a:lstStyle/>
                    <a:p>
                      <a:pPr algn="l" fontAlgn="b">
                        <a:buNone/>
                      </a:pPr>
                      <a:r>
                        <a:rPr lang="de-DE" sz="800" u="none" strike="noStrike">
                          <a:effectLst/>
                          <a:latin typeface="+mn-lt"/>
                        </a:rPr>
                        <a:t>AutoSense</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49958618"/>
                  </a:ext>
                </a:extLst>
              </a:tr>
              <a:tr h="180035">
                <a:tc>
                  <a:txBody>
                    <a:bodyPr/>
                    <a:lstStyle/>
                    <a:p>
                      <a:pPr algn="l" fontAlgn="b">
                        <a:buNone/>
                      </a:pPr>
                      <a:r>
                        <a:rPr lang="en-US" sz="800" u="none" strike="noStrike">
                          <a:effectLst/>
                          <a:latin typeface="+mn-lt"/>
                        </a:rPr>
                        <a:t>Auto start stop for power tools</a:t>
                      </a:r>
                      <a:endParaRPr lang="en-US"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45950207"/>
                  </a:ext>
                </a:extLst>
              </a:tr>
              <a:tr h="180035">
                <a:tc>
                  <a:txBody>
                    <a:bodyPr/>
                    <a:lstStyle/>
                    <a:p>
                      <a:pPr algn="l" fontAlgn="b">
                        <a:buNone/>
                      </a:pPr>
                      <a:r>
                        <a:rPr lang="de-DE" sz="800" u="none" strike="noStrike">
                          <a:effectLst/>
                          <a:latin typeface="+mn-lt"/>
                        </a:rPr>
                        <a:t>PushClean</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07469639"/>
                  </a:ext>
                </a:extLst>
              </a:tr>
              <a:tr h="180035">
                <a:tc>
                  <a:txBody>
                    <a:bodyPr/>
                    <a:lstStyle/>
                    <a:p>
                      <a:pPr algn="l" fontAlgn="b">
                        <a:buNone/>
                      </a:pPr>
                      <a:r>
                        <a:rPr lang="en-US" sz="800" u="none" strike="noStrike">
                          <a:effectLst/>
                          <a:latin typeface="+mn-lt"/>
                        </a:rPr>
                        <a:t>Floater as liquide level trigger</a:t>
                      </a:r>
                      <a:endParaRPr lang="en-US"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80560939"/>
                  </a:ext>
                </a:extLst>
              </a:tr>
              <a:tr h="180035">
                <a:tc>
                  <a:txBody>
                    <a:bodyPr/>
                    <a:lstStyle/>
                    <a:p>
                      <a:pPr algn="l" fontAlgn="b">
                        <a:buNone/>
                      </a:pPr>
                      <a:r>
                        <a:rPr lang="de-DE" sz="800" u="none" strike="noStrike">
                          <a:effectLst/>
                          <a:latin typeface="+mn-lt"/>
                        </a:rPr>
                        <a:t>Hose inlet plug</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70140139"/>
                  </a:ext>
                </a:extLst>
              </a:tr>
              <a:tr h="180035">
                <a:tc>
                  <a:txBody>
                    <a:bodyPr/>
                    <a:lstStyle/>
                    <a:p>
                      <a:pPr algn="l" fontAlgn="b">
                        <a:buNone/>
                      </a:pPr>
                      <a:r>
                        <a:rPr lang="de-DE" sz="800" u="none" strike="noStrike">
                          <a:effectLst/>
                          <a:latin typeface="+mn-lt"/>
                        </a:rPr>
                        <a:t>Container lifting handle</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22853637"/>
                  </a:ext>
                </a:extLst>
              </a:tr>
              <a:tr h="180035">
                <a:tc>
                  <a:txBody>
                    <a:bodyPr/>
                    <a:lstStyle/>
                    <a:p>
                      <a:pPr algn="l" fontAlgn="b">
                        <a:buNone/>
                      </a:pPr>
                      <a:r>
                        <a:rPr lang="de-DE" sz="800" u="none" strike="noStrike">
                          <a:effectLst/>
                          <a:latin typeface="+mn-lt"/>
                        </a:rPr>
                        <a:t>Rubber strap for cable storage</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4387665"/>
                  </a:ext>
                </a:extLst>
              </a:tr>
              <a:tr h="180035">
                <a:tc>
                  <a:txBody>
                    <a:bodyPr/>
                    <a:lstStyle/>
                    <a:p>
                      <a:pPr algn="l" fontAlgn="b">
                        <a:buNone/>
                      </a:pPr>
                      <a:r>
                        <a:rPr lang="de-DE" sz="800" u="none" strike="noStrike">
                          <a:effectLst/>
                          <a:latin typeface="+mn-lt"/>
                        </a:rPr>
                        <a:t>Tube parking 2-point</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endParaRPr lang="de-DE"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73156299"/>
                  </a:ext>
                </a:extLst>
              </a:tr>
              <a:tr h="180035">
                <a:tc>
                  <a:txBody>
                    <a:bodyPr/>
                    <a:lstStyle/>
                    <a:p>
                      <a:pPr algn="l" fontAlgn="b">
                        <a:buNone/>
                      </a:pPr>
                      <a:r>
                        <a:rPr lang="de-DE" sz="800" u="none" strike="noStrike">
                          <a:effectLst/>
                          <a:latin typeface="+mn-lt"/>
                        </a:rPr>
                        <a:t>Cordless</a:t>
                      </a:r>
                      <a:endParaRPr lang="de-DE" sz="8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58011838"/>
                  </a:ext>
                </a:extLst>
              </a:tr>
              <a:tr h="180035">
                <a:tc>
                  <a:txBody>
                    <a:bodyPr/>
                    <a:lstStyle/>
                    <a:p>
                      <a:pPr algn="l" fontAlgn="b">
                        <a:buNone/>
                      </a:pPr>
                      <a:r>
                        <a:rPr lang="de-DE" sz="800" u="none" strike="noStrike">
                          <a:effectLst/>
                          <a:latin typeface="+mn-lt"/>
                        </a:rPr>
                        <a:t>Silent mode – boost mode</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(Dual speed)</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62299121"/>
                  </a:ext>
                </a:extLst>
              </a:tr>
              <a:tr h="180035">
                <a:tc>
                  <a:txBody>
                    <a:bodyPr/>
                    <a:lstStyle/>
                    <a:p>
                      <a:pPr algn="l" fontAlgn="b">
                        <a:buNone/>
                      </a:pPr>
                      <a:r>
                        <a:rPr lang="de-DE" sz="800" u="none" strike="noStrike">
                          <a:effectLst/>
                          <a:latin typeface="+mn-lt"/>
                        </a:rPr>
                        <a:t>Tube parking</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25811379"/>
                  </a:ext>
                </a:extLst>
              </a:tr>
              <a:tr h="180035">
                <a:tc>
                  <a:txBody>
                    <a:bodyPr/>
                    <a:lstStyle/>
                    <a:p>
                      <a:pPr algn="l" fontAlgn="b">
                        <a:buNone/>
                      </a:pPr>
                      <a:r>
                        <a:rPr lang="de-DE" sz="800" u="none" strike="noStrike">
                          <a:effectLst/>
                          <a:latin typeface="+mn-lt"/>
                        </a:rPr>
                        <a:t>Wheelie bar</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u="none" strike="noStrike">
                          <a:effectLst/>
                          <a:latin typeface="+mn-lt"/>
                        </a:rPr>
                        <a:t>•</a:t>
                      </a: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27908721"/>
                  </a:ext>
                </a:extLst>
              </a:tr>
              <a:tr h="180035">
                <a:tc>
                  <a:txBody>
                    <a:bodyPr/>
                    <a:lstStyle/>
                    <a:p>
                      <a:pPr algn="l" fontAlgn="b">
                        <a:buNone/>
                      </a:pPr>
                      <a:r>
                        <a:rPr lang="de-DE" sz="800" u="none" strike="noStrike">
                          <a:effectLst/>
                          <a:latin typeface="+mn-lt"/>
                        </a:rPr>
                        <a:t>Dust bags</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800" u="none" strike="noStrike">
                          <a:effectLst/>
                          <a:latin typeface="+mn-lt"/>
                        </a:rPr>
                        <a:t> </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es-ES" sz="800" u="none" strike="noStrike">
                          <a:effectLst/>
                          <a:latin typeface="+mn-lt"/>
                        </a:rPr>
                        <a:t>1-P</a:t>
                      </a:r>
                      <a:endParaRPr lang="es-ES" sz="8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t">
                        <a:buNone/>
                      </a:pPr>
                      <a:r>
                        <a:rPr lang="de-DE" sz="800" u="none" strike="noStrike">
                          <a:effectLst/>
                          <a:latin typeface="+mn-lt"/>
                        </a:rPr>
                        <a:t>1-P</a:t>
                      </a:r>
                      <a:endParaRPr lang="de-DE" sz="8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t">
                        <a:buNone/>
                      </a:pPr>
                      <a:r>
                        <a:rPr lang="de-DE" sz="800" u="none" strike="noStrike">
                          <a:effectLst/>
                          <a:latin typeface="+mn-lt"/>
                        </a:rPr>
                        <a:t>1-P</a:t>
                      </a:r>
                      <a:endParaRPr lang="de-DE" sz="8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07854401"/>
                  </a:ext>
                </a:extLst>
              </a:tr>
            </a:tbl>
          </a:graphicData>
        </a:graphic>
      </p:graphicFrame>
    </p:spTree>
    <p:extLst>
      <p:ext uri="{BB962C8B-B14F-4D97-AF65-F5344CB8AC3E}">
        <p14:creationId xmlns:p14="http://schemas.microsoft.com/office/powerpoint/2010/main" val="294403545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91ED4-1FD7-F0DF-1888-1EE6ED6954DF}"/>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8DD0CA-745A-D36B-1CBF-9BC740DCAAC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3A8DD0CA-745A-D36B-1CBF-9BC740DCAA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9089686B-6B63-4E9A-1BBB-6C16C859F1C8}"/>
              </a:ext>
            </a:extLst>
          </p:cNvPr>
          <p:cNvSpPr>
            <a:spLocks noGrp="1"/>
          </p:cNvSpPr>
          <p:nvPr>
            <p:ph type="body" sz="quarter" idx="14"/>
          </p:nvPr>
        </p:nvSpPr>
        <p:spPr/>
        <p:txBody>
          <a:bodyPr/>
          <a:lstStyle/>
          <a:p>
            <a:r>
              <a:rPr lang="en-US"/>
              <a:t>Technical specs </a:t>
            </a:r>
            <a:r>
              <a:rPr lang="en-US" dirty="0"/>
              <a:t>of </a:t>
            </a:r>
            <a:r>
              <a:rPr lang="en-US"/>
              <a:t>AERO battery </a:t>
            </a:r>
            <a:r>
              <a:rPr lang="en-US" dirty="0"/>
              <a:t>range</a:t>
            </a:r>
            <a:endParaRPr lang="da-DK" dirty="0">
              <a:solidFill>
                <a:schemeClr val="tx2"/>
              </a:solidFill>
            </a:endParaRPr>
          </a:p>
        </p:txBody>
      </p:sp>
      <p:sp>
        <p:nvSpPr>
          <p:cNvPr id="7" name="Title 6">
            <a:extLst>
              <a:ext uri="{FF2B5EF4-FFF2-40B4-BE49-F238E27FC236}">
                <a16:creationId xmlns:a16="http://schemas.microsoft.com/office/drawing/2014/main" id="{5A3817F7-B078-C7B8-50B5-5BED35583774}"/>
              </a:ext>
            </a:extLst>
          </p:cNvPr>
          <p:cNvSpPr>
            <a:spLocks noGrp="1"/>
          </p:cNvSpPr>
          <p:nvPr>
            <p:ph type="title"/>
          </p:nvPr>
        </p:nvSpPr>
        <p:spPr/>
        <p:txBody>
          <a:bodyPr vert="horz"/>
          <a:lstStyle/>
          <a:p>
            <a:r>
              <a:rPr lang="da-DK" dirty="0"/>
              <a:t>3 | </a:t>
            </a:r>
            <a:r>
              <a:rPr lang="da-DK"/>
              <a:t>New battery </a:t>
            </a:r>
            <a:r>
              <a:rPr lang="da-DK" dirty="0"/>
              <a:t>v</a:t>
            </a:r>
            <a:r>
              <a:rPr lang="da-DK"/>
              <a:t>acuum</a:t>
            </a:r>
            <a:endParaRPr lang="da-DK" dirty="0"/>
          </a:p>
        </p:txBody>
      </p:sp>
      <p:sp>
        <p:nvSpPr>
          <p:cNvPr id="2" name="Footer Placeholder 1">
            <a:extLst>
              <a:ext uri="{FF2B5EF4-FFF2-40B4-BE49-F238E27FC236}">
                <a16:creationId xmlns:a16="http://schemas.microsoft.com/office/drawing/2014/main" id="{310373DC-531A-415D-261A-B555FC37DAB3}"/>
              </a:ext>
            </a:extLst>
          </p:cNvPr>
          <p:cNvSpPr>
            <a:spLocks noGrp="1"/>
          </p:cNvSpPr>
          <p:nvPr>
            <p:ph type="ftr" sz="quarter" idx="16"/>
          </p:nvPr>
        </p:nvSpPr>
        <p:spPr/>
        <p:txBody>
          <a:bodyPr/>
          <a:lstStyle/>
          <a:p>
            <a:pPr algn="l"/>
            <a:r>
              <a:rPr lang="en-US"/>
              <a:t>COMPANY CONFIDENTIAL</a:t>
            </a:r>
          </a:p>
        </p:txBody>
      </p:sp>
      <p:sp>
        <p:nvSpPr>
          <p:cNvPr id="3" name="Slide Number Placeholder 2">
            <a:extLst>
              <a:ext uri="{FF2B5EF4-FFF2-40B4-BE49-F238E27FC236}">
                <a16:creationId xmlns:a16="http://schemas.microsoft.com/office/drawing/2014/main" id="{8854F5E3-88DF-B227-EA8C-C7F118DC58B6}"/>
              </a:ext>
            </a:extLst>
          </p:cNvPr>
          <p:cNvSpPr>
            <a:spLocks noGrp="1"/>
          </p:cNvSpPr>
          <p:nvPr>
            <p:ph type="sldNum" sz="quarter" idx="17"/>
          </p:nvPr>
        </p:nvSpPr>
        <p:spPr/>
        <p:txBody>
          <a:bodyPr/>
          <a:lstStyle/>
          <a:p>
            <a:fld id="{6C385236-B7BA-4938-9EA6-6DEC8CA653D7}" type="slidenum">
              <a:rPr lang="en-US" smtClean="0"/>
              <a:pPr/>
              <a:t>15</a:t>
            </a:fld>
            <a:endParaRPr lang="en-US"/>
          </a:p>
        </p:txBody>
      </p:sp>
      <p:graphicFrame>
        <p:nvGraphicFramePr>
          <p:cNvPr id="5" name="Tabelle 3">
            <a:extLst>
              <a:ext uri="{FF2B5EF4-FFF2-40B4-BE49-F238E27FC236}">
                <a16:creationId xmlns:a16="http://schemas.microsoft.com/office/drawing/2014/main" id="{F8AA7EC4-B40E-37C3-366E-DFE4E2D507A6}"/>
              </a:ext>
            </a:extLst>
          </p:cNvPr>
          <p:cNvGraphicFramePr>
            <a:graphicFrameLocks noGrp="1"/>
          </p:cNvGraphicFramePr>
          <p:nvPr>
            <p:extLst>
              <p:ext uri="{D42A27DB-BD31-4B8C-83A1-F6EECF244321}">
                <p14:modId xmlns:p14="http://schemas.microsoft.com/office/powerpoint/2010/main" val="4200762156"/>
              </p:ext>
            </p:extLst>
          </p:nvPr>
        </p:nvGraphicFramePr>
        <p:xfrm>
          <a:off x="479426" y="1412874"/>
          <a:ext cx="11233150" cy="4563465"/>
        </p:xfrm>
        <a:graphic>
          <a:graphicData uri="http://schemas.openxmlformats.org/drawingml/2006/table">
            <a:tbl>
              <a:tblPr>
                <a:tableStyleId>{5C22544A-7EE6-4342-B048-85BDC9FD1C3A}</a:tableStyleId>
              </a:tblPr>
              <a:tblGrid>
                <a:gridCol w="2882899">
                  <a:extLst>
                    <a:ext uri="{9D8B030D-6E8A-4147-A177-3AD203B41FA5}">
                      <a16:colId xmlns:a16="http://schemas.microsoft.com/office/drawing/2014/main" val="3275750068"/>
                    </a:ext>
                  </a:extLst>
                </a:gridCol>
                <a:gridCol w="1552575">
                  <a:extLst>
                    <a:ext uri="{9D8B030D-6E8A-4147-A177-3AD203B41FA5}">
                      <a16:colId xmlns:a16="http://schemas.microsoft.com/office/drawing/2014/main" val="836064217"/>
                    </a:ext>
                  </a:extLst>
                </a:gridCol>
                <a:gridCol w="904875">
                  <a:extLst>
                    <a:ext uri="{9D8B030D-6E8A-4147-A177-3AD203B41FA5}">
                      <a16:colId xmlns:a16="http://schemas.microsoft.com/office/drawing/2014/main" val="1414140013"/>
                    </a:ext>
                  </a:extLst>
                </a:gridCol>
                <a:gridCol w="2084917">
                  <a:extLst>
                    <a:ext uri="{9D8B030D-6E8A-4147-A177-3AD203B41FA5}">
                      <a16:colId xmlns:a16="http://schemas.microsoft.com/office/drawing/2014/main" val="3015747701"/>
                    </a:ext>
                  </a:extLst>
                </a:gridCol>
                <a:gridCol w="1903942">
                  <a:extLst>
                    <a:ext uri="{9D8B030D-6E8A-4147-A177-3AD203B41FA5}">
                      <a16:colId xmlns:a16="http://schemas.microsoft.com/office/drawing/2014/main" val="2081704966"/>
                    </a:ext>
                  </a:extLst>
                </a:gridCol>
                <a:gridCol w="1903942">
                  <a:extLst>
                    <a:ext uri="{9D8B030D-6E8A-4147-A177-3AD203B41FA5}">
                      <a16:colId xmlns:a16="http://schemas.microsoft.com/office/drawing/2014/main" val="1323545143"/>
                    </a:ext>
                  </a:extLst>
                </a:gridCol>
              </a:tblGrid>
              <a:tr h="180035">
                <a:tc>
                  <a:txBody>
                    <a:bodyPr/>
                    <a:lstStyle/>
                    <a:p>
                      <a:pPr algn="l" fontAlgn="b">
                        <a:buNone/>
                      </a:pPr>
                      <a:endParaRPr lang="de-DE" sz="800" b="1" i="0" u="none" strike="noStrike" dirty="0">
                        <a:solidFill>
                          <a:srgbClr val="000000"/>
                        </a:solidFill>
                        <a:effectLst/>
                        <a:latin typeface="+mn-lt"/>
                      </a:endParaRPr>
                    </a:p>
                  </a:txBody>
                  <a:tcPr marL="45720" marR="45720" marT="0" marB="0" anchor="ctr">
                    <a:lnB w="6350" cap="flat" cmpd="sng" algn="ctr">
                      <a:solidFill>
                        <a:schemeClr val="tx1"/>
                      </a:solidFill>
                      <a:prstDash val="solid"/>
                      <a:round/>
                      <a:headEnd type="none" w="med" len="med"/>
                      <a:tailEnd type="none" w="med" len="med"/>
                    </a:lnB>
                    <a:noFill/>
                  </a:tcPr>
                </a:tc>
                <a:tc>
                  <a:txBody>
                    <a:bodyPr/>
                    <a:lstStyle/>
                    <a:p>
                      <a:pPr algn="l" fontAlgn="b">
                        <a:buNone/>
                      </a:pPr>
                      <a:endParaRPr lang="de-DE" sz="800" b="0" i="0" u="none" strike="noStrike" dirty="0">
                        <a:solidFill>
                          <a:srgbClr val="000000"/>
                        </a:solidFill>
                        <a:effectLst/>
                        <a:latin typeface="+mn-lt"/>
                      </a:endParaRPr>
                    </a:p>
                  </a:txBody>
                  <a:tcPr marL="45720" marR="45720" marT="0" marB="0" anchor="ctr">
                    <a:lnB w="6350" cap="flat" cmpd="sng" algn="ctr">
                      <a:solidFill>
                        <a:schemeClr val="tx1"/>
                      </a:solidFill>
                      <a:prstDash val="solid"/>
                      <a:round/>
                      <a:headEnd type="none" w="med" len="med"/>
                      <a:tailEnd type="none" w="med" len="med"/>
                    </a:lnB>
                    <a:noFill/>
                  </a:tcPr>
                </a:tc>
                <a:tc>
                  <a:txBody>
                    <a:bodyPr/>
                    <a:lstStyle/>
                    <a:p>
                      <a:pPr algn="l" fontAlgn="b">
                        <a:buNone/>
                      </a:pPr>
                      <a:endParaRPr lang="de-DE" sz="800" b="0" i="0" u="none" strike="noStrike">
                        <a:solidFill>
                          <a:srgbClr val="000000"/>
                        </a:solidFill>
                        <a:effectLst/>
                        <a:latin typeface="+mn-lt"/>
                      </a:endParaRPr>
                    </a:p>
                  </a:txBody>
                  <a:tcPr marL="45720" marR="45720" marT="0" marB="0" anchor="ctr">
                    <a:lnB w="6350" cap="flat" cmpd="sng" algn="ctr">
                      <a:solidFill>
                        <a:schemeClr val="tx1"/>
                      </a:solidFill>
                      <a:prstDash val="solid"/>
                      <a:round/>
                      <a:headEnd type="none" w="med" len="med"/>
                      <a:tailEnd type="none" w="med" len="med"/>
                    </a:lnB>
                    <a:noFill/>
                  </a:tcPr>
                </a:tc>
                <a:tc gridSpan="3">
                  <a:txBody>
                    <a:bodyPr/>
                    <a:lstStyle/>
                    <a:p>
                      <a:pPr algn="ctr" fontAlgn="b">
                        <a:buNone/>
                      </a:pPr>
                      <a:r>
                        <a:rPr lang="de-DE" sz="800" b="0" u="none" strike="noStrike" dirty="0">
                          <a:effectLst/>
                          <a:latin typeface="Roboto Medium" panose="02000000000000000000" pitchFamily="2" charset="0"/>
                          <a:ea typeface="Roboto Medium" panose="02000000000000000000" pitchFamily="2" charset="0"/>
                        </a:rPr>
                        <a:t>EU/UK</a:t>
                      </a:r>
                      <a:endParaRPr lang="de-DE" sz="800" b="0"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B w="6350" cap="flat" cmpd="sng" algn="ctr">
                      <a:solidFill>
                        <a:schemeClr val="tx1"/>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195057838"/>
                  </a:ext>
                </a:extLst>
              </a:tr>
              <a:tr h="180035">
                <a:tc>
                  <a:txBody>
                    <a:bodyPr/>
                    <a:lstStyle/>
                    <a:p>
                      <a:pPr algn="l" fontAlgn="b">
                        <a:buNone/>
                      </a:pPr>
                      <a:r>
                        <a:rPr lang="de-DE" sz="800" b="0" u="none" strike="noStrike">
                          <a:effectLst/>
                          <a:latin typeface="Roboto Medium" panose="02000000000000000000" pitchFamily="2" charset="0"/>
                          <a:ea typeface="Roboto Medium" panose="02000000000000000000" pitchFamily="2" charset="0"/>
                        </a:rPr>
                        <a:t>Accesories</a:t>
                      </a:r>
                      <a:r>
                        <a:rPr lang="de-DE" sz="800" b="1" u="none" strike="noStrike">
                          <a:effectLst/>
                          <a:latin typeface="Roboto Medium" panose="02000000000000000000" pitchFamily="2" charset="0"/>
                          <a:ea typeface="Roboto Medium" panose="02000000000000000000" pitchFamily="2" charset="0"/>
                        </a:rPr>
                        <a:t> </a:t>
                      </a:r>
                      <a:endParaRPr lang="de-DE" sz="800" b="1"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endParaRPr lang="de-DE" sz="800" b="1"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buNone/>
                      </a:pPr>
                      <a:endParaRPr lang="de-DE" sz="800" b="1"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pt-BR" sz="800" b="0" u="none" strike="noStrike">
                          <a:effectLst/>
                          <a:latin typeface="Roboto Medium" panose="02000000000000000000" pitchFamily="2" charset="0"/>
                          <a:ea typeface="Roboto Medium" panose="02000000000000000000" pitchFamily="2" charset="0"/>
                        </a:rPr>
                        <a:t>AERO 21B-0L PC BP36V EU Version</a:t>
                      </a:r>
                      <a:endParaRPr lang="pt-BR"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pt-BR" sz="800" b="0" u="none" strike="noStrike">
                          <a:effectLst/>
                          <a:latin typeface="Roboto Medium" panose="02000000000000000000" pitchFamily="2" charset="0"/>
                          <a:ea typeface="Roboto Medium" panose="02000000000000000000" pitchFamily="2" charset="0"/>
                        </a:rPr>
                        <a:t>AERO 21B-W0M PCBP 36V EU Version</a:t>
                      </a:r>
                      <a:endParaRPr lang="pt-BR"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nl-NL" sz="800" b="0" u="none" strike="noStrike">
                          <a:effectLst/>
                          <a:latin typeface="Roboto Medium" panose="02000000000000000000" pitchFamily="2" charset="0"/>
                          <a:ea typeface="Roboto Medium" panose="02000000000000000000" pitchFamily="2" charset="0"/>
                        </a:rPr>
                        <a:t>AERO 21B-W0M PC BP36V UK Version</a:t>
                      </a:r>
                      <a:endParaRPr lang="nl-NL"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524577"/>
                  </a:ext>
                </a:extLst>
              </a:tr>
              <a:tr h="180035">
                <a:tc>
                  <a:txBody>
                    <a:bodyPr/>
                    <a:lstStyle/>
                    <a:p>
                      <a:pPr algn="l"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b="0" u="none" strike="noStrike">
                          <a:effectLst/>
                          <a:latin typeface="Roboto Medium" panose="02000000000000000000" pitchFamily="2" charset="0"/>
                          <a:ea typeface="Roboto Medium" panose="02000000000000000000" pitchFamily="2" charset="0"/>
                        </a:rPr>
                        <a:t>107419700</a:t>
                      </a:r>
                      <a:endParaRPr lang="de-DE"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b="0" u="none" strike="noStrike">
                          <a:effectLst/>
                          <a:latin typeface="Roboto Medium" panose="02000000000000000000" pitchFamily="2" charset="0"/>
                          <a:ea typeface="Roboto Medium" panose="02000000000000000000" pitchFamily="2" charset="0"/>
                        </a:rPr>
                        <a:t>107419701</a:t>
                      </a:r>
                      <a:endParaRPr lang="de-DE"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b="0" u="none" strike="noStrike">
                          <a:effectLst/>
                          <a:latin typeface="Roboto Medium" panose="02000000000000000000" pitchFamily="2" charset="0"/>
                          <a:ea typeface="Roboto Medium" panose="02000000000000000000" pitchFamily="2" charset="0"/>
                        </a:rPr>
                        <a:t>107420743</a:t>
                      </a:r>
                      <a:endParaRPr lang="de-DE"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407881"/>
                  </a:ext>
                </a:extLst>
              </a:tr>
              <a:tr h="180035">
                <a:tc>
                  <a:txBody>
                    <a:bodyPr/>
                    <a:lstStyle/>
                    <a:p>
                      <a:pPr algn="l" fontAlgn="b">
                        <a:buNone/>
                      </a:pPr>
                      <a:r>
                        <a:rPr lang="de-DE" sz="800" u="none" strike="noStrike">
                          <a:effectLst/>
                          <a:latin typeface="Roboto Medium" panose="02000000000000000000" pitchFamily="2" charset="0"/>
                          <a:ea typeface="Roboto Medium" panose="02000000000000000000" pitchFamily="2" charset="0"/>
                        </a:rPr>
                        <a:t>Extention tubes</a:t>
                      </a:r>
                      <a:endParaRPr lang="de-DE" sz="800" b="1"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59290445"/>
                  </a:ext>
                </a:extLst>
              </a:tr>
              <a:tr h="180035">
                <a:tc>
                  <a:txBody>
                    <a:bodyPr/>
                    <a:lstStyle/>
                    <a:p>
                      <a:pPr algn="l" fontAlgn="b">
                        <a:buNone/>
                      </a:pPr>
                      <a:r>
                        <a:rPr lang="de-DE" sz="800" u="none" strike="noStrike">
                          <a:effectLst/>
                          <a:latin typeface="+mn-lt"/>
                        </a:rPr>
                        <a:t>Extrn. tube steel D35x505mm</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302000770</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49958618"/>
                  </a:ext>
                </a:extLst>
              </a:tr>
              <a:tr h="180035">
                <a:tc>
                  <a:txBody>
                    <a:bodyPr/>
                    <a:lstStyle/>
                    <a:p>
                      <a:pPr algn="l" fontAlgn="b">
                        <a:buNone/>
                      </a:pPr>
                      <a:r>
                        <a:rPr lang="en-US" sz="800" u="none" strike="noStrike">
                          <a:effectLst/>
                          <a:latin typeface="+mn-lt"/>
                        </a:rPr>
                        <a:t>Tube holder kit Ø35 (hook incl. screw)</a:t>
                      </a:r>
                      <a:endParaRPr lang="en-US"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u="none" strike="noStrike">
                          <a:effectLst/>
                        </a:rPr>
                        <a:t>107407190</a:t>
                      </a:r>
                      <a:endParaRPr lang="de-DE" sz="800" b="0" i="0" u="none" strike="noStrike">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45950207"/>
                  </a:ext>
                </a:extLst>
              </a:tr>
              <a:tr h="180035">
                <a:tc>
                  <a:txBody>
                    <a:bodyPr/>
                    <a:lstStyle/>
                    <a:p>
                      <a:pPr algn="l" fontAlgn="b">
                        <a:buNone/>
                      </a:pPr>
                      <a:r>
                        <a:rPr lang="de-DE" sz="800" u="none" strike="noStrike">
                          <a:effectLst/>
                          <a:latin typeface="Roboto Medium" panose="02000000000000000000" pitchFamily="2" charset="0"/>
                          <a:ea typeface="Roboto Medium" panose="02000000000000000000" pitchFamily="2" charset="0"/>
                        </a:rPr>
                        <a:t>Suction hoses</a:t>
                      </a:r>
                      <a:endParaRPr lang="de-DE" sz="800" b="1"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07469639"/>
                  </a:ext>
                </a:extLst>
              </a:tr>
              <a:tr h="180035">
                <a:tc>
                  <a:txBody>
                    <a:bodyPr/>
                    <a:lstStyle/>
                    <a:p>
                      <a:pPr algn="l" fontAlgn="b">
                        <a:buNone/>
                      </a:pPr>
                      <a:r>
                        <a:rPr lang="en-US" sz="800" u="none" strike="noStrike">
                          <a:effectLst/>
                          <a:latin typeface="+mn-lt"/>
                        </a:rPr>
                        <a:t>Suction hose high end D32x3500 CPL gray</a:t>
                      </a:r>
                      <a:endParaRPr lang="en-US"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302002364</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80560939"/>
                  </a:ext>
                </a:extLst>
              </a:tr>
              <a:tr h="180035">
                <a:tc>
                  <a:txBody>
                    <a:bodyPr/>
                    <a:lstStyle/>
                    <a:p>
                      <a:pPr algn="l" fontAlgn="b">
                        <a:buNone/>
                      </a:pPr>
                      <a:r>
                        <a:rPr lang="de-DE" sz="800" u="none" strike="noStrike">
                          <a:effectLst/>
                          <a:latin typeface="+mn-lt"/>
                        </a:rPr>
                        <a:t>Suction hose D32x1800 CPL</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302002363</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70140139"/>
                  </a:ext>
                </a:extLst>
              </a:tr>
              <a:tr h="180035">
                <a:tc>
                  <a:txBody>
                    <a:bodyPr/>
                    <a:lstStyle/>
                    <a:p>
                      <a:pPr marL="0" algn="l" defTabSz="1023967" rtl="0" eaLnBrk="1" fontAlgn="b" latinLnBrk="0" hangingPunct="1">
                        <a:buNone/>
                      </a:pPr>
                      <a:r>
                        <a:rPr lang="de-DE" sz="800" u="none" strike="noStrike" kern="1200">
                          <a:solidFill>
                            <a:schemeClr val="dk1"/>
                          </a:solidFill>
                          <a:effectLst/>
                          <a:latin typeface="Roboto Medium" panose="02000000000000000000" pitchFamily="2" charset="0"/>
                          <a:ea typeface="Roboto Medium" panose="02000000000000000000" pitchFamily="2" charset="0"/>
                          <a:cs typeface="+mn-cs"/>
                        </a:rPr>
                        <a:t>Floor nozzles </a:t>
                      </a:r>
                      <a:endParaRPr lang="de-DE" sz="800" u="none" strike="noStrike" kern="1200" dirty="0">
                        <a:solidFill>
                          <a:schemeClr val="dk1"/>
                        </a:solidFill>
                        <a:effectLst/>
                        <a:latin typeface="Roboto Medium" panose="02000000000000000000" pitchFamily="2" charset="0"/>
                        <a:ea typeface="Roboto Medium" panose="02000000000000000000" pitchFamily="2" charset="0"/>
                        <a:cs typeface="+mn-cs"/>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22853637"/>
                  </a:ext>
                </a:extLst>
              </a:tr>
              <a:tr h="180035">
                <a:tc>
                  <a:txBody>
                    <a:bodyPr/>
                    <a:lstStyle/>
                    <a:p>
                      <a:pPr algn="l" fontAlgn="b">
                        <a:buNone/>
                      </a:pPr>
                      <a:r>
                        <a:rPr lang="pl-PL" sz="800" u="none" strike="noStrike">
                          <a:effectLst/>
                          <a:latin typeface="+mn-lt"/>
                        </a:rPr>
                        <a:t>Floor nozzle </a:t>
                      </a:r>
                      <a:r>
                        <a:rPr lang="en-US" sz="800" u="none" strike="noStrike">
                          <a:effectLst/>
                          <a:latin typeface="+mn-lt"/>
                        </a:rPr>
                        <a:t>D</a:t>
                      </a:r>
                      <a:r>
                        <a:rPr lang="pl-PL" sz="800" u="none" strike="noStrike">
                          <a:effectLst/>
                          <a:latin typeface="+mn-lt"/>
                        </a:rPr>
                        <a:t>36 </a:t>
                      </a:r>
                      <a:r>
                        <a:rPr lang="en-US" sz="800" u="none" strike="noStrike">
                          <a:effectLst/>
                          <a:latin typeface="+mn-lt"/>
                        </a:rPr>
                        <a:t>W</a:t>
                      </a:r>
                      <a:r>
                        <a:rPr lang="pl-PL" sz="800" u="none" strike="noStrike">
                          <a:effectLst/>
                          <a:latin typeface="+mn-lt"/>
                        </a:rPr>
                        <a:t>/</a:t>
                      </a:r>
                      <a:r>
                        <a:rPr lang="en-US" sz="800" u="none" strike="noStrike">
                          <a:effectLst/>
                          <a:latin typeface="+mn-lt"/>
                        </a:rPr>
                        <a:t>D</a:t>
                      </a:r>
                      <a:endParaRPr lang="pl-P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107402331</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endParaRPr lang="de-DE"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4387665"/>
                  </a:ext>
                </a:extLst>
              </a:tr>
              <a:tr h="180035">
                <a:tc>
                  <a:txBody>
                    <a:bodyPr/>
                    <a:lstStyle/>
                    <a:p>
                      <a:pPr marL="0" algn="l" defTabSz="1023967" rtl="0" eaLnBrk="1" fontAlgn="b" latinLnBrk="0" hangingPunct="1">
                        <a:buNone/>
                      </a:pPr>
                      <a:r>
                        <a:rPr lang="de-DE" sz="800" u="none" strike="noStrike" kern="1200">
                          <a:solidFill>
                            <a:schemeClr val="dk1"/>
                          </a:solidFill>
                          <a:effectLst/>
                          <a:latin typeface="Roboto Medium" panose="02000000000000000000" pitchFamily="2" charset="0"/>
                          <a:ea typeface="Roboto Medium" panose="02000000000000000000" pitchFamily="2" charset="0"/>
                          <a:cs typeface="+mn-cs"/>
                        </a:rPr>
                        <a:t>Other accessories</a:t>
                      </a:r>
                      <a:endParaRPr lang="de-DE" sz="800" u="none" strike="noStrike" kern="1200" dirty="0">
                        <a:solidFill>
                          <a:schemeClr val="dk1"/>
                        </a:solidFill>
                        <a:effectLst/>
                        <a:latin typeface="Roboto Medium" panose="02000000000000000000" pitchFamily="2" charset="0"/>
                        <a:ea typeface="Roboto Medium" panose="02000000000000000000" pitchFamily="2" charset="0"/>
                        <a:cs typeface="+mn-cs"/>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73156299"/>
                  </a:ext>
                </a:extLst>
              </a:tr>
              <a:tr h="180035">
                <a:tc>
                  <a:txBody>
                    <a:bodyPr/>
                    <a:lstStyle/>
                    <a:p>
                      <a:pPr algn="l" fontAlgn="b">
                        <a:buNone/>
                      </a:pPr>
                      <a:r>
                        <a:rPr lang="de-DE" sz="800" u="none" strike="noStrike">
                          <a:effectLst/>
                          <a:latin typeface="+mn-lt"/>
                        </a:rPr>
                        <a:t>Universal nozzle D36x115</a:t>
                      </a:r>
                      <a:endParaRPr lang="de-DE"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14295</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58011838"/>
                  </a:ext>
                </a:extLst>
              </a:tr>
              <a:tr h="180035">
                <a:tc>
                  <a:txBody>
                    <a:bodyPr/>
                    <a:lstStyle/>
                    <a:p>
                      <a:pPr algn="l" fontAlgn="b">
                        <a:buNone/>
                      </a:pPr>
                      <a:r>
                        <a:rPr lang="de-DE" sz="800" u="none" strike="noStrike">
                          <a:effectLst/>
                          <a:latin typeface="+mn-lt"/>
                        </a:rPr>
                        <a:t>Suction brush D36 black</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302002509</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62299121"/>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en-US" sz="800" u="none" strike="noStrike">
                          <a:effectLst/>
                        </a:rPr>
                        <a:t>Tool adapter with rubber nozzle</a:t>
                      </a:r>
                      <a:endParaRPr lang="en-US" sz="800" b="0" i="0" u="none" strike="noStrike">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107410036</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05361905"/>
                  </a:ext>
                </a:extLst>
              </a:tr>
              <a:tr h="180035">
                <a:tc>
                  <a:txBody>
                    <a:bodyPr/>
                    <a:lstStyle/>
                    <a:p>
                      <a:pPr marL="0" algn="l" defTabSz="1023967" rtl="0" eaLnBrk="1" fontAlgn="b" latinLnBrk="0" hangingPunct="1">
                        <a:buNone/>
                      </a:pPr>
                      <a:r>
                        <a:rPr lang="de-DE" sz="800" u="none" strike="noStrike" kern="1200" dirty="0">
                          <a:solidFill>
                            <a:schemeClr val="dk1"/>
                          </a:solidFill>
                          <a:effectLst/>
                          <a:latin typeface="Roboto Medium" panose="02000000000000000000" pitchFamily="2" charset="0"/>
                          <a:ea typeface="Roboto Medium" panose="02000000000000000000" pitchFamily="2" charset="0"/>
                          <a:cs typeface="+mn-cs"/>
                        </a:rPr>
                        <a:t>Battery &amp; charger</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25811379"/>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en-US" sz="800" u="none" strike="noStrike">
                          <a:effectLst/>
                          <a:latin typeface="+mn-lt"/>
                        </a:rPr>
                        <a:t>NBP60 36V Li – 6Ah compact battery</a:t>
                      </a:r>
                      <a:endParaRPr lang="en-US"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106479020</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27908721"/>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en-US" sz="800" u="none" strike="noStrike">
                          <a:effectLst/>
                          <a:latin typeface="+mn-lt"/>
                        </a:rPr>
                        <a:t>NBP100 36V Li – 10Ah compact battery</a:t>
                      </a:r>
                      <a:endParaRPr lang="en-US"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106479021</a:t>
                      </a:r>
                      <a:endParaRPr lang="de-DE" sz="8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es-ES"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t">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t">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07854401"/>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en-US" sz="800" u="none" strike="noStrike">
                          <a:effectLst/>
                          <a:latin typeface="+mn-lt"/>
                        </a:rPr>
                        <a:t>NBC215 36V fast charger – w/o cord</a:t>
                      </a:r>
                      <a:endParaRPr lang="en-US"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106476050</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24638862"/>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de-DE" sz="800" u="none" strike="noStrike">
                          <a:effectLst/>
                          <a:latin typeface="+mn-lt"/>
                        </a:rPr>
                        <a:t>Charger cord EU</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107424752</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u="none" strike="noStrike">
                          <a:effectLst/>
                        </a:rPr>
                        <a:t>1m length</a:t>
                      </a:r>
                      <a:endParaRPr lang="de-DE" sz="800" b="0" i="1" u="none" strike="noStrike">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44179190"/>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de-DE" sz="800" u="none" strike="noStrike">
                          <a:effectLst/>
                          <a:latin typeface="+mn-lt"/>
                        </a:rPr>
                        <a:t>Charger cord UK</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107424753</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u="none" strike="noStrike">
                          <a:effectLst/>
                        </a:rPr>
                        <a:t>1m length</a:t>
                      </a:r>
                      <a:endParaRPr lang="de-DE" sz="800" b="0" i="1" u="none" strike="noStrike">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r>
                        <a:rPr lang="de-DE" sz="1200" b="0" i="0" u="none" strike="noStrike">
                          <a:effectLst/>
                          <a:latin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455497081"/>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de-DE" sz="800" u="none" strike="noStrike">
                          <a:effectLst/>
                          <a:latin typeface="+mn-lt"/>
                        </a:rPr>
                        <a:t>Charger cord AU</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107424754</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u="none" strike="noStrike">
                          <a:effectLst/>
                        </a:rPr>
                        <a:t>1m length</a:t>
                      </a:r>
                      <a:endParaRPr lang="de-DE" sz="800" b="0" i="1" u="none" strike="noStrike">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96444547"/>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de-DE" sz="800" u="none" strike="noStrike">
                          <a:effectLst/>
                          <a:latin typeface="+mn-lt"/>
                        </a:rPr>
                        <a:t>Charger cord CN</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107424755</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u="none" strike="noStrike">
                          <a:effectLst/>
                        </a:rPr>
                        <a:t>1m length</a:t>
                      </a:r>
                      <a:endParaRPr lang="de-DE" sz="800" b="0" i="1" u="none" strike="noStrike">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36506467"/>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de-DE" sz="800" u="none" strike="noStrike">
                          <a:effectLst/>
                          <a:latin typeface="+mn-lt"/>
                        </a:rPr>
                        <a:t>Charger cord JP</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107424756</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u="none" strike="noStrike">
                          <a:effectLst/>
                        </a:rPr>
                        <a:t>1m length</a:t>
                      </a:r>
                      <a:endParaRPr lang="de-DE" sz="800" b="0" i="1" u="none" strike="noStrike">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1"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1"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1"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76740172"/>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de-DE" sz="800" u="none" strike="noStrike">
                          <a:effectLst/>
                          <a:latin typeface="+mn-lt"/>
                        </a:rPr>
                        <a:t>Charger cord US</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fontAlgn="b">
                        <a:buNone/>
                      </a:pPr>
                      <a:r>
                        <a:rPr lang="de-DE" sz="800" u="none" strike="noStrike">
                          <a:effectLst/>
                        </a:rPr>
                        <a:t>107424757</a:t>
                      </a:r>
                      <a:endParaRPr lang="de-DE"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de-DE" sz="800" u="none" strike="noStrike">
                          <a:effectLst/>
                        </a:rPr>
                        <a:t>1m length</a:t>
                      </a:r>
                      <a:endParaRPr lang="de-DE" sz="800" b="0" i="1" u="none" strike="noStrike">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fontAlgn="b">
                        <a:buNone/>
                      </a:pPr>
                      <a:endParaRPr lang="de-DE" sz="12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91517077"/>
                  </a:ext>
                </a:extLst>
              </a:tr>
            </a:tbl>
          </a:graphicData>
        </a:graphic>
      </p:graphicFrame>
    </p:spTree>
    <p:extLst>
      <p:ext uri="{BB962C8B-B14F-4D97-AF65-F5344CB8AC3E}">
        <p14:creationId xmlns:p14="http://schemas.microsoft.com/office/powerpoint/2010/main" val="194438165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C67F4-132A-F5A0-6211-EA6A05C2A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E8DA5-73C7-8FE5-B49A-4C080E5500E3}"/>
              </a:ext>
            </a:extLst>
          </p:cNvPr>
          <p:cNvSpPr>
            <a:spLocks noGrp="1"/>
          </p:cNvSpPr>
          <p:nvPr>
            <p:ph type="title"/>
          </p:nvPr>
        </p:nvSpPr>
        <p:spPr/>
        <p:txBody>
          <a:bodyPr/>
          <a:lstStyle/>
          <a:p>
            <a:r>
              <a:rPr lang="en-US"/>
              <a:t>Agenda</a:t>
            </a:r>
          </a:p>
        </p:txBody>
      </p:sp>
      <p:sp>
        <p:nvSpPr>
          <p:cNvPr id="16" name="Footer Placeholder 15">
            <a:extLst>
              <a:ext uri="{FF2B5EF4-FFF2-40B4-BE49-F238E27FC236}">
                <a16:creationId xmlns:a16="http://schemas.microsoft.com/office/drawing/2014/main" id="{52718F69-EEB3-8E1D-9CC2-5D902B23A4E2}"/>
              </a:ext>
            </a:extLst>
          </p:cNvPr>
          <p:cNvSpPr>
            <a:spLocks noGrp="1"/>
          </p:cNvSpPr>
          <p:nvPr>
            <p:ph type="ftr" sz="quarter" idx="50"/>
          </p:nvPr>
        </p:nvSpPr>
        <p:spPr/>
        <p:txBody>
          <a:bodyPr/>
          <a:lstStyle/>
          <a:p>
            <a:pPr algn="l"/>
            <a:r>
              <a:rPr lang="en-US"/>
              <a:t>COMPANY CONFIDENTIAL</a:t>
            </a:r>
          </a:p>
        </p:txBody>
      </p:sp>
      <p:sp>
        <p:nvSpPr>
          <p:cNvPr id="17" name="Slide Number Placeholder 16">
            <a:extLst>
              <a:ext uri="{FF2B5EF4-FFF2-40B4-BE49-F238E27FC236}">
                <a16:creationId xmlns:a16="http://schemas.microsoft.com/office/drawing/2014/main" id="{19044244-6276-0B4A-7CE8-F3C2239B6742}"/>
              </a:ext>
            </a:extLst>
          </p:cNvPr>
          <p:cNvSpPr>
            <a:spLocks noGrp="1"/>
          </p:cNvSpPr>
          <p:nvPr>
            <p:ph type="sldNum" sz="quarter" idx="51"/>
          </p:nvPr>
        </p:nvSpPr>
        <p:spPr/>
        <p:txBody>
          <a:bodyPr/>
          <a:lstStyle/>
          <a:p>
            <a:fld id="{6C385236-B7BA-4938-9EA6-6DEC8CA653D7}" type="slidenum">
              <a:rPr lang="en-US" smtClean="0"/>
              <a:pPr/>
              <a:t>16</a:t>
            </a:fld>
            <a:endParaRPr lang="en-US"/>
          </a:p>
        </p:txBody>
      </p:sp>
      <p:sp>
        <p:nvSpPr>
          <p:cNvPr id="47" name="Text Placeholder 2">
            <a:extLst>
              <a:ext uri="{FF2B5EF4-FFF2-40B4-BE49-F238E27FC236}">
                <a16:creationId xmlns:a16="http://schemas.microsoft.com/office/drawing/2014/main" id="{0BBF521C-14B3-DB07-260F-82A6036A26F8}"/>
              </a:ext>
            </a:extLst>
          </p:cNvPr>
          <p:cNvSpPr txBox="1">
            <a:spLocks/>
          </p:cNvSpPr>
          <p:nvPr/>
        </p:nvSpPr>
        <p:spPr>
          <a:xfrm>
            <a:off x="1968167" y="1381125"/>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Background &amp; VP</a:t>
            </a:r>
            <a:endParaRPr lang="en-US" dirty="0">
              <a:solidFill>
                <a:schemeClr val="bg2"/>
              </a:solidFill>
            </a:endParaRPr>
          </a:p>
        </p:txBody>
      </p:sp>
      <p:sp>
        <p:nvSpPr>
          <p:cNvPr id="48" name="Text Placeholder 3">
            <a:extLst>
              <a:ext uri="{FF2B5EF4-FFF2-40B4-BE49-F238E27FC236}">
                <a16:creationId xmlns:a16="http://schemas.microsoft.com/office/drawing/2014/main" id="{80F2A975-B9D4-0D07-5D1A-45D89DF7E4B1}"/>
              </a:ext>
            </a:extLst>
          </p:cNvPr>
          <p:cNvSpPr txBox="1">
            <a:spLocks/>
          </p:cNvSpPr>
          <p:nvPr/>
        </p:nvSpPr>
        <p:spPr>
          <a:xfrm>
            <a:off x="1968167" y="2222844"/>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Target segment</a:t>
            </a:r>
            <a:endParaRPr lang="en-US" dirty="0">
              <a:solidFill>
                <a:schemeClr val="bg2"/>
              </a:solidFill>
            </a:endParaRPr>
          </a:p>
        </p:txBody>
      </p:sp>
      <p:sp>
        <p:nvSpPr>
          <p:cNvPr id="49" name="Text Placeholder 4">
            <a:extLst>
              <a:ext uri="{FF2B5EF4-FFF2-40B4-BE49-F238E27FC236}">
                <a16:creationId xmlns:a16="http://schemas.microsoft.com/office/drawing/2014/main" id="{4DB87FF1-103B-F79C-425F-B645DE51799B}"/>
              </a:ext>
            </a:extLst>
          </p:cNvPr>
          <p:cNvSpPr txBox="1">
            <a:spLocks/>
          </p:cNvSpPr>
          <p:nvPr/>
        </p:nvSpPr>
        <p:spPr>
          <a:xfrm>
            <a:off x="1968167" y="3064563"/>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New battery vacuum</a:t>
            </a:r>
            <a:endParaRPr lang="en-US" dirty="0">
              <a:solidFill>
                <a:schemeClr val="bg2"/>
              </a:solidFill>
            </a:endParaRPr>
          </a:p>
        </p:txBody>
      </p:sp>
      <p:sp>
        <p:nvSpPr>
          <p:cNvPr id="50" name="Text Placeholder 5">
            <a:extLst>
              <a:ext uri="{FF2B5EF4-FFF2-40B4-BE49-F238E27FC236}">
                <a16:creationId xmlns:a16="http://schemas.microsoft.com/office/drawing/2014/main" id="{78D48F5E-8080-232A-F14F-85A2B070F950}"/>
              </a:ext>
            </a:extLst>
          </p:cNvPr>
          <p:cNvSpPr txBox="1">
            <a:spLocks/>
          </p:cNvSpPr>
          <p:nvPr/>
        </p:nvSpPr>
        <p:spPr>
          <a:xfrm>
            <a:off x="1968167" y="3906282"/>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Key selling points</a:t>
            </a:r>
          </a:p>
        </p:txBody>
      </p:sp>
      <p:sp>
        <p:nvSpPr>
          <p:cNvPr id="52" name="Text Placeholder 7">
            <a:extLst>
              <a:ext uri="{FF2B5EF4-FFF2-40B4-BE49-F238E27FC236}">
                <a16:creationId xmlns:a16="http://schemas.microsoft.com/office/drawing/2014/main" id="{3BB56F7F-4697-3E9F-D5A3-573040F8C325}"/>
              </a:ext>
            </a:extLst>
          </p:cNvPr>
          <p:cNvSpPr>
            <a:spLocks noGrp="1"/>
          </p:cNvSpPr>
          <p:nvPr>
            <p:ph type="body" sz="quarter" idx="42"/>
          </p:nvPr>
        </p:nvSpPr>
        <p:spPr>
          <a:xfrm>
            <a:off x="1968167" y="4739795"/>
            <a:ext cx="4018296" cy="698238"/>
          </a:xfrm>
        </p:spPr>
        <p:txBody>
          <a:bodyPr/>
          <a:lstStyle/>
          <a:p>
            <a:r>
              <a:rPr lang="en-US">
                <a:solidFill>
                  <a:schemeClr val="bg2"/>
                </a:solidFill>
              </a:rPr>
              <a:t>Other</a:t>
            </a:r>
            <a:endParaRPr lang="en-US" dirty="0">
              <a:solidFill>
                <a:schemeClr val="bg2"/>
              </a:solidFill>
            </a:endParaRPr>
          </a:p>
        </p:txBody>
      </p:sp>
      <p:sp>
        <p:nvSpPr>
          <p:cNvPr id="53" name="Text Placeholder 8">
            <a:extLst>
              <a:ext uri="{FF2B5EF4-FFF2-40B4-BE49-F238E27FC236}">
                <a16:creationId xmlns:a16="http://schemas.microsoft.com/office/drawing/2014/main" id="{6F4A319B-583F-F569-477F-974A4E8305C1}"/>
              </a:ext>
            </a:extLst>
          </p:cNvPr>
          <p:cNvSpPr txBox="1">
            <a:spLocks/>
          </p:cNvSpPr>
          <p:nvPr/>
        </p:nvSpPr>
        <p:spPr>
          <a:xfrm>
            <a:off x="1117600" y="1381125"/>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1</a:t>
            </a:r>
            <a:endParaRPr lang="en-US" dirty="0"/>
          </a:p>
        </p:txBody>
      </p:sp>
      <p:sp>
        <p:nvSpPr>
          <p:cNvPr id="54" name="Text Placeholder 9">
            <a:extLst>
              <a:ext uri="{FF2B5EF4-FFF2-40B4-BE49-F238E27FC236}">
                <a16:creationId xmlns:a16="http://schemas.microsoft.com/office/drawing/2014/main" id="{AE55766F-C90C-E4DD-7FF1-6605C44F9498}"/>
              </a:ext>
            </a:extLst>
          </p:cNvPr>
          <p:cNvSpPr txBox="1">
            <a:spLocks/>
          </p:cNvSpPr>
          <p:nvPr/>
        </p:nvSpPr>
        <p:spPr>
          <a:xfrm>
            <a:off x="1117600" y="2222844"/>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2</a:t>
            </a:r>
            <a:endParaRPr lang="en-US" dirty="0"/>
          </a:p>
        </p:txBody>
      </p:sp>
      <p:sp>
        <p:nvSpPr>
          <p:cNvPr id="55" name="Text Placeholder 10">
            <a:extLst>
              <a:ext uri="{FF2B5EF4-FFF2-40B4-BE49-F238E27FC236}">
                <a16:creationId xmlns:a16="http://schemas.microsoft.com/office/drawing/2014/main" id="{B8FF2E2F-44D2-3445-1861-8540649EE2E3}"/>
              </a:ext>
            </a:extLst>
          </p:cNvPr>
          <p:cNvSpPr txBox="1">
            <a:spLocks/>
          </p:cNvSpPr>
          <p:nvPr/>
        </p:nvSpPr>
        <p:spPr>
          <a:xfrm>
            <a:off x="1117600" y="3064563"/>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3</a:t>
            </a:r>
            <a:endParaRPr lang="en-US" dirty="0"/>
          </a:p>
        </p:txBody>
      </p:sp>
      <p:sp>
        <p:nvSpPr>
          <p:cNvPr id="56" name="Text Placeholder 11">
            <a:extLst>
              <a:ext uri="{FF2B5EF4-FFF2-40B4-BE49-F238E27FC236}">
                <a16:creationId xmlns:a16="http://schemas.microsoft.com/office/drawing/2014/main" id="{5E9BA494-0CD2-4A1B-1A0A-A16984F218CF}"/>
              </a:ext>
            </a:extLst>
          </p:cNvPr>
          <p:cNvSpPr txBox="1">
            <a:spLocks/>
          </p:cNvSpPr>
          <p:nvPr/>
        </p:nvSpPr>
        <p:spPr>
          <a:xfrm>
            <a:off x="1117600" y="3906282"/>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4</a:t>
            </a:r>
            <a:endParaRPr lang="en-US" dirty="0"/>
          </a:p>
        </p:txBody>
      </p:sp>
      <p:sp>
        <p:nvSpPr>
          <p:cNvPr id="57" name="Text Placeholder 12">
            <a:extLst>
              <a:ext uri="{FF2B5EF4-FFF2-40B4-BE49-F238E27FC236}">
                <a16:creationId xmlns:a16="http://schemas.microsoft.com/office/drawing/2014/main" id="{56F4C55F-DD1A-2D73-3645-34EAC54E60DE}"/>
              </a:ext>
            </a:extLst>
          </p:cNvPr>
          <p:cNvSpPr>
            <a:spLocks noGrp="1"/>
          </p:cNvSpPr>
          <p:nvPr>
            <p:ph type="body" sz="quarter" idx="47"/>
          </p:nvPr>
        </p:nvSpPr>
        <p:spPr>
          <a:xfrm>
            <a:off x="1117600" y="4748001"/>
            <a:ext cx="698400" cy="698238"/>
          </a:xfrm>
          <a:solidFill>
            <a:schemeClr val="tx2">
              <a:lumMod val="20000"/>
              <a:lumOff val="80000"/>
            </a:schemeClr>
          </a:solidFill>
        </p:spPr>
        <p:txBody>
          <a:bodyPr/>
          <a:lstStyle/>
          <a:p>
            <a:r>
              <a:rPr lang="en-US" dirty="0"/>
              <a:t>5</a:t>
            </a:r>
          </a:p>
        </p:txBody>
      </p:sp>
      <p:pic>
        <p:nvPicPr>
          <p:cNvPr id="7" name="Picture Placeholder 12">
            <a:extLst>
              <a:ext uri="{FF2B5EF4-FFF2-40B4-BE49-F238E27FC236}">
                <a16:creationId xmlns:a16="http://schemas.microsoft.com/office/drawing/2014/main" id="{CBC8FB95-32E4-BB2C-6AD2-B470396793A8}"/>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6205539" y="0"/>
            <a:ext cx="5986461" cy="6273800"/>
          </a:xfrm>
        </p:spPr>
      </p:pic>
    </p:spTree>
    <p:extLst>
      <p:ext uri="{BB962C8B-B14F-4D97-AF65-F5344CB8AC3E}">
        <p14:creationId xmlns:p14="http://schemas.microsoft.com/office/powerpoint/2010/main" val="115684872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BE886-3AA9-984A-8257-BBF439B212E9}"/>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03FD3046-D7FD-F510-A2F0-13E84EF216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6317" y="1261890"/>
            <a:ext cx="5079365" cy="5079365"/>
          </a:xfrm>
          <a:prstGeom prst="rect">
            <a:avLst/>
          </a:prstGeom>
        </p:spPr>
      </p:pic>
      <p:graphicFrame>
        <p:nvGraphicFramePr>
          <p:cNvPr id="7" name="think-cell data - do not delete" hidden="1">
            <a:extLst>
              <a:ext uri="{FF2B5EF4-FFF2-40B4-BE49-F238E27FC236}">
                <a16:creationId xmlns:a16="http://schemas.microsoft.com/office/drawing/2014/main" id="{A9A25525-48D5-8274-1BFC-C5468C5B716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7" name="think-cell data - do not delete" hidden="1">
                        <a:extLst>
                          <a:ext uri="{FF2B5EF4-FFF2-40B4-BE49-F238E27FC236}">
                            <a16:creationId xmlns:a16="http://schemas.microsoft.com/office/drawing/2014/main" id="{A9A25525-48D5-8274-1BFC-C5468C5B71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F0ACAF3-D75B-9260-5EA6-6B593A563633}"/>
              </a:ext>
            </a:extLst>
          </p:cNvPr>
          <p:cNvSpPr>
            <a:spLocks noGrp="1"/>
          </p:cNvSpPr>
          <p:nvPr>
            <p:ph type="ftr" sz="quarter" idx="19"/>
          </p:nvPr>
        </p:nvSpPr>
        <p:spPr/>
        <p:txBody>
          <a:bodyPr/>
          <a:lstStyle/>
          <a:p>
            <a:pPr algn="l"/>
            <a:r>
              <a:rPr lang="en-US" dirty="0"/>
              <a:t>COMPANY CONFIDENTIAL</a:t>
            </a:r>
          </a:p>
        </p:txBody>
      </p:sp>
      <p:sp>
        <p:nvSpPr>
          <p:cNvPr id="5" name="Slide Number Placeholder 4">
            <a:extLst>
              <a:ext uri="{FF2B5EF4-FFF2-40B4-BE49-F238E27FC236}">
                <a16:creationId xmlns:a16="http://schemas.microsoft.com/office/drawing/2014/main" id="{D194A70F-5576-DB93-9229-9126168EAE2C}"/>
              </a:ext>
            </a:extLst>
          </p:cNvPr>
          <p:cNvSpPr>
            <a:spLocks noGrp="1"/>
          </p:cNvSpPr>
          <p:nvPr>
            <p:ph type="sldNum" sz="quarter" idx="20"/>
          </p:nvPr>
        </p:nvSpPr>
        <p:spPr/>
        <p:txBody>
          <a:bodyPr/>
          <a:lstStyle/>
          <a:p>
            <a:fld id="{6C385236-B7BA-4938-9EA6-6DEC8CA653D7}" type="slidenum">
              <a:rPr lang="en-US" smtClean="0"/>
              <a:pPr/>
              <a:t>17</a:t>
            </a:fld>
            <a:endParaRPr lang="en-US"/>
          </a:p>
        </p:txBody>
      </p:sp>
      <p:sp>
        <p:nvSpPr>
          <p:cNvPr id="9" name="Text Placeholder 8">
            <a:extLst>
              <a:ext uri="{FF2B5EF4-FFF2-40B4-BE49-F238E27FC236}">
                <a16:creationId xmlns:a16="http://schemas.microsoft.com/office/drawing/2014/main" id="{68DB3158-F4D1-2AAC-5A8A-53D6E9D4D35B}"/>
              </a:ext>
            </a:extLst>
          </p:cNvPr>
          <p:cNvSpPr>
            <a:spLocks noGrp="1"/>
          </p:cNvSpPr>
          <p:nvPr>
            <p:ph type="body" sz="quarter" idx="14"/>
          </p:nvPr>
        </p:nvSpPr>
        <p:spPr/>
        <p:txBody>
          <a:bodyPr/>
          <a:lstStyle/>
          <a:p>
            <a:r>
              <a:rPr lang="en-US" dirty="0"/>
              <a:t>Key selling points</a:t>
            </a:r>
          </a:p>
        </p:txBody>
      </p:sp>
      <p:sp>
        <p:nvSpPr>
          <p:cNvPr id="8" name="Title 7">
            <a:extLst>
              <a:ext uri="{FF2B5EF4-FFF2-40B4-BE49-F238E27FC236}">
                <a16:creationId xmlns:a16="http://schemas.microsoft.com/office/drawing/2014/main" id="{C716B101-570D-3E81-4973-136BBA2D560F}"/>
              </a:ext>
            </a:extLst>
          </p:cNvPr>
          <p:cNvSpPr>
            <a:spLocks noGrp="1"/>
          </p:cNvSpPr>
          <p:nvPr>
            <p:ph type="title"/>
          </p:nvPr>
        </p:nvSpPr>
        <p:spPr/>
        <p:txBody>
          <a:bodyPr vert="horz"/>
          <a:lstStyle/>
          <a:p>
            <a:r>
              <a:rPr lang="en-US" dirty="0"/>
              <a:t>4 | </a:t>
            </a:r>
            <a:r>
              <a:rPr lang="de-DE"/>
              <a:t>AERO battery </a:t>
            </a:r>
            <a:r>
              <a:rPr lang="de-DE" dirty="0"/>
              <a:t>f</a:t>
            </a:r>
            <a:r>
              <a:rPr lang="de-DE"/>
              <a:t>eatures</a:t>
            </a:r>
            <a:endParaRPr lang="en-US" dirty="0"/>
          </a:p>
        </p:txBody>
      </p:sp>
      <p:grpSp>
        <p:nvGrpSpPr>
          <p:cNvPr id="39" name="Group 38">
            <a:extLst>
              <a:ext uri="{FF2B5EF4-FFF2-40B4-BE49-F238E27FC236}">
                <a16:creationId xmlns:a16="http://schemas.microsoft.com/office/drawing/2014/main" id="{EAEBDD2D-89C5-5E4B-26AC-943F7B6CB078}"/>
              </a:ext>
            </a:extLst>
          </p:cNvPr>
          <p:cNvGrpSpPr/>
          <p:nvPr/>
        </p:nvGrpSpPr>
        <p:grpSpPr>
          <a:xfrm>
            <a:off x="7783033" y="2402094"/>
            <a:ext cx="3929542" cy="485185"/>
            <a:chOff x="7783033" y="2436180"/>
            <a:chExt cx="3929542" cy="485185"/>
          </a:xfrm>
        </p:grpSpPr>
        <p:sp>
          <p:nvSpPr>
            <p:cNvPr id="23" name="TextBox 22">
              <a:extLst>
                <a:ext uri="{FF2B5EF4-FFF2-40B4-BE49-F238E27FC236}">
                  <a16:creationId xmlns:a16="http://schemas.microsoft.com/office/drawing/2014/main" id="{D2F75969-C502-EAAE-8EBB-113770E85202}"/>
                </a:ext>
              </a:extLst>
            </p:cNvPr>
            <p:cNvSpPr txBox="1"/>
            <p:nvPr/>
          </p:nvSpPr>
          <p:spPr>
            <a:xfrm>
              <a:off x="7934325" y="2436180"/>
              <a:ext cx="3773201" cy="483081"/>
            </a:xfrm>
            <a:prstGeom prst="rect">
              <a:avLst/>
            </a:prstGeom>
            <a:noFill/>
          </p:spPr>
          <p:txBody>
            <a:bodyPr wrap="square" lIns="0" tIns="0" rIns="0" bIns="91440" rtlCol="0" anchor="t" anchorCtr="0">
              <a:spAutoFit/>
            </a:bodyPr>
            <a:lstStyle/>
            <a:p>
              <a:pPr algn="r">
                <a:lnSpc>
                  <a:spcPct val="120000"/>
                </a:lnSpc>
              </a:pPr>
              <a:r>
                <a:rPr lang="en-GB" sz="1100" dirty="0">
                  <a:latin typeface="+mj-lt"/>
                </a:rPr>
                <a:t>Battery – battery management system (BMS)</a:t>
              </a:r>
            </a:p>
            <a:p>
              <a:pPr algn="r">
                <a:lnSpc>
                  <a:spcPct val="120000"/>
                </a:lnSpc>
              </a:pPr>
              <a:r>
                <a:rPr lang="en-GB" sz="1100" dirty="0"/>
                <a:t>Protective bat. system controlling voltages, temperatures etc.</a:t>
              </a:r>
            </a:p>
          </p:txBody>
        </p:sp>
        <p:cxnSp>
          <p:nvCxnSpPr>
            <p:cNvPr id="29" name="Straight Arrow Connector 88">
              <a:extLst>
                <a:ext uri="{FF2B5EF4-FFF2-40B4-BE49-F238E27FC236}">
                  <a16:creationId xmlns:a16="http://schemas.microsoft.com/office/drawing/2014/main" id="{06D90BB0-6F29-8571-95A2-E8B3A0975FE8}"/>
                </a:ext>
              </a:extLst>
            </p:cNvPr>
            <p:cNvCxnSpPr>
              <a:cxnSpLocks/>
            </p:cNvCxnSpPr>
            <p:nvPr/>
          </p:nvCxnSpPr>
          <p:spPr>
            <a:xfrm flipH="1">
              <a:off x="7783033" y="2921365"/>
              <a:ext cx="3929542"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B5D86B31-DB46-EB67-8F1A-2598D475E376}"/>
              </a:ext>
            </a:extLst>
          </p:cNvPr>
          <p:cNvGrpSpPr/>
          <p:nvPr/>
        </p:nvGrpSpPr>
        <p:grpSpPr>
          <a:xfrm>
            <a:off x="475521" y="2506535"/>
            <a:ext cx="3678270" cy="483081"/>
            <a:chOff x="475521" y="2506535"/>
            <a:chExt cx="3678270" cy="483081"/>
          </a:xfrm>
        </p:grpSpPr>
        <p:sp>
          <p:nvSpPr>
            <p:cNvPr id="25" name="TextBox 24">
              <a:extLst>
                <a:ext uri="{FF2B5EF4-FFF2-40B4-BE49-F238E27FC236}">
                  <a16:creationId xmlns:a16="http://schemas.microsoft.com/office/drawing/2014/main" id="{FD82A76C-EF29-A549-FB79-C04297108DC1}"/>
                </a:ext>
              </a:extLst>
            </p:cNvPr>
            <p:cNvSpPr txBox="1"/>
            <p:nvPr/>
          </p:nvSpPr>
          <p:spPr>
            <a:xfrm>
              <a:off x="475521" y="2506535"/>
              <a:ext cx="3565359" cy="483081"/>
            </a:xfrm>
            <a:prstGeom prst="rect">
              <a:avLst/>
            </a:prstGeom>
            <a:noFill/>
          </p:spPr>
          <p:txBody>
            <a:bodyPr wrap="square" lIns="0" tIns="0" rIns="0" bIns="91440" rtlCol="0" anchor="t" anchorCtr="0">
              <a:spAutoFit/>
            </a:bodyPr>
            <a:lstStyle/>
            <a:p>
              <a:pPr algn="l">
                <a:lnSpc>
                  <a:spcPct val="120000"/>
                </a:lnSpc>
              </a:pPr>
              <a:r>
                <a:rPr lang="de-DE" sz="1100" dirty="0">
                  <a:latin typeface="+mj-lt"/>
                </a:rPr>
                <a:t>Profen, high </a:t>
              </a:r>
              <a:r>
                <a:rPr lang="de-DE" sz="1100" dirty="0" err="1">
                  <a:latin typeface="+mj-lt"/>
                </a:rPr>
                <a:t>efficient</a:t>
              </a:r>
              <a:r>
                <a:rPr lang="de-DE" sz="1100" dirty="0">
                  <a:latin typeface="+mj-lt"/>
                </a:rPr>
                <a:t> </a:t>
              </a:r>
              <a:r>
                <a:rPr lang="de-DE" sz="1100" dirty="0" err="1">
                  <a:latin typeface="+mj-lt"/>
                </a:rPr>
                <a:t>turbine</a:t>
              </a:r>
              <a:endParaRPr lang="en-DK" sz="1100" dirty="0">
                <a:latin typeface="+mj-lt"/>
              </a:endParaRPr>
            </a:p>
            <a:p>
              <a:pPr>
                <a:lnSpc>
                  <a:spcPct val="120000"/>
                </a:lnSpc>
              </a:pPr>
              <a:r>
                <a:rPr lang="da-DK" sz="1100" dirty="0"/>
                <a:t>With 3600 l/min airflow best in class performance</a:t>
              </a:r>
              <a:endParaRPr lang="en-GB" sz="1100" dirty="0"/>
            </a:p>
          </p:txBody>
        </p:sp>
        <p:cxnSp>
          <p:nvCxnSpPr>
            <p:cNvPr id="35" name="Straight Arrow Connector 34">
              <a:extLst>
                <a:ext uri="{FF2B5EF4-FFF2-40B4-BE49-F238E27FC236}">
                  <a16:creationId xmlns:a16="http://schemas.microsoft.com/office/drawing/2014/main" id="{535D02DF-F2E0-7D05-A09A-09D0CD28E305}"/>
                </a:ext>
              </a:extLst>
            </p:cNvPr>
            <p:cNvCxnSpPr>
              <a:cxnSpLocks/>
            </p:cNvCxnSpPr>
            <p:nvPr/>
          </p:nvCxnSpPr>
          <p:spPr>
            <a:xfrm>
              <a:off x="479425" y="2989616"/>
              <a:ext cx="3674366"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CAF6B598-A8B9-554D-EA39-B9F8C2797B1A}"/>
              </a:ext>
            </a:extLst>
          </p:cNvPr>
          <p:cNvGrpSpPr/>
          <p:nvPr/>
        </p:nvGrpSpPr>
        <p:grpSpPr>
          <a:xfrm>
            <a:off x="7562850" y="5164097"/>
            <a:ext cx="4144675" cy="686213"/>
            <a:chOff x="7562850" y="5200647"/>
            <a:chExt cx="4144675" cy="686213"/>
          </a:xfrm>
        </p:grpSpPr>
        <p:sp>
          <p:nvSpPr>
            <p:cNvPr id="24" name="TextBox 23">
              <a:extLst>
                <a:ext uri="{FF2B5EF4-FFF2-40B4-BE49-F238E27FC236}">
                  <a16:creationId xmlns:a16="http://schemas.microsoft.com/office/drawing/2014/main" id="{FDBA1003-CE58-102A-0B79-2B6AB8794B63}"/>
                </a:ext>
              </a:extLst>
            </p:cNvPr>
            <p:cNvSpPr txBox="1"/>
            <p:nvPr/>
          </p:nvSpPr>
          <p:spPr>
            <a:xfrm>
              <a:off x="7934324" y="5200647"/>
              <a:ext cx="3773201" cy="686213"/>
            </a:xfrm>
            <a:prstGeom prst="rect">
              <a:avLst/>
            </a:prstGeom>
            <a:noFill/>
          </p:spPr>
          <p:txBody>
            <a:bodyPr wrap="square" lIns="0" tIns="0" rIns="0" bIns="91440" rtlCol="0" anchor="t" anchorCtr="0">
              <a:spAutoFit/>
            </a:bodyPr>
            <a:lstStyle/>
            <a:p>
              <a:pPr algn="r">
                <a:lnSpc>
                  <a:spcPct val="120000"/>
                </a:lnSpc>
              </a:pPr>
              <a:r>
                <a:rPr lang="da-DK" sz="1100" dirty="0">
                  <a:latin typeface="+mj-lt"/>
                </a:rPr>
                <a:t>Lightwight cordless freedom &amp; a small footprint</a:t>
              </a:r>
            </a:p>
            <a:p>
              <a:pPr algn="r">
                <a:lnSpc>
                  <a:spcPct val="120000"/>
                </a:lnSpc>
              </a:pPr>
              <a:r>
                <a:rPr lang="en-US" sz="1100" dirty="0"/>
                <a:t>Keep cleaning without limits – rapid, mobile use when high suction power is urgently required</a:t>
              </a:r>
              <a:endParaRPr lang="en-GB" sz="1100" dirty="0"/>
            </a:p>
          </p:txBody>
        </p:sp>
        <p:cxnSp>
          <p:nvCxnSpPr>
            <p:cNvPr id="52" name="Straight Arrow Connector 88">
              <a:extLst>
                <a:ext uri="{FF2B5EF4-FFF2-40B4-BE49-F238E27FC236}">
                  <a16:creationId xmlns:a16="http://schemas.microsoft.com/office/drawing/2014/main" id="{89994707-09E7-22F9-B085-33EF5AA34AE8}"/>
                </a:ext>
              </a:extLst>
            </p:cNvPr>
            <p:cNvCxnSpPr>
              <a:cxnSpLocks/>
            </p:cNvCxnSpPr>
            <p:nvPr/>
          </p:nvCxnSpPr>
          <p:spPr>
            <a:xfrm flipH="1">
              <a:off x="7562850" y="5886860"/>
              <a:ext cx="4144675"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7FE3E3F6-3C3E-0AAE-4E58-5D21A35FA962}"/>
              </a:ext>
            </a:extLst>
          </p:cNvPr>
          <p:cNvGrpSpPr/>
          <p:nvPr/>
        </p:nvGrpSpPr>
        <p:grpSpPr>
          <a:xfrm>
            <a:off x="6991350" y="1407811"/>
            <a:ext cx="4716176" cy="686213"/>
            <a:chOff x="6991350" y="1407811"/>
            <a:chExt cx="4716176" cy="686213"/>
          </a:xfrm>
        </p:grpSpPr>
        <p:sp>
          <p:nvSpPr>
            <p:cNvPr id="19" name="TextBox 18">
              <a:extLst>
                <a:ext uri="{FF2B5EF4-FFF2-40B4-BE49-F238E27FC236}">
                  <a16:creationId xmlns:a16="http://schemas.microsoft.com/office/drawing/2014/main" id="{65215AB1-8EB5-64CC-1958-6E537A2FFFAB}"/>
                </a:ext>
              </a:extLst>
            </p:cNvPr>
            <p:cNvSpPr txBox="1"/>
            <p:nvPr/>
          </p:nvSpPr>
          <p:spPr>
            <a:xfrm>
              <a:off x="7934325" y="1407811"/>
              <a:ext cx="3773201" cy="686213"/>
            </a:xfrm>
            <a:prstGeom prst="rect">
              <a:avLst/>
            </a:prstGeom>
            <a:noFill/>
          </p:spPr>
          <p:txBody>
            <a:bodyPr wrap="square" lIns="0" tIns="0" rIns="0" bIns="91440" rtlCol="0" anchor="t" anchorCtr="0">
              <a:spAutoFit/>
            </a:bodyPr>
            <a:lstStyle/>
            <a:p>
              <a:pPr algn="r">
                <a:lnSpc>
                  <a:spcPct val="120000"/>
                </a:lnSpc>
              </a:pPr>
              <a:r>
                <a:rPr lang="en-GB" sz="1100" dirty="0">
                  <a:latin typeface="+mj-lt"/>
                </a:rPr>
                <a:t>Protected battery compartment</a:t>
              </a:r>
              <a:br>
                <a:rPr lang="en-GB" sz="1100" dirty="0">
                  <a:latin typeface="+mj-lt"/>
                </a:rPr>
              </a:br>
              <a:r>
                <a:rPr lang="en-US" sz="1100" dirty="0"/>
                <a:t>Battery protected from dust and other influences </a:t>
              </a:r>
              <a:br>
                <a:rPr lang="en-US" sz="1100" dirty="0"/>
              </a:br>
              <a:r>
                <a:rPr lang="en-US" sz="1100" dirty="0"/>
                <a:t>– easy battery replacement</a:t>
              </a:r>
              <a:endParaRPr lang="en-GB" sz="1100" dirty="0"/>
            </a:p>
          </p:txBody>
        </p:sp>
        <p:cxnSp>
          <p:nvCxnSpPr>
            <p:cNvPr id="2" name="Straight Arrow Connector 88">
              <a:extLst>
                <a:ext uri="{FF2B5EF4-FFF2-40B4-BE49-F238E27FC236}">
                  <a16:creationId xmlns:a16="http://schemas.microsoft.com/office/drawing/2014/main" id="{43E0BE21-1696-F33D-C780-73F618571ED6}"/>
                </a:ext>
              </a:extLst>
            </p:cNvPr>
            <p:cNvCxnSpPr>
              <a:cxnSpLocks/>
            </p:cNvCxnSpPr>
            <p:nvPr/>
          </p:nvCxnSpPr>
          <p:spPr>
            <a:xfrm flipH="1">
              <a:off x="6991350" y="2092212"/>
              <a:ext cx="4716175"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3E98EEF6-FA9A-B13A-075B-7EBD44E826F7}"/>
              </a:ext>
            </a:extLst>
          </p:cNvPr>
          <p:cNvGrpSpPr/>
          <p:nvPr/>
        </p:nvGrpSpPr>
        <p:grpSpPr>
          <a:xfrm>
            <a:off x="475521" y="1423759"/>
            <a:ext cx="3777392" cy="687885"/>
            <a:chOff x="475521" y="1423759"/>
            <a:chExt cx="3777392" cy="687885"/>
          </a:xfrm>
        </p:grpSpPr>
        <p:sp>
          <p:nvSpPr>
            <p:cNvPr id="20" name="TextBox 19">
              <a:extLst>
                <a:ext uri="{FF2B5EF4-FFF2-40B4-BE49-F238E27FC236}">
                  <a16:creationId xmlns:a16="http://schemas.microsoft.com/office/drawing/2014/main" id="{B53EF17A-9996-61C0-4B92-C655135F2B83}"/>
                </a:ext>
              </a:extLst>
            </p:cNvPr>
            <p:cNvSpPr txBox="1"/>
            <p:nvPr/>
          </p:nvSpPr>
          <p:spPr>
            <a:xfrm>
              <a:off x="475521" y="1423759"/>
              <a:ext cx="3574311" cy="686213"/>
            </a:xfrm>
            <a:prstGeom prst="rect">
              <a:avLst/>
            </a:prstGeom>
            <a:noFill/>
          </p:spPr>
          <p:txBody>
            <a:bodyPr wrap="square" lIns="0" tIns="0" rIns="0" bIns="91440" rtlCol="0" anchor="t" anchorCtr="0">
              <a:spAutoFit/>
            </a:bodyPr>
            <a:lstStyle/>
            <a:p>
              <a:pPr algn="l">
                <a:lnSpc>
                  <a:spcPct val="120000"/>
                </a:lnSpc>
              </a:pPr>
              <a:r>
                <a:rPr lang="en-GB" sz="1100" dirty="0">
                  <a:latin typeface="+mj-lt"/>
                </a:rPr>
                <a:t>New Nilfisk developed NBP battery</a:t>
              </a:r>
              <a:br>
                <a:rPr lang="en-GB" sz="1100" b="0" i="0" u="none" strike="noStrike" dirty="0">
                  <a:effectLst/>
                </a:rPr>
              </a:br>
              <a:r>
                <a:rPr lang="en-GB" sz="1100" b="0" i="0" u="none" strike="noStrike" dirty="0">
                  <a:effectLst/>
                </a:rPr>
                <a:t>High performance and efficiency with Nilfisk own developed  battery </a:t>
              </a:r>
              <a:r>
                <a:rPr lang="en-GB" sz="1100" dirty="0"/>
                <a:t>–</a:t>
              </a:r>
              <a:r>
                <a:rPr lang="en-GB" sz="1100" b="0" i="0" u="none" strike="noStrike" dirty="0">
                  <a:effectLst/>
                </a:rPr>
                <a:t> up to 500 charging cycles feasible</a:t>
              </a:r>
            </a:p>
          </p:txBody>
        </p:sp>
        <p:cxnSp>
          <p:nvCxnSpPr>
            <p:cNvPr id="16" name="Straight Arrow Connector 15">
              <a:extLst>
                <a:ext uri="{FF2B5EF4-FFF2-40B4-BE49-F238E27FC236}">
                  <a16:creationId xmlns:a16="http://schemas.microsoft.com/office/drawing/2014/main" id="{FABD38D7-938A-ADD6-0F28-DFAF9A766C54}"/>
                </a:ext>
              </a:extLst>
            </p:cNvPr>
            <p:cNvCxnSpPr>
              <a:cxnSpLocks/>
            </p:cNvCxnSpPr>
            <p:nvPr/>
          </p:nvCxnSpPr>
          <p:spPr>
            <a:xfrm>
              <a:off x="479425" y="2111644"/>
              <a:ext cx="3773488"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8CEBA970-F94F-2B4E-ED59-65FCE08D790B}"/>
              </a:ext>
            </a:extLst>
          </p:cNvPr>
          <p:cNvGrpSpPr/>
          <p:nvPr/>
        </p:nvGrpSpPr>
        <p:grpSpPr>
          <a:xfrm>
            <a:off x="475521" y="3398949"/>
            <a:ext cx="3563079" cy="483081"/>
            <a:chOff x="475521" y="3446574"/>
            <a:chExt cx="3563079" cy="483081"/>
          </a:xfrm>
        </p:grpSpPr>
        <p:sp>
          <p:nvSpPr>
            <p:cNvPr id="31" name="TextBox 30">
              <a:extLst>
                <a:ext uri="{FF2B5EF4-FFF2-40B4-BE49-F238E27FC236}">
                  <a16:creationId xmlns:a16="http://schemas.microsoft.com/office/drawing/2014/main" id="{E6498DD1-8076-6B8B-283C-71514CB428A6}"/>
                </a:ext>
              </a:extLst>
            </p:cNvPr>
            <p:cNvSpPr txBox="1"/>
            <p:nvPr/>
          </p:nvSpPr>
          <p:spPr>
            <a:xfrm>
              <a:off x="475521" y="3446574"/>
              <a:ext cx="3563079" cy="483081"/>
            </a:xfrm>
            <a:prstGeom prst="rect">
              <a:avLst/>
            </a:prstGeom>
            <a:noFill/>
          </p:spPr>
          <p:txBody>
            <a:bodyPr wrap="square" lIns="0" tIns="0" rIns="0" bIns="91440" rtlCol="0" anchor="t" anchorCtr="0">
              <a:spAutoFit/>
            </a:bodyPr>
            <a:lstStyle/>
            <a:p>
              <a:pPr algn="l">
                <a:lnSpc>
                  <a:spcPct val="120000"/>
                </a:lnSpc>
              </a:pPr>
              <a:r>
                <a:rPr lang="en-GB" sz="1100" dirty="0">
                  <a:latin typeface="+mj-lt"/>
                </a:rPr>
                <a:t>Highlighted-</a:t>
              </a:r>
              <a:r>
                <a:rPr lang="en-GB" sz="1100" dirty="0" err="1">
                  <a:latin typeface="+mj-lt"/>
                </a:rPr>
                <a:t>colored</a:t>
              </a:r>
              <a:r>
                <a:rPr lang="en-GB" sz="1100" dirty="0">
                  <a:latin typeface="+mj-lt"/>
                </a:rPr>
                <a:t> touch points</a:t>
              </a:r>
            </a:p>
            <a:p>
              <a:pPr>
                <a:lnSpc>
                  <a:spcPct val="120000"/>
                </a:lnSpc>
              </a:pPr>
              <a:r>
                <a:rPr lang="da-DK" sz="1100" dirty="0"/>
                <a:t>Intuitive UI </a:t>
              </a:r>
              <a:r>
                <a:rPr lang="da-DK" sz="1100" dirty="0" err="1"/>
                <a:t>ensures</a:t>
              </a:r>
              <a:r>
                <a:rPr lang="da-DK" sz="1100" dirty="0"/>
                <a:t> a </a:t>
              </a:r>
              <a:r>
                <a:rPr lang="da-DK" sz="1100" dirty="0" err="1"/>
                <a:t>seemless</a:t>
              </a:r>
              <a:r>
                <a:rPr lang="da-DK" sz="1100" dirty="0"/>
                <a:t> operation</a:t>
              </a:r>
              <a:endParaRPr lang="en-US" sz="1100" dirty="0"/>
            </a:p>
          </p:txBody>
        </p:sp>
        <p:cxnSp>
          <p:nvCxnSpPr>
            <p:cNvPr id="32" name="Straight Arrow Connector 31">
              <a:extLst>
                <a:ext uri="{FF2B5EF4-FFF2-40B4-BE49-F238E27FC236}">
                  <a16:creationId xmlns:a16="http://schemas.microsoft.com/office/drawing/2014/main" id="{DC66CAA1-76AD-06F1-A721-8A15226A32A9}"/>
                </a:ext>
              </a:extLst>
            </p:cNvPr>
            <p:cNvCxnSpPr>
              <a:cxnSpLocks/>
            </p:cNvCxnSpPr>
            <p:nvPr/>
          </p:nvCxnSpPr>
          <p:spPr>
            <a:xfrm>
              <a:off x="479425" y="3929655"/>
              <a:ext cx="3353155"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D87EDF79-AD05-1A84-4980-DC65432EE981}"/>
              </a:ext>
            </a:extLst>
          </p:cNvPr>
          <p:cNvGrpSpPr/>
          <p:nvPr/>
        </p:nvGrpSpPr>
        <p:grpSpPr>
          <a:xfrm>
            <a:off x="475521" y="4192754"/>
            <a:ext cx="3811366" cy="686213"/>
            <a:chOff x="475521" y="4240379"/>
            <a:chExt cx="3811366" cy="686213"/>
          </a:xfrm>
        </p:grpSpPr>
        <p:sp>
          <p:nvSpPr>
            <p:cNvPr id="33" name="TextBox 32">
              <a:extLst>
                <a:ext uri="{FF2B5EF4-FFF2-40B4-BE49-F238E27FC236}">
                  <a16:creationId xmlns:a16="http://schemas.microsoft.com/office/drawing/2014/main" id="{F4E3A445-67D5-E91E-35FB-7EF4EE38B98F}"/>
                </a:ext>
              </a:extLst>
            </p:cNvPr>
            <p:cNvSpPr txBox="1"/>
            <p:nvPr/>
          </p:nvSpPr>
          <p:spPr>
            <a:xfrm>
              <a:off x="475521" y="4240379"/>
              <a:ext cx="3563079" cy="686213"/>
            </a:xfrm>
            <a:prstGeom prst="rect">
              <a:avLst/>
            </a:prstGeom>
            <a:noFill/>
          </p:spPr>
          <p:txBody>
            <a:bodyPr wrap="square" lIns="0" tIns="0" rIns="0" bIns="91440" rtlCol="0" anchor="t" anchorCtr="0">
              <a:spAutoFit/>
            </a:bodyPr>
            <a:lstStyle/>
            <a:p>
              <a:pPr>
                <a:lnSpc>
                  <a:spcPct val="120000"/>
                </a:lnSpc>
              </a:pPr>
              <a:r>
                <a:rPr lang="en-US" sz="1100" dirty="0">
                  <a:latin typeface="+mj-lt"/>
                </a:rPr>
                <a:t>Very quiet, pleasant operating noise</a:t>
              </a:r>
            </a:p>
            <a:p>
              <a:pPr>
                <a:lnSpc>
                  <a:spcPct val="120000"/>
                </a:lnSpc>
              </a:pPr>
              <a:r>
                <a:rPr lang="en-US" sz="1100" dirty="0"/>
                <a:t>Enables cleaning in noise-sensitive areas and </a:t>
              </a:r>
              <a:br>
                <a:rPr lang="en-US" sz="1100" dirty="0"/>
              </a:br>
              <a:r>
                <a:rPr lang="en-US" sz="1100" dirty="0"/>
                <a:t>daytime cleaning</a:t>
              </a:r>
              <a:endParaRPr lang="en-GB" sz="1100" dirty="0"/>
            </a:p>
          </p:txBody>
        </p:sp>
        <p:cxnSp>
          <p:nvCxnSpPr>
            <p:cNvPr id="34" name="Straight Arrow Connector 33">
              <a:extLst>
                <a:ext uri="{FF2B5EF4-FFF2-40B4-BE49-F238E27FC236}">
                  <a16:creationId xmlns:a16="http://schemas.microsoft.com/office/drawing/2014/main" id="{8AACEE0A-DFAE-A535-AE24-AFFF42A8A611}"/>
                </a:ext>
              </a:extLst>
            </p:cNvPr>
            <p:cNvCxnSpPr>
              <a:cxnSpLocks/>
            </p:cNvCxnSpPr>
            <p:nvPr/>
          </p:nvCxnSpPr>
          <p:spPr>
            <a:xfrm>
              <a:off x="475521" y="4926592"/>
              <a:ext cx="3811366"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14ED438A-FF99-A725-6F14-E578E2B5EFF8}"/>
              </a:ext>
            </a:extLst>
          </p:cNvPr>
          <p:cNvGrpSpPr/>
          <p:nvPr/>
        </p:nvGrpSpPr>
        <p:grpSpPr>
          <a:xfrm>
            <a:off x="7934324" y="3160168"/>
            <a:ext cx="3773202" cy="686213"/>
            <a:chOff x="7934324" y="3257765"/>
            <a:chExt cx="3773202" cy="686213"/>
          </a:xfrm>
        </p:grpSpPr>
        <p:sp>
          <p:nvSpPr>
            <p:cNvPr id="22" name="TextBox 21">
              <a:extLst>
                <a:ext uri="{FF2B5EF4-FFF2-40B4-BE49-F238E27FC236}">
                  <a16:creationId xmlns:a16="http://schemas.microsoft.com/office/drawing/2014/main" id="{81A3AA2D-7677-1B95-C5DC-04A43AB35A6D}"/>
                </a:ext>
              </a:extLst>
            </p:cNvPr>
            <p:cNvSpPr txBox="1"/>
            <p:nvPr/>
          </p:nvSpPr>
          <p:spPr>
            <a:xfrm>
              <a:off x="8144446" y="3257765"/>
              <a:ext cx="3563080" cy="686213"/>
            </a:xfrm>
            <a:prstGeom prst="rect">
              <a:avLst/>
            </a:prstGeom>
            <a:noFill/>
          </p:spPr>
          <p:txBody>
            <a:bodyPr wrap="square" lIns="0" tIns="0" rIns="0" bIns="91440" rtlCol="0" anchor="t" anchorCtr="0">
              <a:spAutoFit/>
            </a:bodyPr>
            <a:lstStyle/>
            <a:p>
              <a:pPr algn="r">
                <a:lnSpc>
                  <a:spcPct val="120000"/>
                </a:lnSpc>
              </a:pPr>
              <a:r>
                <a:rPr lang="de-DE" sz="1100" dirty="0" err="1">
                  <a:latin typeface="+mj-lt"/>
                </a:rPr>
                <a:t>Washable</a:t>
              </a:r>
              <a:r>
                <a:rPr lang="de-DE" sz="1100" dirty="0">
                  <a:latin typeface="+mj-lt"/>
                </a:rPr>
                <a:t> PET </a:t>
              </a:r>
              <a:r>
                <a:rPr lang="de-DE" sz="1100" dirty="0" err="1">
                  <a:latin typeface="+mj-lt"/>
                </a:rPr>
                <a:t>filter</a:t>
              </a:r>
              <a:r>
                <a:rPr lang="de-DE" sz="1100" dirty="0">
                  <a:latin typeface="+mj-lt"/>
                </a:rPr>
                <a:t> </a:t>
              </a:r>
              <a:r>
                <a:rPr lang="de-DE" sz="1100" dirty="0" err="1">
                  <a:latin typeface="+mj-lt"/>
                </a:rPr>
                <a:t>element</a:t>
              </a:r>
              <a:endParaRPr lang="en-DK" sz="1100" dirty="0">
                <a:latin typeface="+mj-lt"/>
              </a:endParaRPr>
            </a:p>
            <a:p>
              <a:pPr algn="r">
                <a:lnSpc>
                  <a:spcPct val="120000"/>
                </a:lnSpc>
              </a:pPr>
              <a:r>
                <a:rPr lang="da-DK" sz="1100" dirty="0"/>
                <a:t>High quality filtration, longlife, durable and suitble </a:t>
              </a:r>
              <a:br>
                <a:rPr lang="da-DK" sz="1100" dirty="0"/>
              </a:br>
              <a:r>
                <a:rPr lang="da-DK" sz="1100" dirty="0"/>
                <a:t>for wet/dry use</a:t>
              </a:r>
              <a:endParaRPr lang="en-GB" sz="1100" i="1" dirty="0"/>
            </a:p>
          </p:txBody>
        </p:sp>
        <p:cxnSp>
          <p:nvCxnSpPr>
            <p:cNvPr id="83" name="Straight Arrow Connector 88">
              <a:extLst>
                <a:ext uri="{FF2B5EF4-FFF2-40B4-BE49-F238E27FC236}">
                  <a16:creationId xmlns:a16="http://schemas.microsoft.com/office/drawing/2014/main" id="{00F17FD6-8BD2-2C4D-292D-C7638405BD28}"/>
                </a:ext>
              </a:extLst>
            </p:cNvPr>
            <p:cNvCxnSpPr>
              <a:cxnSpLocks/>
            </p:cNvCxnSpPr>
            <p:nvPr/>
          </p:nvCxnSpPr>
          <p:spPr>
            <a:xfrm flipH="1">
              <a:off x="7934324" y="3943978"/>
              <a:ext cx="3773201"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BE5B4C6E-D352-12CD-B3D3-CDB66488D2E0}"/>
              </a:ext>
            </a:extLst>
          </p:cNvPr>
          <p:cNvGrpSpPr/>
          <p:nvPr/>
        </p:nvGrpSpPr>
        <p:grpSpPr>
          <a:xfrm>
            <a:off x="475521" y="5164097"/>
            <a:ext cx="4258404" cy="686213"/>
            <a:chOff x="475521" y="5403779"/>
            <a:chExt cx="4258404" cy="686213"/>
          </a:xfrm>
        </p:grpSpPr>
        <p:sp>
          <p:nvSpPr>
            <p:cNvPr id="38" name="TextBox 37">
              <a:extLst>
                <a:ext uri="{FF2B5EF4-FFF2-40B4-BE49-F238E27FC236}">
                  <a16:creationId xmlns:a16="http://schemas.microsoft.com/office/drawing/2014/main" id="{23F80280-ABA9-B49B-4607-BF8C93E7275C}"/>
                </a:ext>
              </a:extLst>
            </p:cNvPr>
            <p:cNvSpPr txBox="1"/>
            <p:nvPr/>
          </p:nvSpPr>
          <p:spPr>
            <a:xfrm>
              <a:off x="475521" y="5403779"/>
              <a:ext cx="3574311" cy="686213"/>
            </a:xfrm>
            <a:prstGeom prst="rect">
              <a:avLst/>
            </a:prstGeom>
            <a:noFill/>
          </p:spPr>
          <p:txBody>
            <a:bodyPr wrap="square" lIns="0" tIns="0" rIns="0" bIns="91440" rtlCol="0" anchor="t" anchorCtr="0">
              <a:spAutoFit/>
            </a:bodyPr>
            <a:lstStyle/>
            <a:p>
              <a:pPr>
                <a:lnSpc>
                  <a:spcPct val="120000"/>
                </a:lnSpc>
              </a:pPr>
              <a:r>
                <a:rPr lang="da-DK" sz="1100" dirty="0">
                  <a:latin typeface="+mj-lt"/>
                </a:rPr>
                <a:t>Fast charging enabled &amp; hot-swap for continuous uninterrupted use</a:t>
              </a:r>
              <a:br>
                <a:rPr lang="da-DK" sz="1100" dirty="0"/>
              </a:br>
              <a:r>
                <a:rPr lang="da-DK" sz="1100" dirty="0"/>
                <a:t>Fully charge down to only 60 min*</a:t>
              </a:r>
              <a:endParaRPr lang="en-US" sz="1100" dirty="0"/>
            </a:p>
          </p:txBody>
        </p:sp>
        <p:cxnSp>
          <p:nvCxnSpPr>
            <p:cNvPr id="85" name="Straight Arrow Connector 84">
              <a:extLst>
                <a:ext uri="{FF2B5EF4-FFF2-40B4-BE49-F238E27FC236}">
                  <a16:creationId xmlns:a16="http://schemas.microsoft.com/office/drawing/2014/main" id="{A8BE8AC8-E3F1-C2CF-9F7F-897595E60CA2}"/>
                </a:ext>
              </a:extLst>
            </p:cNvPr>
            <p:cNvCxnSpPr>
              <a:cxnSpLocks/>
            </p:cNvCxnSpPr>
            <p:nvPr/>
          </p:nvCxnSpPr>
          <p:spPr>
            <a:xfrm>
              <a:off x="479425" y="6089992"/>
              <a:ext cx="4254500"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78D738CF-2ADB-6E40-7EA6-76B306DC0043}"/>
              </a:ext>
            </a:extLst>
          </p:cNvPr>
          <p:cNvGrpSpPr/>
          <p:nvPr/>
        </p:nvGrpSpPr>
        <p:grpSpPr>
          <a:xfrm>
            <a:off x="7934325" y="4166895"/>
            <a:ext cx="3773201" cy="686213"/>
            <a:chOff x="7934325" y="4228687"/>
            <a:chExt cx="3773201" cy="686213"/>
          </a:xfrm>
        </p:grpSpPr>
        <p:sp>
          <p:nvSpPr>
            <p:cNvPr id="26" name="TextBox 25">
              <a:extLst>
                <a:ext uri="{FF2B5EF4-FFF2-40B4-BE49-F238E27FC236}">
                  <a16:creationId xmlns:a16="http://schemas.microsoft.com/office/drawing/2014/main" id="{DDC2CE5A-783D-AD9F-2AE4-2BB038DA4A59}"/>
                </a:ext>
              </a:extLst>
            </p:cNvPr>
            <p:cNvSpPr txBox="1"/>
            <p:nvPr/>
          </p:nvSpPr>
          <p:spPr>
            <a:xfrm>
              <a:off x="7934326" y="4228687"/>
              <a:ext cx="3773200" cy="686213"/>
            </a:xfrm>
            <a:prstGeom prst="rect">
              <a:avLst/>
            </a:prstGeom>
            <a:noFill/>
          </p:spPr>
          <p:txBody>
            <a:bodyPr wrap="square" lIns="0" tIns="0" rIns="0" bIns="91440" rtlCol="0" anchor="t" anchorCtr="0">
              <a:spAutoFit/>
            </a:bodyPr>
            <a:lstStyle/>
            <a:p>
              <a:pPr algn="r">
                <a:lnSpc>
                  <a:spcPct val="120000"/>
                </a:lnSpc>
              </a:pPr>
              <a:r>
                <a:rPr lang="da-DK" sz="1100" dirty="0">
                  <a:latin typeface="+mj-lt"/>
                </a:rPr>
                <a:t>MultiFit inlet</a:t>
              </a:r>
            </a:p>
            <a:p>
              <a:pPr algn="r">
                <a:lnSpc>
                  <a:spcPct val="120000"/>
                </a:lnSpc>
              </a:pPr>
              <a:r>
                <a:rPr lang="de-DE" sz="1100" dirty="0"/>
                <a:t>Wide range of suction hosese and accessories from the Nilfisk accessory program can be used on the AERO battery</a:t>
              </a:r>
              <a:endParaRPr lang="en-GB" sz="1100" dirty="0"/>
            </a:p>
          </p:txBody>
        </p:sp>
        <p:cxnSp>
          <p:nvCxnSpPr>
            <p:cNvPr id="88" name="Straight Arrow Connector 88">
              <a:extLst>
                <a:ext uri="{FF2B5EF4-FFF2-40B4-BE49-F238E27FC236}">
                  <a16:creationId xmlns:a16="http://schemas.microsoft.com/office/drawing/2014/main" id="{A1D5747D-5B5E-8EF7-DD5D-7084F633B60B}"/>
                </a:ext>
              </a:extLst>
            </p:cNvPr>
            <p:cNvCxnSpPr>
              <a:cxnSpLocks/>
            </p:cNvCxnSpPr>
            <p:nvPr/>
          </p:nvCxnSpPr>
          <p:spPr>
            <a:xfrm flipH="1">
              <a:off x="7934325" y="4914900"/>
              <a:ext cx="3773200"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910291F2-4760-11C2-128F-C7B9457952FC}"/>
              </a:ext>
            </a:extLst>
          </p:cNvPr>
          <p:cNvSpPr txBox="1"/>
          <p:nvPr/>
        </p:nvSpPr>
        <p:spPr>
          <a:xfrm>
            <a:off x="475521" y="6027579"/>
            <a:ext cx="1829529" cy="246221"/>
          </a:xfrm>
          <a:prstGeom prst="rect">
            <a:avLst/>
          </a:prstGeom>
          <a:noFill/>
        </p:spPr>
        <p:txBody>
          <a:bodyPr wrap="square" lIns="0" tIns="0" rIns="0" bIns="91440">
            <a:spAutoFit/>
          </a:bodyPr>
          <a:lstStyle/>
          <a:p>
            <a:pPr>
              <a:spcBef>
                <a:spcPts val="0"/>
              </a:spcBef>
              <a:defRPr/>
            </a:pPr>
            <a:r>
              <a:rPr kumimoji="0" lang="en-GB" sz="1000" b="0" i="0" u="none" strike="noStrike" kern="1200" cap="none" spc="0" normalizeH="0" baseline="0" noProof="0" dirty="0">
                <a:ln>
                  <a:noFill/>
                </a:ln>
                <a:solidFill>
                  <a:schemeClr val="tx2"/>
                </a:solidFill>
                <a:effectLst/>
                <a:uLnTx/>
                <a:uFillTx/>
                <a:ea typeface="Roboto Light"/>
                <a:cs typeface="Roboto Light"/>
              </a:rPr>
              <a:t>* </a:t>
            </a:r>
            <a:r>
              <a:rPr kumimoji="0" lang="en-GB" sz="1000" b="0" i="0" u="none" strike="noStrike" kern="1200" cap="none" spc="0" normalizeH="0" baseline="0" noProof="0" dirty="0" err="1">
                <a:ln>
                  <a:noFill/>
                </a:ln>
                <a:solidFill>
                  <a:schemeClr val="tx2"/>
                </a:solidFill>
                <a:effectLst/>
                <a:uLnTx/>
                <a:uFillTx/>
                <a:ea typeface="Roboto Light"/>
                <a:cs typeface="Roboto Light"/>
              </a:rPr>
              <a:t>Aprx</a:t>
            </a:r>
            <a:r>
              <a:rPr kumimoji="0" lang="en-GB" sz="1000" b="0" i="0" u="none" strike="noStrike" kern="1200" cap="none" spc="0" normalizeH="0" baseline="0" noProof="0" dirty="0">
                <a:ln>
                  <a:noFill/>
                </a:ln>
                <a:solidFill>
                  <a:schemeClr val="tx2"/>
                </a:solidFill>
                <a:effectLst/>
                <a:uLnTx/>
                <a:uFillTx/>
                <a:ea typeface="Roboto Light"/>
                <a:cs typeface="Roboto Light"/>
              </a:rPr>
              <a:t> 90% battery capacity</a:t>
            </a:r>
          </a:p>
        </p:txBody>
      </p:sp>
    </p:spTree>
    <p:extLst>
      <p:ext uri="{BB962C8B-B14F-4D97-AF65-F5344CB8AC3E}">
        <p14:creationId xmlns:p14="http://schemas.microsoft.com/office/powerpoint/2010/main" val="137008967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152A8-28C9-1D24-1E99-78A465AA5919}"/>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F70C47A5-2EFB-39C7-0B2C-D083BE89D905}"/>
              </a:ext>
            </a:extLst>
          </p:cNvPr>
          <p:cNvSpPr txBox="1">
            <a:spLocks/>
          </p:cNvSpPr>
          <p:nvPr/>
        </p:nvSpPr>
        <p:spPr>
          <a:xfrm>
            <a:off x="7471611" y="0"/>
            <a:ext cx="4720389" cy="6283325"/>
          </a:xfrm>
          <a:prstGeom prst="rect">
            <a:avLst/>
          </a:prstGeom>
          <a:solidFill>
            <a:schemeClr val="bg2">
              <a:lumMod val="20000"/>
              <a:lumOff val="80000"/>
            </a:schemeClr>
          </a:solidFill>
        </p:spPr>
        <p:txBody>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US"/>
              <a:t> </a:t>
            </a:r>
            <a:endParaRPr lang="en-US" dirty="0"/>
          </a:p>
        </p:txBody>
      </p:sp>
      <p:graphicFrame>
        <p:nvGraphicFramePr>
          <p:cNvPr id="8" name="Object 7" hidden="1">
            <a:extLst>
              <a:ext uri="{FF2B5EF4-FFF2-40B4-BE49-F238E27FC236}">
                <a16:creationId xmlns:a16="http://schemas.microsoft.com/office/drawing/2014/main" id="{D0D04B7D-392D-7787-B6ED-87449D29FF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D0D04B7D-392D-7787-B6ED-87449D29FF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634FAC03-F87F-4367-F247-A6A6A27FB91D}"/>
              </a:ext>
            </a:extLst>
          </p:cNvPr>
          <p:cNvSpPr>
            <a:spLocks noGrp="1"/>
          </p:cNvSpPr>
          <p:nvPr>
            <p:ph type="ftr" sz="quarter" idx="21"/>
          </p:nvPr>
        </p:nvSpPr>
        <p:spPr/>
        <p:txBody>
          <a:bodyPr/>
          <a:lstStyle/>
          <a:p>
            <a:pPr algn="l"/>
            <a:r>
              <a:rPr lang="en-US"/>
              <a:t>COMPANY CONFIDENTIAL</a:t>
            </a:r>
          </a:p>
        </p:txBody>
      </p:sp>
      <p:sp>
        <p:nvSpPr>
          <p:cNvPr id="3" name="Slide Number Placeholder 2">
            <a:extLst>
              <a:ext uri="{FF2B5EF4-FFF2-40B4-BE49-F238E27FC236}">
                <a16:creationId xmlns:a16="http://schemas.microsoft.com/office/drawing/2014/main" id="{7F1ADDA9-7566-60CC-3568-484A5E164A27}"/>
              </a:ext>
            </a:extLst>
          </p:cNvPr>
          <p:cNvSpPr>
            <a:spLocks noGrp="1"/>
          </p:cNvSpPr>
          <p:nvPr>
            <p:ph type="sldNum" sz="quarter" idx="22"/>
          </p:nvPr>
        </p:nvSpPr>
        <p:spPr/>
        <p:txBody>
          <a:bodyPr/>
          <a:lstStyle/>
          <a:p>
            <a:fld id="{6C385236-B7BA-4938-9EA6-6DEC8CA653D7}" type="slidenum">
              <a:rPr lang="en-US" smtClean="0"/>
              <a:pPr/>
              <a:t>18</a:t>
            </a:fld>
            <a:endParaRPr lang="en-US"/>
          </a:p>
        </p:txBody>
      </p:sp>
      <p:sp>
        <p:nvSpPr>
          <p:cNvPr id="10" name="Content Placeholder 9">
            <a:extLst>
              <a:ext uri="{FF2B5EF4-FFF2-40B4-BE49-F238E27FC236}">
                <a16:creationId xmlns:a16="http://schemas.microsoft.com/office/drawing/2014/main" id="{B1CB1562-DA46-1952-9E05-30DC58ED2847}"/>
              </a:ext>
            </a:extLst>
          </p:cNvPr>
          <p:cNvSpPr>
            <a:spLocks noGrp="1"/>
          </p:cNvSpPr>
          <p:nvPr>
            <p:ph sz="quarter" idx="18"/>
          </p:nvPr>
        </p:nvSpPr>
        <p:spPr>
          <a:xfrm>
            <a:off x="479425" y="1422400"/>
            <a:ext cx="5507038" cy="4851399"/>
          </a:xfrm>
          <a:noFill/>
        </p:spPr>
        <p:txBody>
          <a:bodyPr lIns="0" tIns="0" rIns="0" bIns="91440"/>
          <a:lstStyle/>
          <a:p>
            <a:pPr marL="0" indent="0">
              <a:lnSpc>
                <a:spcPct val="120000"/>
              </a:lnSpc>
              <a:spcBef>
                <a:spcPts val="400"/>
              </a:spcBef>
              <a:buNone/>
            </a:pPr>
            <a:r>
              <a:rPr lang="en-US" dirty="0">
                <a:latin typeface="+mj-lt"/>
              </a:rPr>
              <a:t>Entry level battery driven basic cleaning of hazardous dust</a:t>
            </a:r>
          </a:p>
          <a:p>
            <a:pPr marL="199104" lvl="1" indent="-201168">
              <a:lnSpc>
                <a:spcPct val="120000"/>
              </a:lnSpc>
              <a:spcBef>
                <a:spcPts val="400"/>
              </a:spcBef>
              <a:buFont typeface="Arial" panose="020B0604020202020204" pitchFamily="34" charset="0"/>
              <a:buChar char="•"/>
            </a:pPr>
            <a:r>
              <a:rPr lang="en-US" dirty="0"/>
              <a:t>Easy to use thanks to clear UI</a:t>
            </a:r>
          </a:p>
          <a:p>
            <a:pPr marL="0" indent="0">
              <a:lnSpc>
                <a:spcPct val="120000"/>
              </a:lnSpc>
              <a:spcBef>
                <a:spcPts val="400"/>
              </a:spcBef>
              <a:buNone/>
            </a:pPr>
            <a:r>
              <a:rPr lang="en-US" dirty="0">
                <a:latin typeface="+mj-lt"/>
              </a:rPr>
              <a:t>Exceptionally long runtime:</a:t>
            </a:r>
          </a:p>
          <a:p>
            <a:pPr marL="201168" lvl="1">
              <a:lnSpc>
                <a:spcPct val="120000"/>
              </a:lnSpc>
              <a:spcBef>
                <a:spcPts val="400"/>
              </a:spcBef>
              <a:buFont typeface="Arial" panose="020B0604020202020204" pitchFamily="34" charset="0"/>
              <a:buChar char="•"/>
            </a:pPr>
            <a:r>
              <a:rPr lang="en-US" dirty="0"/>
              <a:t>With NBP60 25min</a:t>
            </a:r>
          </a:p>
          <a:p>
            <a:pPr marL="201168" lvl="1">
              <a:lnSpc>
                <a:spcPct val="120000"/>
              </a:lnSpc>
              <a:spcBef>
                <a:spcPts val="400"/>
              </a:spcBef>
              <a:buFont typeface="Arial" panose="020B0604020202020204" pitchFamily="34" charset="0"/>
              <a:buChar char="•"/>
            </a:pPr>
            <a:r>
              <a:rPr lang="en-US" dirty="0"/>
              <a:t>With NBP100 40min</a:t>
            </a:r>
          </a:p>
          <a:p>
            <a:pPr marL="201168" lvl="1">
              <a:lnSpc>
                <a:spcPct val="120000"/>
              </a:lnSpc>
              <a:spcBef>
                <a:spcPts val="400"/>
              </a:spcBef>
              <a:buFont typeface="Arial" panose="020B0604020202020204" pitchFamily="34" charset="0"/>
              <a:buChar char="•"/>
            </a:pPr>
            <a:r>
              <a:rPr lang="en-US" dirty="0"/>
              <a:t>With NBP100 </a:t>
            </a:r>
            <a:r>
              <a:rPr lang="en-DK"/>
              <a:t>65</a:t>
            </a:r>
            <a:r>
              <a:rPr lang="en-US"/>
              <a:t>min</a:t>
            </a:r>
            <a:r>
              <a:rPr lang="en-US" dirty="0"/>
              <a:t> (Eco-Mode)</a:t>
            </a:r>
          </a:p>
          <a:p>
            <a:pPr marL="0" indent="0">
              <a:lnSpc>
                <a:spcPct val="120000"/>
              </a:lnSpc>
              <a:spcBef>
                <a:spcPts val="400"/>
              </a:spcBef>
              <a:buNone/>
            </a:pPr>
            <a:r>
              <a:rPr lang="en-US" dirty="0">
                <a:latin typeface="+mj-lt"/>
              </a:rPr>
              <a:t>Entry safety vac L-Class</a:t>
            </a:r>
          </a:p>
          <a:p>
            <a:pPr marL="201168" lvl="1">
              <a:lnSpc>
                <a:spcPct val="120000"/>
              </a:lnSpc>
              <a:spcBef>
                <a:spcPts val="400"/>
              </a:spcBef>
              <a:buFont typeface="Arial" panose="020B0604020202020204" pitchFamily="34" charset="0"/>
              <a:buChar char="•"/>
            </a:pPr>
            <a:r>
              <a:rPr lang="en-US" dirty="0"/>
              <a:t>Developed and certified for the pick of hazardous dusts, according the dust class L</a:t>
            </a:r>
          </a:p>
          <a:p>
            <a:pPr marL="0" indent="0">
              <a:lnSpc>
                <a:spcPct val="120000"/>
              </a:lnSpc>
              <a:spcBef>
                <a:spcPts val="400"/>
              </a:spcBef>
              <a:buNone/>
            </a:pPr>
            <a:r>
              <a:rPr lang="en-US" dirty="0">
                <a:latin typeface="+mj-lt"/>
              </a:rPr>
              <a:t>Wet and dry </a:t>
            </a:r>
          </a:p>
          <a:p>
            <a:pPr marL="201168" lvl="1">
              <a:lnSpc>
                <a:spcPct val="120000"/>
              </a:lnSpc>
              <a:spcBef>
                <a:spcPts val="400"/>
              </a:spcBef>
              <a:buFont typeface="Arial" panose="020B0604020202020204" pitchFamily="34" charset="0"/>
              <a:buChar char="•"/>
            </a:pPr>
            <a:r>
              <a:rPr lang="en-US" dirty="0"/>
              <a:t>Equipped with a floater – for reliable pick-up of many kinds of liquids</a:t>
            </a:r>
            <a:endParaRPr lang="da-DK" dirty="0"/>
          </a:p>
        </p:txBody>
      </p:sp>
      <p:sp>
        <p:nvSpPr>
          <p:cNvPr id="6" name="Text Placeholder 5">
            <a:extLst>
              <a:ext uri="{FF2B5EF4-FFF2-40B4-BE49-F238E27FC236}">
                <a16:creationId xmlns:a16="http://schemas.microsoft.com/office/drawing/2014/main" id="{C4867A1D-DF5E-D2ED-AA4B-1D986EB951A1}"/>
              </a:ext>
            </a:extLst>
          </p:cNvPr>
          <p:cNvSpPr>
            <a:spLocks noGrp="1"/>
          </p:cNvSpPr>
          <p:nvPr>
            <p:ph type="body" sz="quarter" idx="14"/>
          </p:nvPr>
        </p:nvSpPr>
        <p:spPr/>
        <p:txBody>
          <a:bodyPr/>
          <a:lstStyle/>
          <a:p>
            <a:r>
              <a:rPr lang="en-US" dirty="0"/>
              <a:t>AERO 21B-0L PC BP36V</a:t>
            </a:r>
            <a:endParaRPr lang="da-DK" dirty="0">
              <a:solidFill>
                <a:schemeClr val="tx2"/>
              </a:solidFill>
            </a:endParaRPr>
          </a:p>
        </p:txBody>
      </p:sp>
      <p:sp>
        <p:nvSpPr>
          <p:cNvPr id="7" name="Title 6">
            <a:extLst>
              <a:ext uri="{FF2B5EF4-FFF2-40B4-BE49-F238E27FC236}">
                <a16:creationId xmlns:a16="http://schemas.microsoft.com/office/drawing/2014/main" id="{9548B6FD-A68B-65E2-7AB9-206E4D1F0BA6}"/>
              </a:ext>
            </a:extLst>
          </p:cNvPr>
          <p:cNvSpPr>
            <a:spLocks noGrp="1"/>
          </p:cNvSpPr>
          <p:nvPr>
            <p:ph type="title"/>
          </p:nvPr>
        </p:nvSpPr>
        <p:spPr/>
        <p:txBody>
          <a:bodyPr vert="horz"/>
          <a:lstStyle/>
          <a:p>
            <a:r>
              <a:rPr lang="da-DK" dirty="0"/>
              <a:t>4 | </a:t>
            </a:r>
            <a:r>
              <a:rPr lang="de-DE"/>
              <a:t>AERO battery </a:t>
            </a:r>
            <a:r>
              <a:rPr lang="de-DE" dirty="0"/>
              <a:t>f</a:t>
            </a:r>
            <a:r>
              <a:rPr lang="de-DE"/>
              <a:t>eatures</a:t>
            </a:r>
            <a:endParaRPr lang="da-DK" dirty="0"/>
          </a:p>
        </p:txBody>
      </p:sp>
      <p:pic>
        <p:nvPicPr>
          <p:cNvPr id="16" name="Picture 15">
            <a:extLst>
              <a:ext uri="{FF2B5EF4-FFF2-40B4-BE49-F238E27FC236}">
                <a16:creationId xmlns:a16="http://schemas.microsoft.com/office/drawing/2014/main" id="{6B28DAE1-BEC2-C2C4-A6A7-B549F9CBBE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10624" y="1610670"/>
            <a:ext cx="3809524" cy="3809524"/>
          </a:xfrm>
          <a:prstGeom prst="rect">
            <a:avLst/>
          </a:prstGeom>
        </p:spPr>
      </p:pic>
      <p:pic>
        <p:nvPicPr>
          <p:cNvPr id="18" name="Graphic 17">
            <a:extLst>
              <a:ext uri="{FF2B5EF4-FFF2-40B4-BE49-F238E27FC236}">
                <a16:creationId xmlns:a16="http://schemas.microsoft.com/office/drawing/2014/main" id="{491D9F37-90E2-7D6C-AEB3-DA5E24EBD4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77223" y="1412875"/>
            <a:ext cx="542925" cy="550545"/>
          </a:xfrm>
          <a:prstGeom prst="rect">
            <a:avLst/>
          </a:prstGeom>
        </p:spPr>
      </p:pic>
    </p:spTree>
    <p:extLst>
      <p:ext uri="{BB962C8B-B14F-4D97-AF65-F5344CB8AC3E}">
        <p14:creationId xmlns:p14="http://schemas.microsoft.com/office/powerpoint/2010/main" val="62268290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33283-6DE7-C016-47A8-F20E2C907AB9}"/>
            </a:ext>
          </a:extLst>
        </p:cNvPr>
        <p:cNvGrpSpPr/>
        <p:nvPr/>
      </p:nvGrpSpPr>
      <p:grpSpPr>
        <a:xfrm>
          <a:off x="0" y="0"/>
          <a:ext cx="0" cy="0"/>
          <a:chOff x="0" y="0"/>
          <a:chExt cx="0" cy="0"/>
        </a:xfrm>
      </p:grpSpPr>
      <p:sp>
        <p:nvSpPr>
          <p:cNvPr id="9" name="Text Placeholder 5">
            <a:extLst>
              <a:ext uri="{FF2B5EF4-FFF2-40B4-BE49-F238E27FC236}">
                <a16:creationId xmlns:a16="http://schemas.microsoft.com/office/drawing/2014/main" id="{14FD337B-6C78-A906-24A6-C9863DB46F19}"/>
              </a:ext>
            </a:extLst>
          </p:cNvPr>
          <p:cNvSpPr txBox="1">
            <a:spLocks/>
          </p:cNvSpPr>
          <p:nvPr/>
        </p:nvSpPr>
        <p:spPr>
          <a:xfrm>
            <a:off x="7471611" y="0"/>
            <a:ext cx="4720389" cy="6283325"/>
          </a:xfrm>
          <a:prstGeom prst="rect">
            <a:avLst/>
          </a:prstGeom>
          <a:solidFill>
            <a:schemeClr val="bg2">
              <a:lumMod val="20000"/>
              <a:lumOff val="80000"/>
            </a:schemeClr>
          </a:solidFill>
        </p:spPr>
        <p:txBody>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US"/>
              <a:t> </a:t>
            </a:r>
            <a:endParaRPr lang="en-US" dirty="0"/>
          </a:p>
        </p:txBody>
      </p:sp>
      <p:pic>
        <p:nvPicPr>
          <p:cNvPr id="11" name="Picture 10">
            <a:extLst>
              <a:ext uri="{FF2B5EF4-FFF2-40B4-BE49-F238E27FC236}">
                <a16:creationId xmlns:a16="http://schemas.microsoft.com/office/drawing/2014/main" id="{928DA85A-68C4-F512-EEE4-2415B8368E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910624" y="1610670"/>
            <a:ext cx="3809448" cy="3809524"/>
          </a:xfrm>
          <a:prstGeom prst="rect">
            <a:avLst/>
          </a:prstGeom>
        </p:spPr>
      </p:pic>
      <p:graphicFrame>
        <p:nvGraphicFramePr>
          <p:cNvPr id="8" name="Object 7" hidden="1">
            <a:extLst>
              <a:ext uri="{FF2B5EF4-FFF2-40B4-BE49-F238E27FC236}">
                <a16:creationId xmlns:a16="http://schemas.microsoft.com/office/drawing/2014/main" id="{C9E2409D-A8B1-A1B5-563F-E573D61E5043}"/>
              </a:ext>
            </a:extLst>
          </p:cNvPr>
          <p:cNvGraphicFramePr>
            <a:graphicFrameLocks noChangeAspect="1"/>
          </p:cNvGraphicFramePr>
          <p:nvPr>
            <p:custDataLst>
              <p:tags r:id="rId1"/>
            </p:custDataLst>
            <p:extLst>
              <p:ext uri="{D42A27DB-BD31-4B8C-83A1-F6EECF244321}">
                <p14:modId xmlns:p14="http://schemas.microsoft.com/office/powerpoint/2010/main" val="2276111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8" name="Object 7" hidden="1">
                        <a:extLst>
                          <a:ext uri="{FF2B5EF4-FFF2-40B4-BE49-F238E27FC236}">
                            <a16:creationId xmlns:a16="http://schemas.microsoft.com/office/drawing/2014/main" id="{C9E2409D-A8B1-A1B5-563F-E573D61E50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03392D92-D3EE-A2A7-E379-54F4632273B5}"/>
              </a:ext>
            </a:extLst>
          </p:cNvPr>
          <p:cNvSpPr>
            <a:spLocks noGrp="1"/>
          </p:cNvSpPr>
          <p:nvPr>
            <p:ph type="ftr" sz="quarter" idx="21"/>
          </p:nvPr>
        </p:nvSpPr>
        <p:spPr/>
        <p:txBody>
          <a:bodyPr/>
          <a:lstStyle/>
          <a:p>
            <a:pPr algn="l"/>
            <a:r>
              <a:rPr lang="en-US"/>
              <a:t>COMPANY CONFIDENTIAL</a:t>
            </a:r>
          </a:p>
        </p:txBody>
      </p:sp>
      <p:sp>
        <p:nvSpPr>
          <p:cNvPr id="3" name="Slide Number Placeholder 2">
            <a:extLst>
              <a:ext uri="{FF2B5EF4-FFF2-40B4-BE49-F238E27FC236}">
                <a16:creationId xmlns:a16="http://schemas.microsoft.com/office/drawing/2014/main" id="{318EB515-1295-9BAC-2DC2-9C9E83443DBC}"/>
              </a:ext>
            </a:extLst>
          </p:cNvPr>
          <p:cNvSpPr>
            <a:spLocks noGrp="1"/>
          </p:cNvSpPr>
          <p:nvPr>
            <p:ph type="sldNum" sz="quarter" idx="22"/>
          </p:nvPr>
        </p:nvSpPr>
        <p:spPr/>
        <p:txBody>
          <a:bodyPr/>
          <a:lstStyle/>
          <a:p>
            <a:fld id="{6C385236-B7BA-4938-9EA6-6DEC8CA653D7}" type="slidenum">
              <a:rPr lang="en-US" smtClean="0"/>
              <a:pPr/>
              <a:t>19</a:t>
            </a:fld>
            <a:endParaRPr lang="en-US"/>
          </a:p>
        </p:txBody>
      </p:sp>
      <p:sp>
        <p:nvSpPr>
          <p:cNvPr id="10" name="Content Placeholder 9">
            <a:extLst>
              <a:ext uri="{FF2B5EF4-FFF2-40B4-BE49-F238E27FC236}">
                <a16:creationId xmlns:a16="http://schemas.microsoft.com/office/drawing/2014/main" id="{C0D23B56-5E98-8BEF-D6BF-1B223C997ECD}"/>
              </a:ext>
            </a:extLst>
          </p:cNvPr>
          <p:cNvSpPr>
            <a:spLocks noGrp="1"/>
          </p:cNvSpPr>
          <p:nvPr>
            <p:ph sz="quarter" idx="18"/>
          </p:nvPr>
        </p:nvSpPr>
        <p:spPr>
          <a:xfrm>
            <a:off x="479425" y="1422400"/>
            <a:ext cx="5507038" cy="4851399"/>
          </a:xfrm>
          <a:noFill/>
        </p:spPr>
        <p:txBody>
          <a:bodyPr lIns="0" tIns="0" rIns="0" bIns="91440"/>
          <a:lstStyle/>
          <a:p>
            <a:pPr marL="0" indent="0">
              <a:lnSpc>
                <a:spcPct val="120000"/>
              </a:lnSpc>
              <a:spcBef>
                <a:spcPts val="400"/>
              </a:spcBef>
              <a:buNone/>
            </a:pPr>
            <a:r>
              <a:rPr lang="en-US" dirty="0">
                <a:latin typeface="+mj-lt"/>
              </a:rPr>
              <a:t>Developed and designed for tough cleaning tasks involving hazardous dusts</a:t>
            </a:r>
          </a:p>
          <a:p>
            <a:pPr>
              <a:lnSpc>
                <a:spcPct val="120000"/>
              </a:lnSpc>
              <a:spcBef>
                <a:spcPts val="400"/>
              </a:spcBef>
            </a:pPr>
            <a:r>
              <a:rPr lang="en-US" dirty="0"/>
              <a:t>Designed for 2 different hose diameters</a:t>
            </a:r>
          </a:p>
          <a:p>
            <a:pPr marL="0" indent="0">
              <a:lnSpc>
                <a:spcPct val="120000"/>
              </a:lnSpc>
              <a:spcBef>
                <a:spcPts val="400"/>
              </a:spcBef>
              <a:buNone/>
            </a:pPr>
            <a:r>
              <a:rPr lang="en-US" dirty="0">
                <a:latin typeface="+mj-lt"/>
              </a:rPr>
              <a:t>Full M-class safety vac</a:t>
            </a:r>
          </a:p>
          <a:p>
            <a:pPr>
              <a:lnSpc>
                <a:spcPct val="120000"/>
              </a:lnSpc>
              <a:spcBef>
                <a:spcPts val="400"/>
              </a:spcBef>
            </a:pPr>
            <a:r>
              <a:rPr lang="en-US" dirty="0"/>
              <a:t>Designed to collect hazardous dusts in dust class M. It is capable </a:t>
            </a:r>
            <a:br>
              <a:rPr lang="en-US" dirty="0"/>
            </a:br>
            <a:r>
              <a:rPr lang="en-US" dirty="0"/>
              <a:t>of collecting dusts such as concrete, wood or paint dust generated during craft and construction work. These dusts are safely separated in the filter bag and can thus be easily disposed of</a:t>
            </a:r>
          </a:p>
          <a:p>
            <a:pPr marL="0" indent="0">
              <a:lnSpc>
                <a:spcPct val="120000"/>
              </a:lnSpc>
              <a:spcBef>
                <a:spcPts val="400"/>
              </a:spcBef>
              <a:buNone/>
            </a:pPr>
            <a:r>
              <a:rPr lang="en-US" dirty="0">
                <a:latin typeface="+mj-lt"/>
              </a:rPr>
              <a:t>Wet and dry </a:t>
            </a:r>
          </a:p>
          <a:p>
            <a:pPr>
              <a:lnSpc>
                <a:spcPct val="120000"/>
              </a:lnSpc>
              <a:spcBef>
                <a:spcPts val="400"/>
              </a:spcBef>
            </a:pPr>
            <a:r>
              <a:rPr lang="en-US" dirty="0"/>
              <a:t>Equipped with a floater – for reliable pick-up of many kinds of liquids</a:t>
            </a:r>
            <a:endParaRPr lang="da-DK" dirty="0"/>
          </a:p>
        </p:txBody>
      </p:sp>
      <p:sp>
        <p:nvSpPr>
          <p:cNvPr id="6" name="Text Placeholder 5">
            <a:extLst>
              <a:ext uri="{FF2B5EF4-FFF2-40B4-BE49-F238E27FC236}">
                <a16:creationId xmlns:a16="http://schemas.microsoft.com/office/drawing/2014/main" id="{92730A73-E730-F025-B78D-AB844D1CF05F}"/>
              </a:ext>
            </a:extLst>
          </p:cNvPr>
          <p:cNvSpPr>
            <a:spLocks noGrp="1"/>
          </p:cNvSpPr>
          <p:nvPr>
            <p:ph type="body" sz="quarter" idx="14"/>
          </p:nvPr>
        </p:nvSpPr>
        <p:spPr/>
        <p:txBody>
          <a:bodyPr/>
          <a:lstStyle/>
          <a:p>
            <a:r>
              <a:rPr lang="en-US" dirty="0"/>
              <a:t>AERO 21B-W0M PC BP36V</a:t>
            </a:r>
            <a:endParaRPr lang="da-DK" dirty="0">
              <a:solidFill>
                <a:schemeClr val="tx2"/>
              </a:solidFill>
            </a:endParaRPr>
          </a:p>
        </p:txBody>
      </p:sp>
      <p:sp>
        <p:nvSpPr>
          <p:cNvPr id="7" name="Title 6">
            <a:extLst>
              <a:ext uri="{FF2B5EF4-FFF2-40B4-BE49-F238E27FC236}">
                <a16:creationId xmlns:a16="http://schemas.microsoft.com/office/drawing/2014/main" id="{CA31C39B-3856-E33A-6B29-587B4507FCA3}"/>
              </a:ext>
            </a:extLst>
          </p:cNvPr>
          <p:cNvSpPr>
            <a:spLocks noGrp="1"/>
          </p:cNvSpPr>
          <p:nvPr>
            <p:ph type="title"/>
          </p:nvPr>
        </p:nvSpPr>
        <p:spPr/>
        <p:txBody>
          <a:bodyPr vert="horz"/>
          <a:lstStyle/>
          <a:p>
            <a:r>
              <a:rPr lang="da-DK" dirty="0"/>
              <a:t>4 | </a:t>
            </a:r>
            <a:r>
              <a:rPr lang="de-DE"/>
              <a:t>AERO battery </a:t>
            </a:r>
            <a:r>
              <a:rPr lang="de-DE" dirty="0"/>
              <a:t>f</a:t>
            </a:r>
            <a:r>
              <a:rPr lang="de-DE"/>
              <a:t>eatures</a:t>
            </a:r>
            <a:endParaRPr lang="da-DK" dirty="0"/>
          </a:p>
        </p:txBody>
      </p:sp>
      <p:pic>
        <p:nvPicPr>
          <p:cNvPr id="14" name="Graphic 13">
            <a:extLst>
              <a:ext uri="{FF2B5EF4-FFF2-40B4-BE49-F238E27FC236}">
                <a16:creationId xmlns:a16="http://schemas.microsoft.com/office/drawing/2014/main" id="{4F4BB036-2C86-9B82-2EA3-52DCC42677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77147" y="1412875"/>
            <a:ext cx="542925" cy="542925"/>
          </a:xfrm>
          <a:prstGeom prst="rect">
            <a:avLst/>
          </a:prstGeom>
        </p:spPr>
      </p:pic>
    </p:spTree>
    <p:extLst>
      <p:ext uri="{BB962C8B-B14F-4D97-AF65-F5344CB8AC3E}">
        <p14:creationId xmlns:p14="http://schemas.microsoft.com/office/powerpoint/2010/main" val="204653299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15672-C3CF-EA1F-0CDA-BCC6EC9A9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B2A268-E7E9-B56A-57D7-40413C9E079C}"/>
              </a:ext>
            </a:extLst>
          </p:cNvPr>
          <p:cNvSpPr>
            <a:spLocks noGrp="1"/>
          </p:cNvSpPr>
          <p:nvPr>
            <p:ph type="title"/>
          </p:nvPr>
        </p:nvSpPr>
        <p:spPr/>
        <p:txBody>
          <a:bodyPr/>
          <a:lstStyle/>
          <a:p>
            <a:r>
              <a:rPr lang="en-US"/>
              <a:t>Agenda</a:t>
            </a:r>
          </a:p>
        </p:txBody>
      </p:sp>
      <p:sp>
        <p:nvSpPr>
          <p:cNvPr id="16" name="Footer Placeholder 15">
            <a:extLst>
              <a:ext uri="{FF2B5EF4-FFF2-40B4-BE49-F238E27FC236}">
                <a16:creationId xmlns:a16="http://schemas.microsoft.com/office/drawing/2014/main" id="{D04587AF-A970-BACC-0037-DFE06ED4A0DB}"/>
              </a:ext>
            </a:extLst>
          </p:cNvPr>
          <p:cNvSpPr>
            <a:spLocks noGrp="1"/>
          </p:cNvSpPr>
          <p:nvPr>
            <p:ph type="ftr" sz="quarter" idx="50"/>
          </p:nvPr>
        </p:nvSpPr>
        <p:spPr/>
        <p:txBody>
          <a:bodyPr/>
          <a:lstStyle/>
          <a:p>
            <a:pPr algn="l"/>
            <a:r>
              <a:rPr lang="en-US"/>
              <a:t>COMPANY CONFIDENTIAL</a:t>
            </a:r>
          </a:p>
        </p:txBody>
      </p:sp>
      <p:sp>
        <p:nvSpPr>
          <p:cNvPr id="17" name="Slide Number Placeholder 16">
            <a:extLst>
              <a:ext uri="{FF2B5EF4-FFF2-40B4-BE49-F238E27FC236}">
                <a16:creationId xmlns:a16="http://schemas.microsoft.com/office/drawing/2014/main" id="{3A3F574C-EE1C-8B93-AD06-3D5F3D33C2EB}"/>
              </a:ext>
            </a:extLst>
          </p:cNvPr>
          <p:cNvSpPr>
            <a:spLocks noGrp="1"/>
          </p:cNvSpPr>
          <p:nvPr>
            <p:ph type="sldNum" sz="quarter" idx="51"/>
          </p:nvPr>
        </p:nvSpPr>
        <p:spPr/>
        <p:txBody>
          <a:bodyPr/>
          <a:lstStyle/>
          <a:p>
            <a:fld id="{6C385236-B7BA-4938-9EA6-6DEC8CA653D7}" type="slidenum">
              <a:rPr lang="en-US" smtClean="0"/>
              <a:pPr/>
              <a:t>2</a:t>
            </a:fld>
            <a:endParaRPr lang="en-US"/>
          </a:p>
        </p:txBody>
      </p:sp>
      <p:sp>
        <p:nvSpPr>
          <p:cNvPr id="47" name="Text Placeholder 2">
            <a:extLst>
              <a:ext uri="{FF2B5EF4-FFF2-40B4-BE49-F238E27FC236}">
                <a16:creationId xmlns:a16="http://schemas.microsoft.com/office/drawing/2014/main" id="{ACD11924-33DE-B9B4-ECE1-E3114C97EE13}"/>
              </a:ext>
            </a:extLst>
          </p:cNvPr>
          <p:cNvSpPr txBox="1">
            <a:spLocks/>
          </p:cNvSpPr>
          <p:nvPr/>
        </p:nvSpPr>
        <p:spPr>
          <a:xfrm>
            <a:off x="1968167" y="1381125"/>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Background &amp; VP</a:t>
            </a:r>
            <a:endParaRPr lang="en-US" dirty="0"/>
          </a:p>
        </p:txBody>
      </p:sp>
      <p:sp>
        <p:nvSpPr>
          <p:cNvPr id="48" name="Text Placeholder 3">
            <a:extLst>
              <a:ext uri="{FF2B5EF4-FFF2-40B4-BE49-F238E27FC236}">
                <a16:creationId xmlns:a16="http://schemas.microsoft.com/office/drawing/2014/main" id="{4EE59037-B4F2-A089-31A2-6CBFEECF1432}"/>
              </a:ext>
            </a:extLst>
          </p:cNvPr>
          <p:cNvSpPr txBox="1">
            <a:spLocks/>
          </p:cNvSpPr>
          <p:nvPr/>
        </p:nvSpPr>
        <p:spPr>
          <a:xfrm>
            <a:off x="1968167" y="2222844"/>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Target segment</a:t>
            </a:r>
            <a:endParaRPr lang="en-US" dirty="0"/>
          </a:p>
        </p:txBody>
      </p:sp>
      <p:sp>
        <p:nvSpPr>
          <p:cNvPr id="49" name="Text Placeholder 4">
            <a:extLst>
              <a:ext uri="{FF2B5EF4-FFF2-40B4-BE49-F238E27FC236}">
                <a16:creationId xmlns:a16="http://schemas.microsoft.com/office/drawing/2014/main" id="{7E81EE20-FC41-4A3A-BFFE-04373FBE0A15}"/>
              </a:ext>
            </a:extLst>
          </p:cNvPr>
          <p:cNvSpPr txBox="1">
            <a:spLocks/>
          </p:cNvSpPr>
          <p:nvPr/>
        </p:nvSpPr>
        <p:spPr>
          <a:xfrm>
            <a:off x="1968167" y="3064563"/>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New battery vacuum</a:t>
            </a:r>
            <a:endParaRPr lang="en-US" dirty="0"/>
          </a:p>
        </p:txBody>
      </p:sp>
      <p:sp>
        <p:nvSpPr>
          <p:cNvPr id="50" name="Text Placeholder 5">
            <a:extLst>
              <a:ext uri="{FF2B5EF4-FFF2-40B4-BE49-F238E27FC236}">
                <a16:creationId xmlns:a16="http://schemas.microsoft.com/office/drawing/2014/main" id="{F42078BF-1B9B-0270-406D-2700A342A88A}"/>
              </a:ext>
            </a:extLst>
          </p:cNvPr>
          <p:cNvSpPr txBox="1">
            <a:spLocks/>
          </p:cNvSpPr>
          <p:nvPr/>
        </p:nvSpPr>
        <p:spPr>
          <a:xfrm>
            <a:off x="1968167" y="3906282"/>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Key selling points</a:t>
            </a:r>
          </a:p>
        </p:txBody>
      </p:sp>
      <p:sp>
        <p:nvSpPr>
          <p:cNvPr id="51" name="Text Placeholder 6">
            <a:extLst>
              <a:ext uri="{FF2B5EF4-FFF2-40B4-BE49-F238E27FC236}">
                <a16:creationId xmlns:a16="http://schemas.microsoft.com/office/drawing/2014/main" id="{0C36A846-4D2C-DF88-9D38-D65791531DF6}"/>
              </a:ext>
            </a:extLst>
          </p:cNvPr>
          <p:cNvSpPr>
            <a:spLocks noGrp="1"/>
          </p:cNvSpPr>
          <p:nvPr>
            <p:ph type="body" sz="quarter" idx="41"/>
          </p:nvPr>
        </p:nvSpPr>
        <p:spPr>
          <a:xfrm>
            <a:off x="1968167" y="4748001"/>
            <a:ext cx="4018296" cy="698238"/>
          </a:xfrm>
        </p:spPr>
        <p:txBody>
          <a:bodyPr/>
          <a:lstStyle/>
          <a:p>
            <a:pPr>
              <a:lnSpc>
                <a:spcPct val="120000"/>
              </a:lnSpc>
            </a:pPr>
            <a:r>
              <a:rPr lang="en-US"/>
              <a:t>Other</a:t>
            </a:r>
          </a:p>
        </p:txBody>
      </p:sp>
      <p:sp>
        <p:nvSpPr>
          <p:cNvPr id="53" name="Text Placeholder 8">
            <a:extLst>
              <a:ext uri="{FF2B5EF4-FFF2-40B4-BE49-F238E27FC236}">
                <a16:creationId xmlns:a16="http://schemas.microsoft.com/office/drawing/2014/main" id="{B7CBF20D-444D-4D72-5C4C-DC292D68E705}"/>
              </a:ext>
            </a:extLst>
          </p:cNvPr>
          <p:cNvSpPr txBox="1">
            <a:spLocks/>
          </p:cNvSpPr>
          <p:nvPr/>
        </p:nvSpPr>
        <p:spPr>
          <a:xfrm>
            <a:off x="1117600" y="1381125"/>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1</a:t>
            </a:r>
            <a:endParaRPr lang="en-US" dirty="0"/>
          </a:p>
        </p:txBody>
      </p:sp>
      <p:sp>
        <p:nvSpPr>
          <p:cNvPr id="54" name="Text Placeholder 9">
            <a:extLst>
              <a:ext uri="{FF2B5EF4-FFF2-40B4-BE49-F238E27FC236}">
                <a16:creationId xmlns:a16="http://schemas.microsoft.com/office/drawing/2014/main" id="{9DBC9A9C-73C4-CA9B-4B78-3ACCE8DBF0F1}"/>
              </a:ext>
            </a:extLst>
          </p:cNvPr>
          <p:cNvSpPr txBox="1">
            <a:spLocks/>
          </p:cNvSpPr>
          <p:nvPr/>
        </p:nvSpPr>
        <p:spPr>
          <a:xfrm>
            <a:off x="1117600" y="2222844"/>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2</a:t>
            </a:r>
            <a:endParaRPr lang="en-US" dirty="0"/>
          </a:p>
        </p:txBody>
      </p:sp>
      <p:sp>
        <p:nvSpPr>
          <p:cNvPr id="55" name="Text Placeholder 10">
            <a:extLst>
              <a:ext uri="{FF2B5EF4-FFF2-40B4-BE49-F238E27FC236}">
                <a16:creationId xmlns:a16="http://schemas.microsoft.com/office/drawing/2014/main" id="{BC28244C-FF75-606A-4CB7-47A7555368B9}"/>
              </a:ext>
            </a:extLst>
          </p:cNvPr>
          <p:cNvSpPr txBox="1">
            <a:spLocks/>
          </p:cNvSpPr>
          <p:nvPr/>
        </p:nvSpPr>
        <p:spPr>
          <a:xfrm>
            <a:off x="1117600" y="3064563"/>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3</a:t>
            </a:r>
            <a:endParaRPr lang="en-US" dirty="0"/>
          </a:p>
        </p:txBody>
      </p:sp>
      <p:sp>
        <p:nvSpPr>
          <p:cNvPr id="56" name="Text Placeholder 11">
            <a:extLst>
              <a:ext uri="{FF2B5EF4-FFF2-40B4-BE49-F238E27FC236}">
                <a16:creationId xmlns:a16="http://schemas.microsoft.com/office/drawing/2014/main" id="{DC59D089-859A-62BF-4620-20F5522D6419}"/>
              </a:ext>
            </a:extLst>
          </p:cNvPr>
          <p:cNvSpPr txBox="1">
            <a:spLocks/>
          </p:cNvSpPr>
          <p:nvPr/>
        </p:nvSpPr>
        <p:spPr>
          <a:xfrm>
            <a:off x="1117600" y="3906282"/>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4</a:t>
            </a:r>
            <a:endParaRPr lang="en-US" dirty="0"/>
          </a:p>
        </p:txBody>
      </p:sp>
      <p:sp>
        <p:nvSpPr>
          <p:cNvPr id="57" name="Text Placeholder 12">
            <a:extLst>
              <a:ext uri="{FF2B5EF4-FFF2-40B4-BE49-F238E27FC236}">
                <a16:creationId xmlns:a16="http://schemas.microsoft.com/office/drawing/2014/main" id="{F75AE74A-8CDB-7A4C-8956-959A6027A73B}"/>
              </a:ext>
            </a:extLst>
          </p:cNvPr>
          <p:cNvSpPr>
            <a:spLocks noGrp="1"/>
          </p:cNvSpPr>
          <p:nvPr>
            <p:ph type="body" sz="quarter" idx="47"/>
          </p:nvPr>
        </p:nvSpPr>
        <p:spPr>
          <a:xfrm>
            <a:off x="1117600" y="4748001"/>
            <a:ext cx="698400" cy="698238"/>
          </a:xfrm>
        </p:spPr>
        <p:txBody>
          <a:bodyPr/>
          <a:lstStyle/>
          <a:p>
            <a:r>
              <a:rPr lang="en-US" dirty="0"/>
              <a:t>5</a:t>
            </a:r>
          </a:p>
        </p:txBody>
      </p:sp>
      <p:pic>
        <p:nvPicPr>
          <p:cNvPr id="88" name="Picture Placeholder 21" descr="A person vacuuming the floor&#10;&#10;AI-generated content may be incorrect.">
            <a:extLst>
              <a:ext uri="{FF2B5EF4-FFF2-40B4-BE49-F238E27FC236}">
                <a16:creationId xmlns:a16="http://schemas.microsoft.com/office/drawing/2014/main" id="{F49E408E-A59A-EACC-EBB6-9622210D313A}"/>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6205539" y="0"/>
            <a:ext cx="5986461" cy="6273800"/>
          </a:xfrm>
        </p:spPr>
      </p:pic>
    </p:spTree>
    <p:extLst>
      <p:ext uri="{BB962C8B-B14F-4D97-AF65-F5344CB8AC3E}">
        <p14:creationId xmlns:p14="http://schemas.microsoft.com/office/powerpoint/2010/main" val="389662093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2E0BD-96F4-5FAE-F664-46C838422850}"/>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2A50F2BD-017E-5E53-C58E-1FC28AAA7F67}"/>
              </a:ext>
            </a:extLst>
          </p:cNvPr>
          <p:cNvSpPr txBox="1">
            <a:spLocks/>
          </p:cNvSpPr>
          <p:nvPr/>
        </p:nvSpPr>
        <p:spPr>
          <a:xfrm>
            <a:off x="7471611" y="0"/>
            <a:ext cx="4720389" cy="6283325"/>
          </a:xfrm>
          <a:prstGeom prst="rect">
            <a:avLst/>
          </a:prstGeom>
          <a:solidFill>
            <a:schemeClr val="bg2">
              <a:lumMod val="20000"/>
              <a:lumOff val="80000"/>
            </a:schemeClr>
          </a:solidFill>
        </p:spPr>
        <p:txBody>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US"/>
              <a:t> </a:t>
            </a:r>
            <a:endParaRPr lang="en-US" dirty="0"/>
          </a:p>
        </p:txBody>
      </p:sp>
      <p:graphicFrame>
        <p:nvGraphicFramePr>
          <p:cNvPr id="8" name="Object 7" hidden="1">
            <a:extLst>
              <a:ext uri="{FF2B5EF4-FFF2-40B4-BE49-F238E27FC236}">
                <a16:creationId xmlns:a16="http://schemas.microsoft.com/office/drawing/2014/main" id="{F48FCE48-3FD0-4227-E0E1-D8D5E62E5E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F48FCE48-3FD0-4227-E0E1-D8D5E62E5E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91054746-E7AD-4A82-4292-5F4D93CEFC8A}"/>
              </a:ext>
            </a:extLst>
          </p:cNvPr>
          <p:cNvSpPr>
            <a:spLocks noGrp="1"/>
          </p:cNvSpPr>
          <p:nvPr>
            <p:ph type="ftr" sz="quarter" idx="21"/>
          </p:nvPr>
        </p:nvSpPr>
        <p:spPr/>
        <p:txBody>
          <a:bodyPr/>
          <a:lstStyle/>
          <a:p>
            <a:pPr algn="l"/>
            <a:r>
              <a:rPr lang="en-US"/>
              <a:t>COMPANY CONFIDENTIAL</a:t>
            </a:r>
          </a:p>
        </p:txBody>
      </p:sp>
      <p:sp>
        <p:nvSpPr>
          <p:cNvPr id="3" name="Slide Number Placeholder 2">
            <a:extLst>
              <a:ext uri="{FF2B5EF4-FFF2-40B4-BE49-F238E27FC236}">
                <a16:creationId xmlns:a16="http://schemas.microsoft.com/office/drawing/2014/main" id="{35E6EB80-E077-B4F8-85F8-9EB9E9DDC842}"/>
              </a:ext>
            </a:extLst>
          </p:cNvPr>
          <p:cNvSpPr>
            <a:spLocks noGrp="1"/>
          </p:cNvSpPr>
          <p:nvPr>
            <p:ph type="sldNum" sz="quarter" idx="22"/>
          </p:nvPr>
        </p:nvSpPr>
        <p:spPr/>
        <p:txBody>
          <a:bodyPr/>
          <a:lstStyle/>
          <a:p>
            <a:fld id="{6C385236-B7BA-4938-9EA6-6DEC8CA653D7}" type="slidenum">
              <a:rPr lang="en-US" smtClean="0"/>
              <a:pPr/>
              <a:t>20</a:t>
            </a:fld>
            <a:endParaRPr lang="en-US"/>
          </a:p>
        </p:txBody>
      </p:sp>
      <p:sp>
        <p:nvSpPr>
          <p:cNvPr id="10" name="Content Placeholder 9">
            <a:extLst>
              <a:ext uri="{FF2B5EF4-FFF2-40B4-BE49-F238E27FC236}">
                <a16:creationId xmlns:a16="http://schemas.microsoft.com/office/drawing/2014/main" id="{C9FB2945-D0F5-6AFB-CE48-367E31657915}"/>
              </a:ext>
            </a:extLst>
          </p:cNvPr>
          <p:cNvSpPr>
            <a:spLocks noGrp="1"/>
          </p:cNvSpPr>
          <p:nvPr>
            <p:ph sz="quarter" idx="18"/>
          </p:nvPr>
        </p:nvSpPr>
        <p:spPr>
          <a:xfrm>
            <a:off x="475521" y="1412876"/>
            <a:ext cx="5853090" cy="4707564"/>
          </a:xfrm>
          <a:noFill/>
        </p:spPr>
        <p:txBody>
          <a:bodyPr lIns="0" tIns="0" rIns="0" bIns="91440"/>
          <a:lstStyle/>
          <a:p>
            <a:pPr marL="0" indent="0">
              <a:lnSpc>
                <a:spcPct val="120000"/>
              </a:lnSpc>
              <a:spcBef>
                <a:spcPts val="400"/>
              </a:spcBef>
              <a:buNone/>
            </a:pPr>
            <a:r>
              <a:rPr lang="en-GB" dirty="0">
                <a:latin typeface="+mj-lt"/>
              </a:rPr>
              <a:t>Remote control </a:t>
            </a:r>
          </a:p>
          <a:p>
            <a:pPr marL="201168" lvl="1" indent="-201168">
              <a:lnSpc>
                <a:spcPct val="120000"/>
              </a:lnSpc>
              <a:spcBef>
                <a:spcPts val="400"/>
              </a:spcBef>
              <a:buFont typeface="Arial" panose="020B0604020202020204" pitchFamily="34" charset="0"/>
              <a:buChar char="•"/>
            </a:pPr>
            <a:r>
              <a:rPr lang="en-US" dirty="0"/>
              <a:t>Easy and convenient remote operation of the vacuum cleaner</a:t>
            </a:r>
          </a:p>
          <a:p>
            <a:pPr marL="201168" lvl="1" indent="-201168">
              <a:lnSpc>
                <a:spcPct val="120000"/>
              </a:lnSpc>
              <a:spcBef>
                <a:spcPts val="400"/>
              </a:spcBef>
              <a:buFont typeface="Arial" panose="020B0604020202020204" pitchFamily="34" charset="0"/>
              <a:buChar char="•"/>
            </a:pPr>
            <a:r>
              <a:rPr lang="en-US" dirty="0"/>
              <a:t>Enables automatic On/Off that works with cordless tools, thanks to the intelligent </a:t>
            </a:r>
            <a:r>
              <a:rPr lang="en-US" dirty="0" err="1"/>
              <a:t>AutoSense</a:t>
            </a:r>
            <a:r>
              <a:rPr lang="en-US" dirty="0"/>
              <a:t> feature</a:t>
            </a:r>
          </a:p>
          <a:p>
            <a:pPr marL="201168" lvl="1" indent="-201168">
              <a:lnSpc>
                <a:spcPct val="120000"/>
              </a:lnSpc>
              <a:spcBef>
                <a:spcPts val="400"/>
              </a:spcBef>
              <a:buFont typeface="Arial" panose="020B0604020202020204" pitchFamily="34" charset="0"/>
              <a:buChar char="•"/>
            </a:pPr>
            <a:r>
              <a:rPr lang="en-US" dirty="0"/>
              <a:t>Based on Bluetooth communication, reliable and easy paring </a:t>
            </a:r>
          </a:p>
          <a:p>
            <a:pPr marL="201168" lvl="1" indent="-201168">
              <a:lnSpc>
                <a:spcPct val="120000"/>
              </a:lnSpc>
              <a:spcBef>
                <a:spcPts val="400"/>
              </a:spcBef>
              <a:buFont typeface="Arial" panose="020B0604020202020204" pitchFamily="34" charset="0"/>
              <a:buChar char="•"/>
            </a:pPr>
            <a:r>
              <a:rPr lang="en-US" dirty="0"/>
              <a:t>Flexible design makes it easy to fixate on hose, hand tube or power tool</a:t>
            </a:r>
          </a:p>
          <a:p>
            <a:pPr marL="201168" lvl="1" indent="-201168">
              <a:lnSpc>
                <a:spcPct val="120000"/>
              </a:lnSpc>
              <a:spcBef>
                <a:spcPts val="400"/>
              </a:spcBef>
              <a:buFont typeface="Arial" panose="020B0604020202020204" pitchFamily="34" charset="0"/>
              <a:buChar char="•"/>
            </a:pPr>
            <a:r>
              <a:rPr lang="en-US" dirty="0"/>
              <a:t>Being robust and durable to deal with the environment and rough handling on construction sites</a:t>
            </a:r>
          </a:p>
          <a:p>
            <a:pPr marL="201168" lvl="1" indent="-201168">
              <a:lnSpc>
                <a:spcPct val="120000"/>
              </a:lnSpc>
              <a:spcBef>
                <a:spcPts val="400"/>
              </a:spcBef>
              <a:buFont typeface="Arial" panose="020B0604020202020204" pitchFamily="34" charset="0"/>
              <a:buChar char="•"/>
            </a:pPr>
            <a:r>
              <a:rPr lang="en-US" dirty="0"/>
              <a:t>LED indicators provides visual warnings when airflow is insufficient, </a:t>
            </a:r>
            <a:br>
              <a:rPr lang="en-US" dirty="0"/>
            </a:br>
            <a:r>
              <a:rPr lang="en-US" dirty="0"/>
              <a:t>and attention is needed</a:t>
            </a:r>
          </a:p>
          <a:p>
            <a:pPr marL="201168" lvl="1" indent="-201168">
              <a:lnSpc>
                <a:spcPct val="120000"/>
              </a:lnSpc>
              <a:spcBef>
                <a:spcPts val="400"/>
              </a:spcBef>
              <a:buFont typeface="Arial" panose="020B0604020202020204" pitchFamily="34" charset="0"/>
              <a:buChar char="•"/>
            </a:pPr>
            <a:r>
              <a:rPr lang="en-US" dirty="0" err="1"/>
              <a:t>AutoSense</a:t>
            </a:r>
            <a:r>
              <a:rPr lang="en-US" dirty="0"/>
              <a:t> mode that automatically detects activations of power tools</a:t>
            </a:r>
          </a:p>
          <a:p>
            <a:pPr marL="201168" lvl="1" indent="-201168">
              <a:lnSpc>
                <a:spcPct val="120000"/>
              </a:lnSpc>
              <a:spcBef>
                <a:spcPts val="400"/>
              </a:spcBef>
              <a:buFont typeface="Arial" panose="020B0604020202020204" pitchFamily="34" charset="0"/>
              <a:buChar char="•"/>
            </a:pPr>
            <a:r>
              <a:rPr lang="en-US" dirty="0"/>
              <a:t>Available on M-Class AERO battery versions</a:t>
            </a:r>
            <a:endParaRPr lang="da-DK" dirty="0"/>
          </a:p>
        </p:txBody>
      </p:sp>
      <p:sp>
        <p:nvSpPr>
          <p:cNvPr id="6" name="Text Placeholder 5">
            <a:extLst>
              <a:ext uri="{FF2B5EF4-FFF2-40B4-BE49-F238E27FC236}">
                <a16:creationId xmlns:a16="http://schemas.microsoft.com/office/drawing/2014/main" id="{BDACE82A-4DE2-2B87-8AFD-5AABA695AF1F}"/>
              </a:ext>
            </a:extLst>
          </p:cNvPr>
          <p:cNvSpPr>
            <a:spLocks noGrp="1"/>
          </p:cNvSpPr>
          <p:nvPr>
            <p:ph type="body" sz="quarter" idx="14"/>
          </p:nvPr>
        </p:nvSpPr>
        <p:spPr/>
        <p:txBody>
          <a:bodyPr/>
          <a:lstStyle/>
          <a:p>
            <a:r>
              <a:rPr lang="en-US" dirty="0" err="1"/>
              <a:t>AutoSense</a:t>
            </a:r>
            <a:endParaRPr lang="da-DK" dirty="0">
              <a:solidFill>
                <a:schemeClr val="tx2"/>
              </a:solidFill>
            </a:endParaRPr>
          </a:p>
        </p:txBody>
      </p:sp>
      <p:sp>
        <p:nvSpPr>
          <p:cNvPr id="7" name="Title 6">
            <a:extLst>
              <a:ext uri="{FF2B5EF4-FFF2-40B4-BE49-F238E27FC236}">
                <a16:creationId xmlns:a16="http://schemas.microsoft.com/office/drawing/2014/main" id="{225AE014-77C3-5616-675E-A0D700221415}"/>
              </a:ext>
            </a:extLst>
          </p:cNvPr>
          <p:cNvSpPr>
            <a:spLocks noGrp="1"/>
          </p:cNvSpPr>
          <p:nvPr>
            <p:ph type="title"/>
          </p:nvPr>
        </p:nvSpPr>
        <p:spPr/>
        <p:txBody>
          <a:bodyPr vert="horz"/>
          <a:lstStyle/>
          <a:p>
            <a:r>
              <a:rPr lang="da-DK" dirty="0"/>
              <a:t>4 | </a:t>
            </a:r>
            <a:r>
              <a:rPr lang="de-DE"/>
              <a:t>AERO battery </a:t>
            </a:r>
            <a:r>
              <a:rPr lang="de-DE" dirty="0"/>
              <a:t>f</a:t>
            </a:r>
            <a:r>
              <a:rPr lang="de-DE"/>
              <a:t>eatures</a:t>
            </a:r>
            <a:endParaRPr lang="da-DK" dirty="0"/>
          </a:p>
        </p:txBody>
      </p:sp>
      <p:pic>
        <p:nvPicPr>
          <p:cNvPr id="9" name="Picture 31">
            <a:extLst>
              <a:ext uri="{FF2B5EF4-FFF2-40B4-BE49-F238E27FC236}">
                <a16:creationId xmlns:a16="http://schemas.microsoft.com/office/drawing/2014/main" id="{7C97B6DA-CAC1-293D-5197-5E5060ABB153}"/>
              </a:ext>
            </a:extLst>
          </p:cNvPr>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1976" b="100000" l="690" r="100000">
                        <a14:foregroundMark x1="35172" y1="75889" x2="18030" y2="87352"/>
                        <a14:foregroundMark x1="18030" y1="87352" x2="34975" y2="90415"/>
                        <a14:foregroundMark x1="34975" y1="90415" x2="62365" y2="88834"/>
                        <a14:foregroundMark x1="62365" y1="88834" x2="67783" y2="84783"/>
                        <a14:foregroundMark x1="88966" y1="61957" x2="91823" y2="29545"/>
                        <a14:foregroundMark x1="91823" y1="29545" x2="76650" y2="32905"/>
                        <a14:foregroundMark x1="34286" y1="36759" x2="34286" y2="49407"/>
                        <a14:foregroundMark x1="96749" y1="10968" x2="92217" y2="24605"/>
                        <a14:foregroundMark x1="92217" y1="24605" x2="92118" y2="27372"/>
                        <a14:foregroundMark x1="94089" y1="5929" x2="97635" y2="52866"/>
                        <a14:foregroundMark x1="97635" y1="52866" x2="38621" y2="98419"/>
                        <a14:foregroundMark x1="38621" y1="98419" x2="6108" y2="99506"/>
                        <a14:foregroundMark x1="6108" y1="99506" x2="18325" y2="93281"/>
                        <a14:foregroundMark x1="18325" y1="93281" x2="18522" y2="93281"/>
                        <a14:foregroundMark x1="53892" y1="95455" x2="16256" y2="98221"/>
                        <a14:foregroundMark x1="16256" y1="98221" x2="21872" y2="86858"/>
                        <a14:foregroundMark x1="21872" y1="86858" x2="22759" y2="86265"/>
                        <a14:foregroundMark x1="5222" y1="95356" x2="6995" y2="98913"/>
                        <a14:foregroundMark x1="690" y1="98814" x2="4729" y2="99308"/>
                        <a14:foregroundMark x1="31724" y1="72134" x2="31724" y2="72134"/>
                        <a14:foregroundMark x1="27586" y1="75988" x2="27586" y2="75988"/>
                        <a14:foregroundMark x1="11429" y1="89822" x2="11429" y2="89822"/>
                        <a14:foregroundMark x1="91626" y1="5336" x2="99901" y2="10870"/>
                        <a14:foregroundMark x1="99901" y1="47036" x2="98818" y2="53854"/>
                        <a14:foregroundMark x1="98818" y1="53953" x2="97931" y2="55435"/>
                        <a14:foregroundMark x1="89557" y1="8399" x2="99901" y2="4447"/>
                      </a14:backgroundRemoval>
                    </a14:imgEffect>
                  </a14:imgLayer>
                </a14:imgProps>
              </a:ext>
              <a:ext uri="{28A0092B-C50C-407E-A947-70E740481C1C}">
                <a14:useLocalDpi xmlns:a14="http://schemas.microsoft.com/office/drawing/2010/main"/>
              </a:ext>
            </a:extLst>
          </a:blip>
          <a:srcRect/>
          <a:stretch/>
        </p:blipFill>
        <p:spPr bwMode="auto">
          <a:xfrm>
            <a:off x="7465700" y="1575761"/>
            <a:ext cx="4726300" cy="470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FA46689-7102-C77C-831A-C427F33681A5}"/>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887231" y="1376993"/>
            <a:ext cx="1127762" cy="210280"/>
          </a:xfrm>
          <a:prstGeom prst="rect">
            <a:avLst/>
          </a:prstGeom>
        </p:spPr>
      </p:pic>
    </p:spTree>
    <p:extLst>
      <p:ext uri="{BB962C8B-B14F-4D97-AF65-F5344CB8AC3E}">
        <p14:creationId xmlns:p14="http://schemas.microsoft.com/office/powerpoint/2010/main" val="59972727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645A3-C81E-4E9D-758A-EBD11CE0C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05D9F-1FED-794F-F191-671F95A9F365}"/>
              </a:ext>
            </a:extLst>
          </p:cNvPr>
          <p:cNvSpPr>
            <a:spLocks noGrp="1"/>
          </p:cNvSpPr>
          <p:nvPr>
            <p:ph type="title"/>
          </p:nvPr>
        </p:nvSpPr>
        <p:spPr/>
        <p:txBody>
          <a:bodyPr/>
          <a:lstStyle/>
          <a:p>
            <a:r>
              <a:rPr lang="en-US"/>
              <a:t>Agenda</a:t>
            </a:r>
          </a:p>
        </p:txBody>
      </p:sp>
      <p:sp>
        <p:nvSpPr>
          <p:cNvPr id="16" name="Footer Placeholder 15">
            <a:extLst>
              <a:ext uri="{FF2B5EF4-FFF2-40B4-BE49-F238E27FC236}">
                <a16:creationId xmlns:a16="http://schemas.microsoft.com/office/drawing/2014/main" id="{EAA9D706-06B5-DC02-BA3C-3208A1EA3508}"/>
              </a:ext>
            </a:extLst>
          </p:cNvPr>
          <p:cNvSpPr>
            <a:spLocks noGrp="1"/>
          </p:cNvSpPr>
          <p:nvPr>
            <p:ph type="ftr" sz="quarter" idx="50"/>
          </p:nvPr>
        </p:nvSpPr>
        <p:spPr/>
        <p:txBody>
          <a:bodyPr/>
          <a:lstStyle/>
          <a:p>
            <a:pPr algn="l"/>
            <a:r>
              <a:rPr lang="en-US"/>
              <a:t>COMPANY CONFIDENTIAL</a:t>
            </a:r>
          </a:p>
        </p:txBody>
      </p:sp>
      <p:sp>
        <p:nvSpPr>
          <p:cNvPr id="17" name="Slide Number Placeholder 16">
            <a:extLst>
              <a:ext uri="{FF2B5EF4-FFF2-40B4-BE49-F238E27FC236}">
                <a16:creationId xmlns:a16="http://schemas.microsoft.com/office/drawing/2014/main" id="{88B2500A-BBB7-AA87-E277-C8239AA58B5F}"/>
              </a:ext>
            </a:extLst>
          </p:cNvPr>
          <p:cNvSpPr>
            <a:spLocks noGrp="1"/>
          </p:cNvSpPr>
          <p:nvPr>
            <p:ph type="sldNum" sz="quarter" idx="51"/>
          </p:nvPr>
        </p:nvSpPr>
        <p:spPr/>
        <p:txBody>
          <a:bodyPr/>
          <a:lstStyle/>
          <a:p>
            <a:fld id="{6C385236-B7BA-4938-9EA6-6DEC8CA653D7}" type="slidenum">
              <a:rPr lang="en-US" smtClean="0"/>
              <a:pPr/>
              <a:t>21</a:t>
            </a:fld>
            <a:endParaRPr lang="en-US"/>
          </a:p>
        </p:txBody>
      </p:sp>
      <p:sp>
        <p:nvSpPr>
          <p:cNvPr id="47" name="Text Placeholder 2">
            <a:extLst>
              <a:ext uri="{FF2B5EF4-FFF2-40B4-BE49-F238E27FC236}">
                <a16:creationId xmlns:a16="http://schemas.microsoft.com/office/drawing/2014/main" id="{38DC2231-C25C-9AA0-D621-994A919117E2}"/>
              </a:ext>
            </a:extLst>
          </p:cNvPr>
          <p:cNvSpPr txBox="1">
            <a:spLocks/>
          </p:cNvSpPr>
          <p:nvPr/>
        </p:nvSpPr>
        <p:spPr>
          <a:xfrm>
            <a:off x="1968167" y="1381125"/>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Background &amp; VP</a:t>
            </a:r>
            <a:endParaRPr lang="en-US" dirty="0">
              <a:solidFill>
                <a:schemeClr val="bg2"/>
              </a:solidFill>
            </a:endParaRPr>
          </a:p>
        </p:txBody>
      </p:sp>
      <p:sp>
        <p:nvSpPr>
          <p:cNvPr id="48" name="Text Placeholder 3">
            <a:extLst>
              <a:ext uri="{FF2B5EF4-FFF2-40B4-BE49-F238E27FC236}">
                <a16:creationId xmlns:a16="http://schemas.microsoft.com/office/drawing/2014/main" id="{DFA9F2D0-5C14-1B42-4ECE-DC460E3B5315}"/>
              </a:ext>
            </a:extLst>
          </p:cNvPr>
          <p:cNvSpPr txBox="1">
            <a:spLocks/>
          </p:cNvSpPr>
          <p:nvPr/>
        </p:nvSpPr>
        <p:spPr>
          <a:xfrm>
            <a:off x="1968167" y="2222844"/>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Target segment</a:t>
            </a:r>
            <a:endParaRPr lang="en-US" dirty="0">
              <a:solidFill>
                <a:schemeClr val="bg2"/>
              </a:solidFill>
            </a:endParaRPr>
          </a:p>
        </p:txBody>
      </p:sp>
      <p:sp>
        <p:nvSpPr>
          <p:cNvPr id="49" name="Text Placeholder 4">
            <a:extLst>
              <a:ext uri="{FF2B5EF4-FFF2-40B4-BE49-F238E27FC236}">
                <a16:creationId xmlns:a16="http://schemas.microsoft.com/office/drawing/2014/main" id="{C97E0E23-74B2-FD2D-E6C6-1051FA1037FD}"/>
              </a:ext>
            </a:extLst>
          </p:cNvPr>
          <p:cNvSpPr txBox="1">
            <a:spLocks/>
          </p:cNvSpPr>
          <p:nvPr/>
        </p:nvSpPr>
        <p:spPr>
          <a:xfrm>
            <a:off x="1968167" y="3064563"/>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New battery vacuum</a:t>
            </a:r>
            <a:endParaRPr lang="en-US" dirty="0">
              <a:solidFill>
                <a:schemeClr val="bg2"/>
              </a:solidFill>
            </a:endParaRPr>
          </a:p>
        </p:txBody>
      </p:sp>
      <p:sp>
        <p:nvSpPr>
          <p:cNvPr id="50" name="Text Placeholder 5">
            <a:extLst>
              <a:ext uri="{FF2B5EF4-FFF2-40B4-BE49-F238E27FC236}">
                <a16:creationId xmlns:a16="http://schemas.microsoft.com/office/drawing/2014/main" id="{2EFDDF41-3A00-043C-CAE6-9711C6C15E3F}"/>
              </a:ext>
            </a:extLst>
          </p:cNvPr>
          <p:cNvSpPr txBox="1">
            <a:spLocks/>
          </p:cNvSpPr>
          <p:nvPr/>
        </p:nvSpPr>
        <p:spPr>
          <a:xfrm>
            <a:off x="1968167" y="3906282"/>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Key selling points</a:t>
            </a:r>
          </a:p>
        </p:txBody>
      </p:sp>
      <p:sp>
        <p:nvSpPr>
          <p:cNvPr id="52" name="Text Placeholder 7">
            <a:extLst>
              <a:ext uri="{FF2B5EF4-FFF2-40B4-BE49-F238E27FC236}">
                <a16:creationId xmlns:a16="http://schemas.microsoft.com/office/drawing/2014/main" id="{EEDBFBF8-EA16-9873-C7E0-79790CFACD6B}"/>
              </a:ext>
            </a:extLst>
          </p:cNvPr>
          <p:cNvSpPr>
            <a:spLocks noGrp="1"/>
          </p:cNvSpPr>
          <p:nvPr>
            <p:ph type="body" sz="quarter" idx="42"/>
          </p:nvPr>
        </p:nvSpPr>
        <p:spPr>
          <a:xfrm>
            <a:off x="1977936" y="4749564"/>
            <a:ext cx="4018296" cy="698238"/>
          </a:xfrm>
        </p:spPr>
        <p:txBody>
          <a:bodyPr/>
          <a:lstStyle/>
          <a:p>
            <a:r>
              <a:rPr lang="en-US"/>
              <a:t>Other</a:t>
            </a:r>
            <a:endParaRPr lang="en-US" dirty="0"/>
          </a:p>
        </p:txBody>
      </p:sp>
      <p:sp>
        <p:nvSpPr>
          <p:cNvPr id="53" name="Text Placeholder 8">
            <a:extLst>
              <a:ext uri="{FF2B5EF4-FFF2-40B4-BE49-F238E27FC236}">
                <a16:creationId xmlns:a16="http://schemas.microsoft.com/office/drawing/2014/main" id="{7D16FA10-ECE8-F4C0-D519-81D8DED503C9}"/>
              </a:ext>
            </a:extLst>
          </p:cNvPr>
          <p:cNvSpPr txBox="1">
            <a:spLocks/>
          </p:cNvSpPr>
          <p:nvPr/>
        </p:nvSpPr>
        <p:spPr>
          <a:xfrm>
            <a:off x="1117600" y="1381125"/>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1</a:t>
            </a:r>
            <a:endParaRPr lang="en-US" dirty="0"/>
          </a:p>
        </p:txBody>
      </p:sp>
      <p:sp>
        <p:nvSpPr>
          <p:cNvPr id="54" name="Text Placeholder 9">
            <a:extLst>
              <a:ext uri="{FF2B5EF4-FFF2-40B4-BE49-F238E27FC236}">
                <a16:creationId xmlns:a16="http://schemas.microsoft.com/office/drawing/2014/main" id="{A03EB664-AC72-29C3-4FA1-314B43014E54}"/>
              </a:ext>
            </a:extLst>
          </p:cNvPr>
          <p:cNvSpPr txBox="1">
            <a:spLocks/>
          </p:cNvSpPr>
          <p:nvPr/>
        </p:nvSpPr>
        <p:spPr>
          <a:xfrm>
            <a:off x="1117600" y="2222844"/>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2</a:t>
            </a:r>
            <a:endParaRPr lang="en-US" dirty="0"/>
          </a:p>
        </p:txBody>
      </p:sp>
      <p:sp>
        <p:nvSpPr>
          <p:cNvPr id="55" name="Text Placeholder 10">
            <a:extLst>
              <a:ext uri="{FF2B5EF4-FFF2-40B4-BE49-F238E27FC236}">
                <a16:creationId xmlns:a16="http://schemas.microsoft.com/office/drawing/2014/main" id="{87FC0570-7369-8E6C-0928-5CE2A943A992}"/>
              </a:ext>
            </a:extLst>
          </p:cNvPr>
          <p:cNvSpPr txBox="1">
            <a:spLocks/>
          </p:cNvSpPr>
          <p:nvPr/>
        </p:nvSpPr>
        <p:spPr>
          <a:xfrm>
            <a:off x="1117600" y="3064563"/>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3</a:t>
            </a:r>
            <a:endParaRPr lang="en-US" dirty="0"/>
          </a:p>
        </p:txBody>
      </p:sp>
      <p:sp>
        <p:nvSpPr>
          <p:cNvPr id="56" name="Text Placeholder 11">
            <a:extLst>
              <a:ext uri="{FF2B5EF4-FFF2-40B4-BE49-F238E27FC236}">
                <a16:creationId xmlns:a16="http://schemas.microsoft.com/office/drawing/2014/main" id="{C9BB7FA5-CF3D-60E8-09D3-B4E81EBAFFE2}"/>
              </a:ext>
            </a:extLst>
          </p:cNvPr>
          <p:cNvSpPr txBox="1">
            <a:spLocks/>
          </p:cNvSpPr>
          <p:nvPr/>
        </p:nvSpPr>
        <p:spPr>
          <a:xfrm>
            <a:off x="1117600" y="3906282"/>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4</a:t>
            </a:r>
            <a:endParaRPr lang="en-US" dirty="0"/>
          </a:p>
        </p:txBody>
      </p:sp>
      <p:sp>
        <p:nvSpPr>
          <p:cNvPr id="58" name="Text Placeholder 13">
            <a:extLst>
              <a:ext uri="{FF2B5EF4-FFF2-40B4-BE49-F238E27FC236}">
                <a16:creationId xmlns:a16="http://schemas.microsoft.com/office/drawing/2014/main" id="{DA926A2D-F8FE-6B54-DCD4-F8274F24DE3E}"/>
              </a:ext>
            </a:extLst>
          </p:cNvPr>
          <p:cNvSpPr>
            <a:spLocks noGrp="1"/>
          </p:cNvSpPr>
          <p:nvPr>
            <p:ph type="body" sz="quarter" idx="48"/>
          </p:nvPr>
        </p:nvSpPr>
        <p:spPr>
          <a:xfrm>
            <a:off x="1127369" y="4749564"/>
            <a:ext cx="698400" cy="698238"/>
          </a:xfrm>
          <a:solidFill>
            <a:schemeClr val="accent3"/>
          </a:solidFill>
        </p:spPr>
        <p:txBody>
          <a:bodyPr/>
          <a:lstStyle/>
          <a:p>
            <a:r>
              <a:rPr lang="en-US">
                <a:latin typeface="Roboto Black"/>
                <a:ea typeface="Roboto Black"/>
                <a:cs typeface="Roboto Black"/>
              </a:rPr>
              <a:t>5</a:t>
            </a:r>
            <a:endParaRPr lang="en-US">
              <a:cs typeface="Roboto Black"/>
            </a:endParaRPr>
          </a:p>
        </p:txBody>
      </p:sp>
      <p:pic>
        <p:nvPicPr>
          <p:cNvPr id="7" name="Picture Placeholder 12">
            <a:extLst>
              <a:ext uri="{FF2B5EF4-FFF2-40B4-BE49-F238E27FC236}">
                <a16:creationId xmlns:a16="http://schemas.microsoft.com/office/drawing/2014/main" id="{A819F7ED-2CBF-9BA2-40B9-FA7714D1CB1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6205539" y="0"/>
            <a:ext cx="5986461" cy="6273800"/>
          </a:xfrm>
        </p:spPr>
      </p:pic>
    </p:spTree>
    <p:extLst>
      <p:ext uri="{BB962C8B-B14F-4D97-AF65-F5344CB8AC3E}">
        <p14:creationId xmlns:p14="http://schemas.microsoft.com/office/powerpoint/2010/main" val="185443434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001E23-D0E7-5A9A-50A7-E45946331C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90768" y="2436926"/>
            <a:ext cx="4734981" cy="2889740"/>
          </a:xfrm>
          <a:prstGeom prst="rect">
            <a:avLst/>
          </a:prstGeom>
        </p:spPr>
      </p:pic>
      <p:graphicFrame>
        <p:nvGraphicFramePr>
          <p:cNvPr id="9" name="think-cell data - do not delete" hidden="1">
            <a:extLst>
              <a:ext uri="{FF2B5EF4-FFF2-40B4-BE49-F238E27FC236}">
                <a16:creationId xmlns:a16="http://schemas.microsoft.com/office/drawing/2014/main" id="{EB783081-F029-D284-A14D-902E3DAC5F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1" imgH="411" progId="TCLayout.ActiveDocument.1">
                  <p:embed/>
                </p:oleObj>
              </mc:Choice>
              <mc:Fallback>
                <p:oleObj name="think-cell Slide" r:id="rId5" imgW="411" imgH="411" progId="TCLayout.ActiveDocument.1">
                  <p:embed/>
                  <p:pic>
                    <p:nvPicPr>
                      <p:cNvPr id="9" name="think-cell data - do not delete" hidden="1">
                        <a:extLst>
                          <a:ext uri="{FF2B5EF4-FFF2-40B4-BE49-F238E27FC236}">
                            <a16:creationId xmlns:a16="http://schemas.microsoft.com/office/drawing/2014/main" id="{EB783081-F029-D284-A14D-902E3DAC5F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5C0ABD03-BC24-0F94-F290-AE8D11513712}"/>
              </a:ext>
            </a:extLst>
          </p:cNvPr>
          <p:cNvSpPr>
            <a:spLocks noGrp="1"/>
          </p:cNvSpPr>
          <p:nvPr>
            <p:ph type="body" sz="quarter" idx="14"/>
          </p:nvPr>
        </p:nvSpPr>
        <p:spPr/>
        <p:txBody>
          <a:bodyPr/>
          <a:lstStyle/>
          <a:p>
            <a:r>
              <a:rPr lang="en-GB" noProof="0"/>
              <a:t>NBP series | Scalable battery power in a compact format</a:t>
            </a:r>
          </a:p>
        </p:txBody>
      </p:sp>
      <p:sp>
        <p:nvSpPr>
          <p:cNvPr id="3" name="Slide Number Placeholder 2">
            <a:extLst>
              <a:ext uri="{FF2B5EF4-FFF2-40B4-BE49-F238E27FC236}">
                <a16:creationId xmlns:a16="http://schemas.microsoft.com/office/drawing/2014/main" id="{FC860F6A-8662-41A8-9065-EB80FF0A47CE}"/>
              </a:ext>
            </a:extLst>
          </p:cNvPr>
          <p:cNvSpPr>
            <a:spLocks noGrp="1"/>
          </p:cNvSpPr>
          <p:nvPr>
            <p:ph type="sldNum" sz="quarter" idx="17"/>
          </p:nvPr>
        </p:nvSpPr>
        <p:spPr/>
        <p:txBody>
          <a:bodyPr/>
          <a:lstStyle/>
          <a:p>
            <a:pPr algn="l" rtl="0"/>
            <a:fld id="{6C385236-B7BA-4938-9EA6-6DEC8CA653D7}" type="slidenum">
              <a:rPr lang="en-GB" noProof="0" smtClean="0"/>
              <a:pPr algn="l" rtl="0"/>
              <a:t>22</a:t>
            </a:fld>
            <a:endParaRPr lang="en-GB" noProof="0"/>
          </a:p>
        </p:txBody>
      </p:sp>
      <p:sp>
        <p:nvSpPr>
          <p:cNvPr id="7" name="TextBox 6"/>
          <p:cNvSpPr txBox="1"/>
          <p:nvPr/>
        </p:nvSpPr>
        <p:spPr>
          <a:xfrm>
            <a:off x="2852618" y="2179840"/>
            <a:ext cx="929527" cy="272895"/>
          </a:xfrm>
          <a:prstGeom prst="rect">
            <a:avLst/>
          </a:prstGeom>
          <a:noFill/>
        </p:spPr>
        <p:txBody>
          <a:bodyPr wrap="square" lIns="0" tIns="0" rIns="0" bIns="0" rtlCol="0">
            <a:spAutoFit/>
          </a:bodyPr>
          <a:lstStyle/>
          <a:p>
            <a:pPr algn="l">
              <a:lnSpc>
                <a:spcPct val="120000"/>
              </a:lnSpc>
            </a:pPr>
            <a:r>
              <a:rPr lang="en-GB" sz="1600" noProof="0">
                <a:latin typeface="Roboto Medium" panose="02000000000000000000" pitchFamily="2" charset="0"/>
                <a:ea typeface="Roboto Medium" panose="02000000000000000000" pitchFamily="2" charset="0"/>
              </a:rPr>
              <a:t>Combat 1</a:t>
            </a:r>
          </a:p>
        </p:txBody>
      </p:sp>
      <p:sp>
        <p:nvSpPr>
          <p:cNvPr id="24" name="TextBox 23">
            <a:extLst>
              <a:ext uri="{FF2B5EF4-FFF2-40B4-BE49-F238E27FC236}">
                <a16:creationId xmlns:a16="http://schemas.microsoft.com/office/drawing/2014/main" id="{372ECD93-1B29-464B-9709-00D7C73ABC4D}"/>
              </a:ext>
            </a:extLst>
          </p:cNvPr>
          <p:cNvSpPr txBox="1"/>
          <p:nvPr/>
        </p:nvSpPr>
        <p:spPr>
          <a:xfrm>
            <a:off x="8123383" y="2179840"/>
            <a:ext cx="1875742" cy="738664"/>
          </a:xfrm>
          <a:prstGeom prst="rect">
            <a:avLst/>
          </a:prstGeom>
          <a:noFill/>
        </p:spPr>
        <p:txBody>
          <a:bodyPr wrap="square" lIns="0" tIns="0" rIns="0" bIns="0" rtlCol="0">
            <a:spAutoFit/>
          </a:bodyPr>
          <a:lstStyle/>
          <a:p>
            <a:pPr algn="l"/>
            <a:r>
              <a:rPr lang="en-GB" sz="1600" noProof="0">
                <a:latin typeface="Roboto Medium" panose="02000000000000000000" pitchFamily="2" charset="0"/>
                <a:ea typeface="Roboto Medium" panose="02000000000000000000" pitchFamily="2" charset="0"/>
              </a:rPr>
              <a:t>NBP series</a:t>
            </a:r>
          </a:p>
          <a:p>
            <a:pPr marL="0" marR="0" lvl="0" indent="0" algn="l" defTabSz="1023967" rtl="0" eaLnBrk="1" fontAlgn="auto" latinLnBrk="0" hangingPunct="1">
              <a:spcBef>
                <a:spcPts val="0"/>
              </a:spcBef>
              <a:spcAft>
                <a:spcPts val="0"/>
              </a:spcAft>
              <a:buClrTx/>
              <a:buSzTx/>
              <a:buFontTx/>
              <a:buNone/>
              <a:tabLst/>
              <a:defRPr/>
            </a:pPr>
            <a:r>
              <a:rPr kumimoji="0" lang="en-GB" sz="1600" b="0" i="0" u="none" strike="noStrike" kern="1200" cap="none" spc="0" normalizeH="0" baseline="0" noProof="0">
                <a:ln>
                  <a:noFill/>
                </a:ln>
                <a:effectLst/>
                <a:uLnTx/>
                <a:uFillTx/>
                <a:ea typeface="Roboto Medium" panose="02000000000000000000" pitchFamily="2" charset="0"/>
              </a:rPr>
              <a:t>NBP60</a:t>
            </a:r>
          </a:p>
          <a:p>
            <a:pPr>
              <a:defRPr/>
            </a:pPr>
            <a:r>
              <a:rPr lang="en-GB" sz="1600" noProof="0">
                <a:ea typeface="Roboto Medium" panose="02000000000000000000" pitchFamily="2" charset="0"/>
              </a:rPr>
              <a:t>NBP100</a:t>
            </a:r>
          </a:p>
        </p:txBody>
      </p:sp>
      <p:sp>
        <p:nvSpPr>
          <p:cNvPr id="26" name="Title 6">
            <a:extLst>
              <a:ext uri="{FF2B5EF4-FFF2-40B4-BE49-F238E27FC236}">
                <a16:creationId xmlns:a16="http://schemas.microsoft.com/office/drawing/2014/main" id="{6CB106FD-2B2C-4852-862F-CC1B8E8AA911}"/>
              </a:ext>
            </a:extLst>
          </p:cNvPr>
          <p:cNvSpPr txBox="1">
            <a:spLocks/>
          </p:cNvSpPr>
          <p:nvPr/>
        </p:nvSpPr>
        <p:spPr>
          <a:xfrm>
            <a:off x="479425" y="494490"/>
            <a:ext cx="11233150" cy="388013"/>
          </a:xfrm>
          <a:prstGeom prst="rect">
            <a:avLst/>
          </a:prstGeom>
        </p:spPr>
        <p:txBody>
          <a:bodyPr vert="horz" lIns="0" tIns="0" rIns="0" bIns="0" rtlCol="0" anchor="t">
            <a:noAutofit/>
          </a:bodyPr>
          <a:lstStyle>
            <a:lvl1pPr algn="l" defTabSz="1023967" rtl="0" eaLnBrk="1" latinLnBrk="0" hangingPunct="1">
              <a:lnSpc>
                <a:spcPts val="3100"/>
              </a:lnSpc>
              <a:spcBef>
                <a:spcPct val="0"/>
              </a:spcBef>
              <a:spcAft>
                <a:spcPts val="400"/>
              </a:spcAft>
              <a:buNone/>
              <a:tabLst>
                <a:tab pos="989013" algn="l"/>
              </a:tabLst>
              <a:defRPr sz="2800" b="1" kern="1200">
                <a:solidFill>
                  <a:schemeClr val="tx1"/>
                </a:solidFill>
                <a:latin typeface="+mj-lt"/>
                <a:ea typeface="+mj-ea"/>
                <a:cs typeface="+mj-cs"/>
              </a:defRPr>
            </a:lvl1pPr>
          </a:lstStyle>
          <a:p>
            <a:endParaRPr lang="en-GB" noProof="0"/>
          </a:p>
        </p:txBody>
      </p:sp>
      <p:cxnSp>
        <p:nvCxnSpPr>
          <p:cNvPr id="30" name="Straight Connector 29">
            <a:extLst>
              <a:ext uri="{FF2B5EF4-FFF2-40B4-BE49-F238E27FC236}">
                <a16:creationId xmlns:a16="http://schemas.microsoft.com/office/drawing/2014/main" id="{A5F2FDFB-6768-0BF2-FCD8-AC4D9A465472}"/>
              </a:ext>
            </a:extLst>
          </p:cNvPr>
          <p:cNvCxnSpPr>
            <a:cxnSpLocks/>
          </p:cNvCxnSpPr>
          <p:nvPr/>
        </p:nvCxnSpPr>
        <p:spPr>
          <a:xfrm>
            <a:off x="4260460" y="2310966"/>
            <a:ext cx="3657600" cy="0"/>
          </a:xfrm>
          <a:prstGeom prst="line">
            <a:avLst/>
          </a:prstGeom>
          <a:ln w="15875">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Footer Placeholder 15">
            <a:extLst>
              <a:ext uri="{FF2B5EF4-FFF2-40B4-BE49-F238E27FC236}">
                <a16:creationId xmlns:a16="http://schemas.microsoft.com/office/drawing/2014/main" id="{16EF871F-42C4-9E0D-178E-1A45D35B4302}"/>
              </a:ext>
            </a:extLst>
          </p:cNvPr>
          <p:cNvSpPr txBox="1">
            <a:spLocks/>
          </p:cNvSpPr>
          <p:nvPr/>
        </p:nvSpPr>
        <p:spPr>
          <a:xfrm>
            <a:off x="920896" y="6529068"/>
            <a:ext cx="2087655" cy="153888"/>
          </a:xfrm>
          <a:prstGeom prst="rect">
            <a:avLst/>
          </a:prstGeom>
        </p:spPr>
        <p:txBody>
          <a:bodyPr lIns="0" tIns="0" rIns="0" bIns="0"/>
          <a:lstStyle>
            <a:defPPr>
              <a:defRPr lang="en-US"/>
            </a:defPPr>
            <a:lvl1pPr marL="0" algn="l" defTabSz="1023967" rtl="0" eaLnBrk="1" latinLnBrk="0" hangingPunct="1">
              <a:defRPr sz="2000" kern="1200">
                <a:solidFill>
                  <a:schemeClr val="tx1"/>
                </a:solidFill>
                <a:latin typeface="+mn-lt"/>
                <a:ea typeface="+mn-ea"/>
                <a:cs typeface="+mn-cs"/>
              </a:defRPr>
            </a:lvl1pPr>
            <a:lvl2pPr marL="511984" algn="l" defTabSz="1023967" rtl="0" eaLnBrk="1" latinLnBrk="0" hangingPunct="1">
              <a:defRPr sz="2000" kern="1200">
                <a:solidFill>
                  <a:schemeClr val="tx1"/>
                </a:solidFill>
                <a:latin typeface="+mn-lt"/>
                <a:ea typeface="+mn-ea"/>
                <a:cs typeface="+mn-cs"/>
              </a:defRPr>
            </a:lvl2pPr>
            <a:lvl3pPr marL="1023967" algn="l" defTabSz="1023967" rtl="0" eaLnBrk="1" latinLnBrk="0" hangingPunct="1">
              <a:defRPr sz="2000" kern="1200">
                <a:solidFill>
                  <a:schemeClr val="tx1"/>
                </a:solidFill>
                <a:latin typeface="+mn-lt"/>
                <a:ea typeface="+mn-ea"/>
                <a:cs typeface="+mn-cs"/>
              </a:defRPr>
            </a:lvl3pPr>
            <a:lvl4pPr marL="1535951" algn="l" defTabSz="1023967" rtl="0" eaLnBrk="1" latinLnBrk="0" hangingPunct="1">
              <a:defRPr sz="2000" kern="1200">
                <a:solidFill>
                  <a:schemeClr val="tx1"/>
                </a:solidFill>
                <a:latin typeface="+mn-lt"/>
                <a:ea typeface="+mn-ea"/>
                <a:cs typeface="+mn-cs"/>
              </a:defRPr>
            </a:lvl4pPr>
            <a:lvl5pPr marL="2047934" algn="l" defTabSz="1023967" rtl="0" eaLnBrk="1" latinLnBrk="0" hangingPunct="1">
              <a:defRPr sz="2000" kern="1200">
                <a:solidFill>
                  <a:schemeClr val="tx1"/>
                </a:solidFill>
                <a:latin typeface="+mn-lt"/>
                <a:ea typeface="+mn-ea"/>
                <a:cs typeface="+mn-cs"/>
              </a:defRPr>
            </a:lvl5pPr>
            <a:lvl6pPr marL="2559918" algn="l" defTabSz="1023967" rtl="0" eaLnBrk="1" latinLnBrk="0" hangingPunct="1">
              <a:defRPr sz="2000" kern="1200">
                <a:solidFill>
                  <a:schemeClr val="tx1"/>
                </a:solidFill>
                <a:latin typeface="+mn-lt"/>
                <a:ea typeface="+mn-ea"/>
                <a:cs typeface="+mn-cs"/>
              </a:defRPr>
            </a:lvl6pPr>
            <a:lvl7pPr marL="3071901" algn="l" defTabSz="1023967" rtl="0" eaLnBrk="1" latinLnBrk="0" hangingPunct="1">
              <a:defRPr sz="2000" kern="1200">
                <a:solidFill>
                  <a:schemeClr val="tx1"/>
                </a:solidFill>
                <a:latin typeface="+mn-lt"/>
                <a:ea typeface="+mn-ea"/>
                <a:cs typeface="+mn-cs"/>
              </a:defRPr>
            </a:lvl7pPr>
            <a:lvl8pPr marL="3583884" algn="l" defTabSz="1023967" rtl="0" eaLnBrk="1" latinLnBrk="0" hangingPunct="1">
              <a:defRPr sz="2000" kern="1200">
                <a:solidFill>
                  <a:schemeClr val="tx1"/>
                </a:solidFill>
                <a:latin typeface="+mn-lt"/>
                <a:ea typeface="+mn-ea"/>
                <a:cs typeface="+mn-cs"/>
              </a:defRPr>
            </a:lvl8pPr>
            <a:lvl9pPr marL="4095868" algn="l" defTabSz="1023967" rtl="0" eaLnBrk="1" latinLnBrk="0" hangingPunct="1">
              <a:defRPr sz="2000" kern="1200">
                <a:solidFill>
                  <a:schemeClr val="tx1"/>
                </a:solidFill>
                <a:latin typeface="+mn-lt"/>
                <a:ea typeface="+mn-ea"/>
                <a:cs typeface="+mn-cs"/>
              </a:defRPr>
            </a:lvl9pPr>
          </a:lstStyle>
          <a:p>
            <a:r>
              <a:rPr lang="en-GB" sz="1000" noProof="0">
                <a:solidFill>
                  <a:schemeClr val="bg2"/>
                </a:solidFill>
              </a:rPr>
              <a:t>COMPANY CONFIDENTIAL</a:t>
            </a:r>
          </a:p>
        </p:txBody>
      </p:sp>
      <p:sp>
        <p:nvSpPr>
          <p:cNvPr id="2" name="Footer Placeholder 1">
            <a:extLst>
              <a:ext uri="{FF2B5EF4-FFF2-40B4-BE49-F238E27FC236}">
                <a16:creationId xmlns:a16="http://schemas.microsoft.com/office/drawing/2014/main" id="{0764F33E-141A-55F8-B340-0B4CAD697975}"/>
              </a:ext>
            </a:extLst>
          </p:cNvPr>
          <p:cNvSpPr>
            <a:spLocks noGrp="1"/>
          </p:cNvSpPr>
          <p:nvPr>
            <p:ph type="ftr" sz="quarter" idx="16"/>
          </p:nvPr>
        </p:nvSpPr>
        <p:spPr/>
        <p:txBody>
          <a:bodyPr/>
          <a:lstStyle/>
          <a:p>
            <a:pPr algn="l"/>
            <a:r>
              <a:rPr lang="en-US"/>
              <a:t>COMPANY CONFIDENTIAL</a:t>
            </a:r>
          </a:p>
        </p:txBody>
      </p:sp>
      <p:sp>
        <p:nvSpPr>
          <p:cNvPr id="12" name="Title 11">
            <a:extLst>
              <a:ext uri="{FF2B5EF4-FFF2-40B4-BE49-F238E27FC236}">
                <a16:creationId xmlns:a16="http://schemas.microsoft.com/office/drawing/2014/main" id="{81C68196-A052-3C6D-2B71-4B15BD4F5A70}"/>
              </a:ext>
            </a:extLst>
          </p:cNvPr>
          <p:cNvSpPr>
            <a:spLocks noGrp="1"/>
          </p:cNvSpPr>
          <p:nvPr>
            <p:ph type="title"/>
          </p:nvPr>
        </p:nvSpPr>
        <p:spPr/>
        <p:txBody>
          <a:bodyPr/>
          <a:lstStyle/>
          <a:p>
            <a:r>
              <a:rPr lang="en-GB"/>
              <a:t>5 | New battery platform</a:t>
            </a:r>
            <a:endParaRPr lang="en-US"/>
          </a:p>
        </p:txBody>
      </p:sp>
      <p:pic>
        <p:nvPicPr>
          <p:cNvPr id="13" name="Picture 12">
            <a:extLst>
              <a:ext uri="{FF2B5EF4-FFF2-40B4-BE49-F238E27FC236}">
                <a16:creationId xmlns:a16="http://schemas.microsoft.com/office/drawing/2014/main" id="{E38B41CB-11E3-FCC7-7BDF-8002444068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6252" y="2969233"/>
            <a:ext cx="2508190" cy="2019809"/>
          </a:xfrm>
          <a:prstGeom prst="rect">
            <a:avLst/>
          </a:prstGeom>
        </p:spPr>
      </p:pic>
      <p:pic>
        <p:nvPicPr>
          <p:cNvPr id="15" name="Picture 14">
            <a:extLst>
              <a:ext uri="{FF2B5EF4-FFF2-40B4-BE49-F238E27FC236}">
                <a16:creationId xmlns:a16="http://schemas.microsoft.com/office/drawing/2014/main" id="{0B9A617E-817F-6AD7-EC33-3D317640595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47318" y="2969232"/>
            <a:ext cx="2508190" cy="2019809"/>
          </a:xfrm>
          <a:prstGeom prst="rect">
            <a:avLst/>
          </a:prstGeom>
        </p:spPr>
      </p:pic>
    </p:spTree>
    <p:extLst>
      <p:ext uri="{BB962C8B-B14F-4D97-AF65-F5344CB8AC3E}">
        <p14:creationId xmlns:p14="http://schemas.microsoft.com/office/powerpoint/2010/main" val="344367780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0DF9B68-2FE9-4118-7535-BE470A9C3C19}"/>
              </a:ext>
            </a:extLst>
          </p:cNvPr>
          <p:cNvSpPr>
            <a:spLocks noGrp="1"/>
          </p:cNvSpPr>
          <p:nvPr>
            <p:ph type="body" sz="quarter" idx="15"/>
          </p:nvPr>
        </p:nvSpPr>
        <p:spPr>
          <a:xfrm>
            <a:off x="6200776" y="0"/>
            <a:ext cx="5991224" cy="6283325"/>
          </a:xfrm>
          <a:solidFill>
            <a:schemeClr val="bg2">
              <a:lumMod val="20000"/>
              <a:lumOff val="80000"/>
            </a:schemeClr>
          </a:solidFill>
        </p:spPr>
        <p:txBody>
          <a:bodyPr/>
          <a:lstStyle/>
          <a:p>
            <a:pPr marL="0" indent="0">
              <a:buNone/>
            </a:pPr>
            <a:r>
              <a:rPr lang="en-GB" noProof="0">
                <a:solidFill>
                  <a:schemeClr val="bg2">
                    <a:lumMod val="20000"/>
                    <a:lumOff val="80000"/>
                  </a:schemeClr>
                </a:solidFill>
              </a:rPr>
              <a:t> </a:t>
            </a:r>
          </a:p>
        </p:txBody>
      </p:sp>
      <p:pic>
        <p:nvPicPr>
          <p:cNvPr id="12" name="Picture 11">
            <a:extLst>
              <a:ext uri="{FF2B5EF4-FFF2-40B4-BE49-F238E27FC236}">
                <a16:creationId xmlns:a16="http://schemas.microsoft.com/office/drawing/2014/main" id="{D05B1593-8FEA-87E7-2576-E33EA80097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6230" y="1726184"/>
            <a:ext cx="3762286" cy="3029714"/>
          </a:xfrm>
          <a:prstGeom prst="rect">
            <a:avLst/>
          </a:prstGeom>
        </p:spPr>
      </p:pic>
      <p:graphicFrame>
        <p:nvGraphicFramePr>
          <p:cNvPr id="15" name="Table 3">
            <a:extLst>
              <a:ext uri="{FF2B5EF4-FFF2-40B4-BE49-F238E27FC236}">
                <a16:creationId xmlns:a16="http://schemas.microsoft.com/office/drawing/2014/main" id="{587C109D-FE63-ADD9-D1D0-747CE8CACB14}"/>
              </a:ext>
            </a:extLst>
          </p:cNvPr>
          <p:cNvGraphicFramePr>
            <a:graphicFrameLocks noGrp="1"/>
          </p:cNvGraphicFramePr>
          <p:nvPr>
            <p:extLst>
              <p:ext uri="{D42A27DB-BD31-4B8C-83A1-F6EECF244321}">
                <p14:modId xmlns:p14="http://schemas.microsoft.com/office/powerpoint/2010/main" val="2234274771"/>
              </p:ext>
            </p:extLst>
          </p:nvPr>
        </p:nvGraphicFramePr>
        <p:xfrm>
          <a:off x="475521" y="1412875"/>
          <a:ext cx="5515703" cy="1889760"/>
        </p:xfrm>
        <a:graphic>
          <a:graphicData uri="http://schemas.openxmlformats.org/drawingml/2006/table">
            <a:tbl>
              <a:tblPr firstRow="1" bandRow="1">
                <a:tableStyleId>{5C22544A-7EE6-4342-B048-85BDC9FD1C3A}</a:tableStyleId>
              </a:tblPr>
              <a:tblGrid>
                <a:gridCol w="1898849">
                  <a:extLst>
                    <a:ext uri="{9D8B030D-6E8A-4147-A177-3AD203B41FA5}">
                      <a16:colId xmlns:a16="http://schemas.microsoft.com/office/drawing/2014/main" val="1602329277"/>
                    </a:ext>
                  </a:extLst>
                </a:gridCol>
                <a:gridCol w="1205618">
                  <a:extLst>
                    <a:ext uri="{9D8B030D-6E8A-4147-A177-3AD203B41FA5}">
                      <a16:colId xmlns:a16="http://schemas.microsoft.com/office/drawing/2014/main" val="1287508165"/>
                    </a:ext>
                  </a:extLst>
                </a:gridCol>
                <a:gridCol w="1205618">
                  <a:extLst>
                    <a:ext uri="{9D8B030D-6E8A-4147-A177-3AD203B41FA5}">
                      <a16:colId xmlns:a16="http://schemas.microsoft.com/office/drawing/2014/main" val="1208162191"/>
                    </a:ext>
                  </a:extLst>
                </a:gridCol>
                <a:gridCol w="1205618">
                  <a:extLst>
                    <a:ext uri="{9D8B030D-6E8A-4147-A177-3AD203B41FA5}">
                      <a16:colId xmlns:a16="http://schemas.microsoft.com/office/drawing/2014/main" val="3487306242"/>
                    </a:ext>
                  </a:extLst>
                </a:gridCol>
              </a:tblGrid>
              <a:tr h="228600">
                <a:tc>
                  <a:txBody>
                    <a:bodyPr/>
                    <a:lstStyle/>
                    <a:p>
                      <a:pPr algn="l"/>
                      <a:r>
                        <a:rPr lang="en-GB" sz="1000" b="0" noProof="0" dirty="0">
                          <a:solidFill>
                            <a:schemeClr val="tx1"/>
                          </a:solidFill>
                          <a:latin typeface="Roboto Medium" panose="02000000000000000000" pitchFamily="2" charset="0"/>
                          <a:ea typeface="Roboto Medium" panose="02000000000000000000" pitchFamily="2" charset="0"/>
                        </a:rPr>
                        <a:t>Specifications</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noProof="0">
                          <a:solidFill>
                            <a:schemeClr val="tx1"/>
                          </a:solidFill>
                          <a:latin typeface="Roboto Medium" panose="02000000000000000000" pitchFamily="2" charset="0"/>
                          <a:ea typeface="Roboto Medium" panose="02000000000000000000" pitchFamily="2" charset="0"/>
                        </a:rPr>
                        <a:t>Combat 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noProof="0">
                          <a:solidFill>
                            <a:schemeClr val="tx1"/>
                          </a:solidFill>
                          <a:latin typeface="Roboto Medium" panose="02000000000000000000" pitchFamily="2" charset="0"/>
                          <a:ea typeface="Roboto Medium" panose="02000000000000000000" pitchFamily="2" charset="0"/>
                        </a:rPr>
                        <a:t>NBP60</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noProof="0">
                          <a:solidFill>
                            <a:schemeClr val="tx1"/>
                          </a:solidFill>
                          <a:latin typeface="Roboto Medium" panose="02000000000000000000" pitchFamily="2" charset="0"/>
                          <a:ea typeface="Roboto Medium" panose="02000000000000000000" pitchFamily="2" charset="0"/>
                        </a:rPr>
                        <a:t>NBP100</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1725890"/>
                  </a:ext>
                </a:extLst>
              </a:tr>
              <a:tr h="228600">
                <a:tc>
                  <a:txBody>
                    <a:bodyPr/>
                    <a:lstStyle/>
                    <a:p>
                      <a:pPr algn="l"/>
                      <a:r>
                        <a:rPr lang="en-GB" sz="1000" noProof="0">
                          <a:solidFill>
                            <a:schemeClr val="tx1"/>
                          </a:solidFill>
                          <a:latin typeface="+mn-lt"/>
                        </a:rPr>
                        <a:t>Power</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8313F"/>
                          </a:solidFill>
                          <a:effectLst/>
                          <a:uLnTx/>
                          <a:uFillTx/>
                          <a:latin typeface="+mn-lt"/>
                          <a:ea typeface="+mn-ea"/>
                          <a:cs typeface="+mn-cs"/>
                        </a:rPr>
                        <a:t>36V Li</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8313F"/>
                          </a:solidFill>
                          <a:effectLst/>
                          <a:uLnTx/>
                          <a:uFillTx/>
                          <a:latin typeface="+mn-lt"/>
                          <a:ea typeface="+mn-ea"/>
                          <a:cs typeface="+mn-cs"/>
                        </a:rPr>
                        <a:t>36V Li</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8313F"/>
                          </a:solidFill>
                          <a:effectLst/>
                          <a:uLnTx/>
                          <a:uFillTx/>
                          <a:latin typeface="+mn-lt"/>
                          <a:ea typeface="+mn-ea"/>
                          <a:cs typeface="+mn-cs"/>
                        </a:rPr>
                        <a:t>36V Li</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427027331"/>
                  </a:ext>
                </a:extLst>
              </a:tr>
              <a:tr h="457200">
                <a:tc>
                  <a:txBody>
                    <a:bodyPr/>
                    <a:lstStyle/>
                    <a:p>
                      <a:pPr algn="l"/>
                      <a:r>
                        <a:rPr lang="en-GB" sz="1000" noProof="0" dirty="0">
                          <a:solidFill>
                            <a:schemeClr val="tx1"/>
                          </a:solidFill>
                          <a:latin typeface="+mn-lt"/>
                        </a:rPr>
                        <a:t>Battery capacity</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8313F"/>
                          </a:solidFill>
                          <a:effectLst/>
                          <a:uLnTx/>
                          <a:uFillTx/>
                          <a:latin typeface="+mn-lt"/>
                          <a:ea typeface="+mn-ea"/>
                          <a:cs typeface="+mn-cs"/>
                        </a:rPr>
                        <a:t>7,8Ah</a:t>
                      </a:r>
                      <a:br>
                        <a:rPr kumimoji="0" lang="en-GB" sz="1000" b="0" i="0" u="none" strike="noStrike" kern="1200" cap="none" spc="0" normalizeH="0" baseline="0" noProof="0" dirty="0">
                          <a:ln>
                            <a:noFill/>
                          </a:ln>
                          <a:solidFill>
                            <a:srgbClr val="28313F"/>
                          </a:solidFill>
                          <a:effectLst/>
                          <a:uLnTx/>
                          <a:uFillTx/>
                          <a:latin typeface="+mn-lt"/>
                          <a:ea typeface="+mn-ea"/>
                          <a:cs typeface="+mn-cs"/>
                        </a:rPr>
                      </a:br>
                      <a:r>
                        <a:rPr kumimoji="0" lang="en-GB" sz="1000" b="0" i="0" u="none" strike="noStrike" kern="1200" cap="none" spc="0" normalizeH="0" baseline="0" noProof="0" dirty="0">
                          <a:ln>
                            <a:noFill/>
                          </a:ln>
                          <a:solidFill>
                            <a:srgbClr val="28313F"/>
                          </a:solidFill>
                          <a:effectLst/>
                          <a:uLnTx/>
                          <a:uFillTx/>
                          <a:latin typeface="+mn-lt"/>
                          <a:ea typeface="+mn-ea"/>
                          <a:cs typeface="+mn-cs"/>
                        </a:rPr>
                        <a:t>(</a:t>
                      </a:r>
                      <a:r>
                        <a:rPr kumimoji="0" lang="en-GB" sz="1000" b="0" i="1" u="none" strike="noStrike" kern="1200" cap="none" spc="0" normalizeH="0" baseline="0" noProof="0" dirty="0">
                          <a:ln>
                            <a:noFill/>
                          </a:ln>
                          <a:solidFill>
                            <a:srgbClr val="28313F"/>
                          </a:solidFill>
                          <a:effectLst/>
                          <a:uLnTx/>
                          <a:uFillTx/>
                          <a:latin typeface="+mn-lt"/>
                          <a:ea typeface="+mn-ea"/>
                          <a:cs typeface="+mn-cs"/>
                        </a:rPr>
                        <a:t>280Wh</a:t>
                      </a:r>
                      <a:r>
                        <a:rPr kumimoji="0" lang="en-GB" sz="1000" b="0" i="0" u="none" strike="noStrike" kern="1200" cap="none" spc="0" normalizeH="0" baseline="0" noProof="0" dirty="0">
                          <a:ln>
                            <a:noFill/>
                          </a:ln>
                          <a:solidFill>
                            <a:srgbClr val="28313F"/>
                          </a:solidFill>
                          <a:effectLst/>
                          <a:uLnTx/>
                          <a:uFillTx/>
                          <a:latin typeface="+mn-lt"/>
                          <a:ea typeface="+mn-ea"/>
                          <a:cs typeface="+mn-cs"/>
                        </a:rPr>
                        <a:t>)</a:t>
                      </a:r>
                      <a:endParaRPr kumimoji="0" lang="en-GB" sz="1000" b="0" i="1" u="none" strike="noStrike" kern="1200" cap="none" spc="0" normalizeH="0" baseline="0" noProof="0" dirty="0">
                        <a:ln>
                          <a:noFill/>
                        </a:ln>
                        <a:solidFill>
                          <a:srgbClr val="28313F"/>
                        </a:solidFill>
                        <a:effectLst/>
                        <a:uLnTx/>
                        <a:uFillTx/>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8313F"/>
                          </a:solidFill>
                          <a:effectLst/>
                          <a:uLnTx/>
                          <a:uFillTx/>
                          <a:latin typeface="+mn-lt"/>
                          <a:ea typeface="+mn-ea"/>
                          <a:cs typeface="+mn-cs"/>
                        </a:rPr>
                        <a:t>6,0Ah</a:t>
                      </a:r>
                      <a:br>
                        <a:rPr kumimoji="0" lang="en-GB" sz="1000" b="0" i="0" u="none" strike="noStrike" kern="1200" cap="none" spc="0" normalizeH="0" baseline="0" noProof="0" dirty="0">
                          <a:ln>
                            <a:noFill/>
                          </a:ln>
                          <a:solidFill>
                            <a:srgbClr val="28313F"/>
                          </a:solidFill>
                          <a:effectLst/>
                          <a:uLnTx/>
                          <a:uFillTx/>
                          <a:latin typeface="+mn-lt"/>
                          <a:ea typeface="+mn-ea"/>
                          <a:cs typeface="+mn-cs"/>
                        </a:rPr>
                      </a:br>
                      <a:r>
                        <a:rPr kumimoji="0" lang="en-GB" sz="1000" b="0" i="0" u="none" strike="noStrike" kern="1200" cap="none" spc="0" normalizeH="0" baseline="0" noProof="0" dirty="0">
                          <a:ln>
                            <a:noFill/>
                          </a:ln>
                          <a:solidFill>
                            <a:srgbClr val="28313F"/>
                          </a:solidFill>
                          <a:effectLst/>
                          <a:uLnTx/>
                          <a:uFillTx/>
                          <a:latin typeface="+mn-lt"/>
                          <a:ea typeface="+mn-ea"/>
                          <a:cs typeface="+mn-cs"/>
                        </a:rPr>
                        <a:t>(</a:t>
                      </a:r>
                      <a:r>
                        <a:rPr kumimoji="0" lang="en-GB" sz="1000" b="0" i="1" u="none" strike="noStrike" kern="1200" cap="none" spc="0" normalizeH="0" baseline="0" noProof="0" dirty="0">
                          <a:ln>
                            <a:noFill/>
                          </a:ln>
                          <a:solidFill>
                            <a:srgbClr val="28313F"/>
                          </a:solidFill>
                          <a:effectLst/>
                          <a:uLnTx/>
                          <a:uFillTx/>
                          <a:latin typeface="+mn-lt"/>
                          <a:ea typeface="+mn-ea"/>
                          <a:cs typeface="+mn-cs"/>
                        </a:rPr>
                        <a:t>216Wh</a:t>
                      </a:r>
                      <a:r>
                        <a:rPr kumimoji="0" lang="en-GB" sz="1000" b="0" i="0" u="none" strike="noStrike" kern="1200" cap="none" spc="0" normalizeH="0" baseline="0" noProof="0" dirty="0">
                          <a:ln>
                            <a:noFill/>
                          </a:ln>
                          <a:solidFill>
                            <a:srgbClr val="28313F"/>
                          </a:solidFill>
                          <a:effectLst/>
                          <a:uLnTx/>
                          <a:uFillTx/>
                          <a:latin typeface="+mn-lt"/>
                          <a:ea typeface="+mn-ea"/>
                          <a:cs typeface="+mn-cs"/>
                        </a:rPr>
                        <a:t>)</a:t>
                      </a:r>
                      <a:endParaRPr kumimoji="0" lang="en-GB" sz="1000" b="0" i="1" u="none" strike="noStrike" kern="1200" cap="none" spc="0" normalizeH="0" baseline="0" noProof="0" dirty="0">
                        <a:ln>
                          <a:noFill/>
                        </a:ln>
                        <a:solidFill>
                          <a:srgbClr val="28313F"/>
                        </a:solidFill>
                        <a:effectLst/>
                        <a:uLnTx/>
                        <a:uFillTx/>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8313F"/>
                          </a:solidFill>
                          <a:effectLst/>
                          <a:uLnTx/>
                          <a:uFillTx/>
                          <a:latin typeface="+mn-lt"/>
                          <a:ea typeface="+mn-ea"/>
                          <a:cs typeface="+mn-cs"/>
                        </a:rPr>
                        <a:t>10,0Ah</a:t>
                      </a:r>
                      <a:br>
                        <a:rPr kumimoji="0" lang="en-GB" sz="1000" b="0" i="0" u="none" strike="noStrike" kern="1200" cap="none" spc="0" normalizeH="0" baseline="0" noProof="0" dirty="0">
                          <a:ln>
                            <a:noFill/>
                          </a:ln>
                          <a:solidFill>
                            <a:srgbClr val="28313F"/>
                          </a:solidFill>
                          <a:effectLst/>
                          <a:uLnTx/>
                          <a:uFillTx/>
                          <a:latin typeface="+mn-lt"/>
                          <a:ea typeface="+mn-ea"/>
                          <a:cs typeface="+mn-cs"/>
                        </a:rPr>
                      </a:br>
                      <a:r>
                        <a:rPr kumimoji="0" lang="en-GB" sz="1000" b="0" i="0" u="none" strike="noStrike" kern="1200" cap="none" spc="0" normalizeH="0" baseline="0" noProof="0" dirty="0">
                          <a:ln>
                            <a:noFill/>
                          </a:ln>
                          <a:solidFill>
                            <a:srgbClr val="28313F"/>
                          </a:solidFill>
                          <a:effectLst/>
                          <a:uLnTx/>
                          <a:uFillTx/>
                          <a:latin typeface="+mn-lt"/>
                          <a:ea typeface="+mn-ea"/>
                          <a:cs typeface="+mn-cs"/>
                        </a:rPr>
                        <a:t>(</a:t>
                      </a:r>
                      <a:r>
                        <a:rPr kumimoji="0" lang="en-GB" sz="1000" b="0" i="1" u="none" strike="noStrike" kern="1200" cap="none" spc="0" normalizeH="0" baseline="0" noProof="0" dirty="0">
                          <a:ln>
                            <a:noFill/>
                          </a:ln>
                          <a:solidFill>
                            <a:srgbClr val="28313F"/>
                          </a:solidFill>
                          <a:effectLst/>
                          <a:uLnTx/>
                          <a:uFillTx/>
                          <a:latin typeface="+mn-lt"/>
                          <a:ea typeface="+mn-ea"/>
                          <a:cs typeface="+mn-cs"/>
                        </a:rPr>
                        <a:t>360Wh</a:t>
                      </a:r>
                      <a:r>
                        <a:rPr kumimoji="0" lang="en-GB" sz="1000" b="0" i="0" u="none" strike="noStrike" kern="1200" cap="none" spc="0" normalizeH="0" baseline="0" noProof="0" dirty="0">
                          <a:ln>
                            <a:noFill/>
                          </a:ln>
                          <a:solidFill>
                            <a:srgbClr val="28313F"/>
                          </a:solidFill>
                          <a:effectLst/>
                          <a:uLnTx/>
                          <a:uFillTx/>
                          <a:latin typeface="+mn-lt"/>
                          <a:ea typeface="+mn-ea"/>
                          <a:cs typeface="+mn-cs"/>
                        </a:rPr>
                        <a:t>)</a:t>
                      </a:r>
                      <a:endParaRPr kumimoji="0" lang="en-GB" sz="1000" b="0" i="1" u="none" strike="noStrike" kern="1200" cap="none" spc="0" normalizeH="0" baseline="0" noProof="0" dirty="0">
                        <a:ln>
                          <a:noFill/>
                        </a:ln>
                        <a:solidFill>
                          <a:srgbClr val="28313F"/>
                        </a:solidFill>
                        <a:effectLst/>
                        <a:uLnTx/>
                        <a:uFillTx/>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582632801"/>
                  </a:ext>
                </a:extLst>
              </a:tr>
              <a:tr h="228600">
                <a:tc>
                  <a:txBody>
                    <a:bodyPr/>
                    <a:lstStyle/>
                    <a:p>
                      <a:pPr algn="l"/>
                      <a:r>
                        <a:rPr lang="en-GB" sz="1000" noProof="0">
                          <a:solidFill>
                            <a:schemeClr val="tx1"/>
                          </a:solidFill>
                          <a:latin typeface="+mn-lt"/>
                        </a:rPr>
                        <a:t>Weight (kg)</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8313F"/>
                          </a:solidFill>
                          <a:effectLst/>
                          <a:uLnTx/>
                          <a:uFillTx/>
                          <a:latin typeface="+mn-lt"/>
                          <a:ea typeface="+mn-ea"/>
                          <a:cs typeface="+mn-cs"/>
                        </a:rPr>
                        <a:t>2,7</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8313F"/>
                          </a:solidFill>
                          <a:effectLst/>
                          <a:uLnTx/>
                          <a:uFillTx/>
                          <a:latin typeface="+mn-lt"/>
                          <a:ea typeface="+mn-ea"/>
                          <a:cs typeface="+mn-cs"/>
                        </a:rPr>
                        <a:t>1,8</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8313F"/>
                          </a:solidFill>
                          <a:effectLst/>
                          <a:uLnTx/>
                          <a:uFillTx/>
                          <a:latin typeface="+mn-lt"/>
                          <a:ea typeface="+mn-ea"/>
                          <a:cs typeface="+mn-cs"/>
                        </a:rPr>
                        <a:t>1,9</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88965416"/>
                  </a:ext>
                </a:extLst>
              </a:tr>
              <a:tr h="228600">
                <a:tc>
                  <a:txBody>
                    <a:bodyPr/>
                    <a:lstStyle/>
                    <a:p>
                      <a:pPr algn="l"/>
                      <a:r>
                        <a:rPr lang="en-GB" sz="1000" noProof="0">
                          <a:solidFill>
                            <a:schemeClr val="tx1"/>
                          </a:solidFill>
                          <a:latin typeface="+mn-lt"/>
                        </a:rPr>
                        <a:t>Dimensions LxWxH (mm)</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8313F"/>
                          </a:solidFill>
                          <a:effectLst/>
                          <a:uLnTx/>
                          <a:uFillTx/>
                          <a:latin typeface="+mn-lt"/>
                          <a:ea typeface="+mn-ea"/>
                          <a:cs typeface="+mn-cs"/>
                        </a:rPr>
                        <a:t>240x160x70</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8313F"/>
                          </a:solidFill>
                          <a:effectLst/>
                          <a:uLnTx/>
                          <a:uFillTx/>
                          <a:latin typeface="+mn-lt"/>
                          <a:ea typeface="+mn-ea"/>
                          <a:cs typeface="+mn-cs"/>
                        </a:rPr>
                        <a:t>183x130x73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8313F"/>
                          </a:solidFill>
                          <a:effectLst/>
                          <a:uLnTx/>
                          <a:uFillTx/>
                          <a:latin typeface="+mn-lt"/>
                          <a:ea typeface="+mn-ea"/>
                          <a:cs typeface="+mn-cs"/>
                        </a:rPr>
                        <a:t>183x130x73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472018583"/>
                  </a:ext>
                </a:extLst>
              </a:tr>
              <a:tr h="457200">
                <a:tc>
                  <a:txBody>
                    <a:bodyPr/>
                    <a:lstStyle/>
                    <a:p>
                      <a:pPr algn="l"/>
                      <a:r>
                        <a:rPr lang="en-GB" sz="1000" noProof="0">
                          <a:solidFill>
                            <a:schemeClr val="tx1"/>
                          </a:solidFill>
                          <a:latin typeface="+mn-lt"/>
                        </a:rPr>
                        <a:t>Charger</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noProof="0">
                          <a:solidFill>
                            <a:schemeClr val="tx1"/>
                          </a:solidFill>
                          <a:latin typeface="+mn-lt"/>
                        </a:rPr>
                        <a:t>Fast charger</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8313F"/>
                          </a:solidFill>
                          <a:effectLst/>
                          <a:uLnTx/>
                          <a:uFillTx/>
                          <a:latin typeface="+mn-lt"/>
                          <a:ea typeface="+mn-ea"/>
                          <a:cs typeface="+mn-cs"/>
                        </a:rPr>
                        <a:t>Fast charger </a:t>
                      </a:r>
                      <a:br>
                        <a:rPr kumimoji="0" lang="en-GB" sz="1000" b="0" i="0" u="none" strike="noStrike" kern="1200" cap="none" spc="0" normalizeH="0" baseline="0" noProof="0">
                          <a:ln>
                            <a:noFill/>
                          </a:ln>
                          <a:solidFill>
                            <a:srgbClr val="28313F"/>
                          </a:solidFill>
                          <a:effectLst/>
                          <a:uLnTx/>
                          <a:uFillTx/>
                          <a:latin typeface="+mn-lt"/>
                          <a:ea typeface="+mn-ea"/>
                          <a:cs typeface="+mn-cs"/>
                        </a:rPr>
                      </a:br>
                      <a:r>
                        <a:rPr kumimoji="0" lang="en-GB" sz="1000" b="0" i="0" u="none" strike="noStrike" kern="1200" cap="none" spc="0" normalizeH="0" baseline="0" noProof="0">
                          <a:ln>
                            <a:noFill/>
                          </a:ln>
                          <a:solidFill>
                            <a:srgbClr val="28313F"/>
                          </a:solidFill>
                          <a:effectLst/>
                          <a:uLnTx/>
                          <a:uFillTx/>
                          <a:latin typeface="+mn-lt"/>
                          <a:ea typeface="+mn-ea"/>
                          <a:cs typeface="+mn-cs"/>
                        </a:rPr>
                        <a:t>NBC215</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8313F"/>
                          </a:solidFill>
                          <a:effectLst/>
                          <a:uLnTx/>
                          <a:uFillTx/>
                          <a:latin typeface="+mn-lt"/>
                          <a:ea typeface="+mn-ea"/>
                          <a:cs typeface="+mn-cs"/>
                        </a:rPr>
                        <a:t>Fast charger </a:t>
                      </a:r>
                      <a:br>
                        <a:rPr kumimoji="0" lang="en-GB" sz="1000" b="0" i="0" u="none" strike="noStrike" kern="1200" cap="none" spc="0" normalizeH="0" baseline="0" noProof="0" dirty="0">
                          <a:ln>
                            <a:noFill/>
                          </a:ln>
                          <a:solidFill>
                            <a:srgbClr val="28313F"/>
                          </a:solidFill>
                          <a:effectLst/>
                          <a:uLnTx/>
                          <a:uFillTx/>
                          <a:latin typeface="+mn-lt"/>
                          <a:ea typeface="+mn-ea"/>
                          <a:cs typeface="+mn-cs"/>
                        </a:rPr>
                      </a:br>
                      <a:r>
                        <a:rPr kumimoji="0" lang="en-GB" sz="1000" b="0" i="0" u="none" strike="noStrike" kern="1200" cap="none" spc="0" normalizeH="0" baseline="0" noProof="0" dirty="0">
                          <a:ln>
                            <a:noFill/>
                          </a:ln>
                          <a:solidFill>
                            <a:srgbClr val="28313F"/>
                          </a:solidFill>
                          <a:effectLst/>
                          <a:uLnTx/>
                          <a:uFillTx/>
                          <a:latin typeface="+mn-lt"/>
                          <a:ea typeface="+mn-ea"/>
                          <a:cs typeface="+mn-cs"/>
                        </a:rPr>
                        <a:t>NBC215</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984991286"/>
                  </a:ext>
                </a:extLst>
              </a:tr>
            </a:tbl>
          </a:graphicData>
        </a:graphic>
      </p:graphicFrame>
      <p:graphicFrame>
        <p:nvGraphicFramePr>
          <p:cNvPr id="20" name="Object 19" hidden="1">
            <a:extLst>
              <a:ext uri="{FF2B5EF4-FFF2-40B4-BE49-F238E27FC236}">
                <a16:creationId xmlns:a16="http://schemas.microsoft.com/office/drawing/2014/main" id="{3AD606C3-27D7-F4E5-5351-A55DD3BA06F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6" progId="TCLayout.ActiveDocument.1">
                  <p:embed/>
                </p:oleObj>
              </mc:Choice>
              <mc:Fallback>
                <p:oleObj name="think-cell Slide" r:id="rId5" imgW="425" imgH="426" progId="TCLayout.ActiveDocument.1">
                  <p:embed/>
                  <p:pic>
                    <p:nvPicPr>
                      <p:cNvPr id="20" name="Object 19" hidden="1">
                        <a:extLst>
                          <a:ext uri="{FF2B5EF4-FFF2-40B4-BE49-F238E27FC236}">
                            <a16:creationId xmlns:a16="http://schemas.microsoft.com/office/drawing/2014/main" id="{3AD606C3-27D7-F4E5-5351-A55DD3BA06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ooter Placeholder 15">
            <a:extLst>
              <a:ext uri="{FF2B5EF4-FFF2-40B4-BE49-F238E27FC236}">
                <a16:creationId xmlns:a16="http://schemas.microsoft.com/office/drawing/2014/main" id="{88DF0AA0-C277-8BB5-B7C5-5BAE76D49794}"/>
              </a:ext>
            </a:extLst>
          </p:cNvPr>
          <p:cNvSpPr>
            <a:spLocks noGrp="1"/>
          </p:cNvSpPr>
          <p:nvPr>
            <p:ph type="ftr" sz="quarter" idx="19"/>
          </p:nvPr>
        </p:nvSpPr>
        <p:spPr/>
        <p:txBody>
          <a:bodyPr/>
          <a:lstStyle/>
          <a:p>
            <a:pPr algn="l"/>
            <a:r>
              <a:rPr lang="en-GB" noProof="0"/>
              <a:t>COMPANY CONFIDENTIAL</a:t>
            </a:r>
          </a:p>
        </p:txBody>
      </p:sp>
      <p:sp>
        <p:nvSpPr>
          <p:cNvPr id="17" name="Slide Number Placeholder 16">
            <a:extLst>
              <a:ext uri="{FF2B5EF4-FFF2-40B4-BE49-F238E27FC236}">
                <a16:creationId xmlns:a16="http://schemas.microsoft.com/office/drawing/2014/main" id="{C4D039D0-9C89-4647-C69B-D9A444FACFBA}"/>
              </a:ext>
            </a:extLst>
          </p:cNvPr>
          <p:cNvSpPr>
            <a:spLocks noGrp="1"/>
          </p:cNvSpPr>
          <p:nvPr>
            <p:ph type="sldNum" sz="quarter" idx="20"/>
          </p:nvPr>
        </p:nvSpPr>
        <p:spPr/>
        <p:txBody>
          <a:bodyPr/>
          <a:lstStyle/>
          <a:p>
            <a:fld id="{6C385236-B7BA-4938-9EA6-6DEC8CA653D7}" type="slidenum">
              <a:rPr lang="en-GB" noProof="0" smtClean="0"/>
              <a:pPr/>
              <a:t>23</a:t>
            </a:fld>
            <a:endParaRPr lang="en-GB" noProof="0"/>
          </a:p>
        </p:txBody>
      </p:sp>
      <p:sp>
        <p:nvSpPr>
          <p:cNvPr id="19" name="Text Placeholder 18">
            <a:extLst>
              <a:ext uri="{FF2B5EF4-FFF2-40B4-BE49-F238E27FC236}">
                <a16:creationId xmlns:a16="http://schemas.microsoft.com/office/drawing/2014/main" id="{1AD6F595-297F-2A04-A4E4-5FCD1D7B1510}"/>
              </a:ext>
            </a:extLst>
          </p:cNvPr>
          <p:cNvSpPr>
            <a:spLocks noGrp="1"/>
          </p:cNvSpPr>
          <p:nvPr>
            <p:ph type="body" sz="quarter" idx="14"/>
          </p:nvPr>
        </p:nvSpPr>
        <p:spPr/>
        <p:txBody>
          <a:bodyPr vert="horz" lIns="0" tIns="0" rIns="0" bIns="0" rtlCol="0" anchor="t">
            <a:noAutofit/>
          </a:bodyPr>
          <a:lstStyle/>
          <a:p>
            <a:r>
              <a:rPr lang="en-GB" noProof="0"/>
              <a:t>Tech specs of </a:t>
            </a:r>
            <a:r>
              <a:rPr lang="en-GB" noProof="0">
                <a:ea typeface="Roboto Light"/>
              </a:rPr>
              <a:t>NBP series vs predecessor</a:t>
            </a:r>
            <a:endParaRPr lang="en-GB" noProof="0"/>
          </a:p>
        </p:txBody>
      </p:sp>
      <p:sp>
        <p:nvSpPr>
          <p:cNvPr id="18" name="Title 17">
            <a:extLst>
              <a:ext uri="{FF2B5EF4-FFF2-40B4-BE49-F238E27FC236}">
                <a16:creationId xmlns:a16="http://schemas.microsoft.com/office/drawing/2014/main" id="{416633A5-6408-E355-2A34-0B5CC43A407D}"/>
              </a:ext>
            </a:extLst>
          </p:cNvPr>
          <p:cNvSpPr>
            <a:spLocks noGrp="1"/>
          </p:cNvSpPr>
          <p:nvPr>
            <p:ph type="title"/>
          </p:nvPr>
        </p:nvSpPr>
        <p:spPr/>
        <p:txBody>
          <a:bodyPr vert="horz"/>
          <a:lstStyle/>
          <a:p>
            <a:r>
              <a:rPr lang="en-GB"/>
              <a:t>5</a:t>
            </a:r>
            <a:r>
              <a:rPr lang="en-GB" noProof="0"/>
              <a:t> | New battery platform</a:t>
            </a:r>
          </a:p>
        </p:txBody>
      </p:sp>
      <p:cxnSp>
        <p:nvCxnSpPr>
          <p:cNvPr id="3" name="Google Shape;117;p28">
            <a:extLst>
              <a:ext uri="{FF2B5EF4-FFF2-40B4-BE49-F238E27FC236}">
                <a16:creationId xmlns:a16="http://schemas.microsoft.com/office/drawing/2014/main" id="{5BA5DD7F-394A-1A9C-AC70-76DD8842D692}"/>
              </a:ext>
            </a:extLst>
          </p:cNvPr>
          <p:cNvCxnSpPr>
            <a:cxnSpLocks/>
          </p:cNvCxnSpPr>
          <p:nvPr/>
        </p:nvCxnSpPr>
        <p:spPr>
          <a:xfrm flipV="1">
            <a:off x="9247256" y="3950173"/>
            <a:ext cx="1110112" cy="476903"/>
          </a:xfrm>
          <a:prstGeom prst="straightConnector1">
            <a:avLst/>
          </a:prstGeom>
          <a:noFill/>
          <a:ln w="9525" cap="flat" cmpd="sng">
            <a:solidFill>
              <a:schemeClr val="tx2"/>
            </a:solidFill>
            <a:prstDash val="dashDot"/>
            <a:round/>
            <a:headEnd type="triangle" w="med" len="med"/>
            <a:tailEnd type="triangle" w="med" len="med"/>
          </a:ln>
        </p:spPr>
      </p:cxnSp>
      <p:cxnSp>
        <p:nvCxnSpPr>
          <p:cNvPr id="5" name="Google Shape;118;p28">
            <a:extLst>
              <a:ext uri="{FF2B5EF4-FFF2-40B4-BE49-F238E27FC236}">
                <a16:creationId xmlns:a16="http://schemas.microsoft.com/office/drawing/2014/main" id="{779D62AF-951F-80F4-36DE-1723B6E43370}"/>
              </a:ext>
            </a:extLst>
          </p:cNvPr>
          <p:cNvCxnSpPr>
            <a:cxnSpLocks/>
          </p:cNvCxnSpPr>
          <p:nvPr/>
        </p:nvCxnSpPr>
        <p:spPr>
          <a:xfrm>
            <a:off x="10500269" y="2699223"/>
            <a:ext cx="0" cy="971549"/>
          </a:xfrm>
          <a:prstGeom prst="straightConnector1">
            <a:avLst/>
          </a:prstGeom>
          <a:noFill/>
          <a:ln w="9525" cap="flat" cmpd="sng">
            <a:solidFill>
              <a:schemeClr val="tx2"/>
            </a:solidFill>
            <a:prstDash val="dashDot"/>
            <a:round/>
            <a:headEnd type="triangle" w="med" len="med"/>
            <a:tailEnd type="triangle" w="med" len="med"/>
          </a:ln>
        </p:spPr>
      </p:cxnSp>
      <p:cxnSp>
        <p:nvCxnSpPr>
          <p:cNvPr id="8" name="Google Shape;119;p28">
            <a:extLst>
              <a:ext uri="{FF2B5EF4-FFF2-40B4-BE49-F238E27FC236}">
                <a16:creationId xmlns:a16="http://schemas.microsoft.com/office/drawing/2014/main" id="{B9E38E97-2225-527F-FD57-18080A174C34}"/>
              </a:ext>
            </a:extLst>
          </p:cNvPr>
          <p:cNvCxnSpPr>
            <a:cxnSpLocks/>
          </p:cNvCxnSpPr>
          <p:nvPr/>
        </p:nvCxnSpPr>
        <p:spPr>
          <a:xfrm>
            <a:off x="7191232" y="3251673"/>
            <a:ext cx="1406600" cy="1073560"/>
          </a:xfrm>
          <a:prstGeom prst="straightConnector1">
            <a:avLst/>
          </a:prstGeom>
          <a:noFill/>
          <a:ln w="9525" cap="flat" cmpd="sng">
            <a:solidFill>
              <a:schemeClr val="tx2"/>
            </a:solidFill>
            <a:prstDash val="dashDot"/>
            <a:round/>
            <a:headEnd type="triangle" w="med" len="med"/>
            <a:tailEnd type="triangle" w="med" len="med"/>
          </a:ln>
        </p:spPr>
      </p:cxnSp>
      <p:sp>
        <p:nvSpPr>
          <p:cNvPr id="9" name="Google Shape;120;p28">
            <a:extLst>
              <a:ext uri="{FF2B5EF4-FFF2-40B4-BE49-F238E27FC236}">
                <a16:creationId xmlns:a16="http://schemas.microsoft.com/office/drawing/2014/main" id="{5F45B4EA-9522-CA68-485C-7ABAD569B40C}"/>
              </a:ext>
            </a:extLst>
          </p:cNvPr>
          <p:cNvSpPr/>
          <p:nvPr/>
        </p:nvSpPr>
        <p:spPr>
          <a:xfrm rot="21598889">
            <a:off x="9882261" y="4172649"/>
            <a:ext cx="914400" cy="45442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noProof="0">
                <a:ea typeface="Poppins"/>
                <a:cs typeface="Poppins"/>
                <a:sym typeface="Poppins"/>
              </a:rPr>
              <a:t>130 mm </a:t>
            </a:r>
            <a:br>
              <a:rPr lang="en-GB" sz="1200" noProof="0">
                <a:ea typeface="Poppins"/>
                <a:cs typeface="Poppins"/>
                <a:sym typeface="Poppins"/>
              </a:rPr>
            </a:br>
            <a:r>
              <a:rPr lang="en-GB" sz="1200" noProof="0">
                <a:ea typeface="Poppins"/>
                <a:cs typeface="Poppins"/>
                <a:sym typeface="Poppins"/>
              </a:rPr>
              <a:t>/ 5.11 in</a:t>
            </a:r>
          </a:p>
        </p:txBody>
      </p:sp>
      <p:sp>
        <p:nvSpPr>
          <p:cNvPr id="11" name="Google Shape;121;p28">
            <a:extLst>
              <a:ext uri="{FF2B5EF4-FFF2-40B4-BE49-F238E27FC236}">
                <a16:creationId xmlns:a16="http://schemas.microsoft.com/office/drawing/2014/main" id="{4EAE4697-DD27-DDD8-769A-6D07DA8E0866}"/>
              </a:ext>
            </a:extLst>
          </p:cNvPr>
          <p:cNvSpPr/>
          <p:nvPr/>
        </p:nvSpPr>
        <p:spPr>
          <a:xfrm>
            <a:off x="7021641" y="3925915"/>
            <a:ext cx="914400" cy="45489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noProof="0">
                <a:ea typeface="Poppins"/>
                <a:cs typeface="Poppins"/>
                <a:sym typeface="Poppins"/>
              </a:rPr>
              <a:t>183 mm </a:t>
            </a:r>
            <a:br>
              <a:rPr lang="en-GB" sz="1200" noProof="0">
                <a:ea typeface="Poppins"/>
                <a:cs typeface="Poppins"/>
                <a:sym typeface="Poppins"/>
              </a:rPr>
            </a:br>
            <a:r>
              <a:rPr lang="en-GB" sz="1200" noProof="0">
                <a:ea typeface="Poppins"/>
                <a:cs typeface="Poppins"/>
                <a:sym typeface="Poppins"/>
              </a:rPr>
              <a:t>/ 7.20 in</a:t>
            </a:r>
          </a:p>
        </p:txBody>
      </p:sp>
      <p:sp>
        <p:nvSpPr>
          <p:cNvPr id="13" name="Google Shape;122;p28">
            <a:extLst>
              <a:ext uri="{FF2B5EF4-FFF2-40B4-BE49-F238E27FC236}">
                <a16:creationId xmlns:a16="http://schemas.microsoft.com/office/drawing/2014/main" id="{31F68851-BF78-7AA1-B802-708458D6A3BA}"/>
              </a:ext>
            </a:extLst>
          </p:cNvPr>
          <p:cNvSpPr/>
          <p:nvPr/>
        </p:nvSpPr>
        <p:spPr>
          <a:xfrm rot="21598889">
            <a:off x="10500343" y="3014043"/>
            <a:ext cx="914400" cy="4546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noProof="0">
                <a:ea typeface="Poppins"/>
                <a:cs typeface="Poppins"/>
                <a:sym typeface="Poppins"/>
              </a:rPr>
              <a:t>73 mm</a:t>
            </a:r>
            <a:br>
              <a:rPr lang="en-GB" sz="1200" noProof="0">
                <a:ea typeface="Poppins"/>
                <a:cs typeface="Poppins"/>
                <a:sym typeface="Poppins"/>
              </a:rPr>
            </a:br>
            <a:r>
              <a:rPr lang="en-GB" sz="1200" noProof="0">
                <a:ea typeface="Poppins"/>
                <a:cs typeface="Poppins"/>
                <a:sym typeface="Poppins"/>
              </a:rPr>
              <a:t> / 2.87 in</a:t>
            </a:r>
          </a:p>
        </p:txBody>
      </p:sp>
      <p:sp>
        <p:nvSpPr>
          <p:cNvPr id="42" name="TextBox 41">
            <a:extLst>
              <a:ext uri="{FF2B5EF4-FFF2-40B4-BE49-F238E27FC236}">
                <a16:creationId xmlns:a16="http://schemas.microsoft.com/office/drawing/2014/main" id="{0BF51C4C-C811-CF48-5AE8-603BD4A014CB}"/>
              </a:ext>
            </a:extLst>
          </p:cNvPr>
          <p:cNvSpPr txBox="1"/>
          <p:nvPr/>
        </p:nvSpPr>
        <p:spPr>
          <a:xfrm>
            <a:off x="6203212" y="5814479"/>
            <a:ext cx="5988787" cy="468846"/>
          </a:xfrm>
          <a:prstGeom prst="rect">
            <a:avLst/>
          </a:prstGeom>
          <a:noFill/>
        </p:spPr>
        <p:txBody>
          <a:bodyPr wrap="square" lIns="0" tIns="0" rIns="0" bIns="182880" anchor="b" anchorCtr="0">
            <a:spAutoFit/>
          </a:bodyPr>
          <a:lstStyle/>
          <a:p>
            <a:pPr algn="ctr">
              <a:lnSpc>
                <a:spcPct val="120000"/>
              </a:lnSpc>
              <a:defRPr/>
            </a:pPr>
            <a:r>
              <a:rPr lang="en-GB" sz="800" noProof="0" dirty="0">
                <a:solidFill>
                  <a:schemeClr val="tx2"/>
                </a:solidFill>
                <a:ea typeface="Roboto Light"/>
                <a:cs typeface="Roboto Light"/>
              </a:rPr>
              <a:t>NBP60 visuals – same physical footprint(size) and interface as NBP100</a:t>
            </a:r>
            <a:br>
              <a:rPr lang="en-GB" sz="800" noProof="0" dirty="0">
                <a:solidFill>
                  <a:schemeClr val="tx2"/>
                </a:solidFill>
                <a:ea typeface="Roboto Light"/>
                <a:cs typeface="Roboto Light"/>
              </a:rPr>
            </a:br>
            <a:r>
              <a:rPr lang="en-GB" sz="800" noProof="0" dirty="0">
                <a:solidFill>
                  <a:schemeClr val="tx2"/>
                </a:solidFill>
                <a:ea typeface="Roboto Light"/>
                <a:cs typeface="Roboto Light"/>
              </a:rPr>
              <a:t>– More details in specific NBP presentation</a:t>
            </a:r>
          </a:p>
        </p:txBody>
      </p:sp>
      <p:sp>
        <p:nvSpPr>
          <p:cNvPr id="23" name="TextBox 22">
            <a:extLst>
              <a:ext uri="{FF2B5EF4-FFF2-40B4-BE49-F238E27FC236}">
                <a16:creationId xmlns:a16="http://schemas.microsoft.com/office/drawing/2014/main" id="{A665B3BA-4F0C-D510-1BA4-91B3BFC54D03}"/>
              </a:ext>
            </a:extLst>
          </p:cNvPr>
          <p:cNvSpPr txBox="1"/>
          <p:nvPr/>
        </p:nvSpPr>
        <p:spPr>
          <a:xfrm>
            <a:off x="479425" y="3670772"/>
            <a:ext cx="5498623" cy="1388585"/>
          </a:xfrm>
          <a:prstGeom prst="rect">
            <a:avLst/>
          </a:prstGeom>
          <a:noFill/>
        </p:spPr>
        <p:txBody>
          <a:bodyPr wrap="square" lIns="0" tIns="91440" rIns="0" bIns="0">
            <a:spAutoFit/>
          </a:bodyPr>
          <a:lstStyle/>
          <a:p>
            <a:pPr marL="201168" indent="-201168">
              <a:lnSpc>
                <a:spcPct val="120000"/>
              </a:lnSpc>
              <a:spcBef>
                <a:spcPts val="400"/>
              </a:spcBef>
              <a:buFont typeface="Arial" panose="020B0604020202020204" pitchFamily="34" charset="0"/>
              <a:buChar char="•"/>
              <a:defRPr/>
            </a:pPr>
            <a:r>
              <a:rPr lang="en-GB" sz="1200" noProof="0">
                <a:ea typeface="Roboto Light"/>
                <a:cs typeface="Roboto Light"/>
              </a:rPr>
              <a:t>Lighter weight</a:t>
            </a:r>
          </a:p>
          <a:p>
            <a:pPr marL="201168" indent="-201168">
              <a:lnSpc>
                <a:spcPct val="120000"/>
              </a:lnSpc>
              <a:spcBef>
                <a:spcPts val="400"/>
              </a:spcBef>
              <a:buFont typeface="Arial" panose="020B0604020202020204" pitchFamily="34" charset="0"/>
              <a:buChar char="•"/>
              <a:defRPr/>
            </a:pPr>
            <a:r>
              <a:rPr lang="en-GB" sz="1200" noProof="0">
                <a:ea typeface="Roboto Light"/>
                <a:cs typeface="Roboto Light"/>
              </a:rPr>
              <a:t>More compact and scalable design</a:t>
            </a:r>
          </a:p>
          <a:p>
            <a:pPr marL="201168" indent="-201168">
              <a:lnSpc>
                <a:spcPct val="120000"/>
              </a:lnSpc>
              <a:spcBef>
                <a:spcPts val="400"/>
              </a:spcBef>
              <a:buFont typeface="Arial" panose="020B0604020202020204" pitchFamily="34" charset="0"/>
              <a:buChar char="•"/>
              <a:defRPr/>
            </a:pPr>
            <a:r>
              <a:rPr lang="en-GB" sz="1200" noProof="0">
                <a:ea typeface="Roboto Light"/>
                <a:cs typeface="Roboto Light"/>
              </a:rPr>
              <a:t>Increased UX and UI </a:t>
            </a:r>
            <a:r>
              <a:rPr lang="en-GB" sz="1200" noProof="0">
                <a:ea typeface="Roboto Light"/>
                <a:cs typeface="Roboto Light"/>
                <a:sym typeface="Wingdings" panose="05000000000000000000" pitchFamily="2" charset="2"/>
              </a:rPr>
              <a:t> </a:t>
            </a:r>
            <a:r>
              <a:rPr lang="en-GB" sz="1200" noProof="0">
                <a:ea typeface="Roboto Light"/>
                <a:cs typeface="Roboto Light"/>
              </a:rPr>
              <a:t>grip on top and coloured release button</a:t>
            </a:r>
          </a:p>
          <a:p>
            <a:pPr marL="201168" indent="-201168">
              <a:lnSpc>
                <a:spcPct val="120000"/>
              </a:lnSpc>
              <a:spcBef>
                <a:spcPts val="400"/>
              </a:spcBef>
              <a:buFont typeface="Arial" panose="020B0604020202020204" pitchFamily="34" charset="0"/>
              <a:buChar char="•"/>
              <a:defRPr/>
            </a:pPr>
            <a:r>
              <a:rPr lang="en-GB" sz="1200" noProof="0">
                <a:ea typeface="Roboto Light"/>
                <a:cs typeface="Roboto Light"/>
              </a:rPr>
              <a:t>Enhanced positioning </a:t>
            </a:r>
            <a:r>
              <a:rPr lang="en-GB" sz="1200" noProof="0">
                <a:ea typeface="Roboto Light"/>
                <a:cs typeface="Roboto Light"/>
                <a:sym typeface="Wingdings" panose="05000000000000000000" pitchFamily="2" charset="2"/>
              </a:rPr>
              <a:t> scalability; difference performance/price levels</a:t>
            </a:r>
          </a:p>
          <a:p>
            <a:pPr marL="201168" indent="-201168">
              <a:lnSpc>
                <a:spcPct val="120000"/>
              </a:lnSpc>
              <a:spcBef>
                <a:spcPts val="400"/>
              </a:spcBef>
              <a:buFont typeface="Arial" panose="020B0604020202020204" pitchFamily="34" charset="0"/>
              <a:buChar char="•"/>
              <a:defRPr/>
            </a:pPr>
            <a:r>
              <a:rPr lang="en-GB" sz="1200" noProof="0">
                <a:ea typeface="Roboto Light"/>
                <a:cs typeface="Roboto Light"/>
                <a:sym typeface="Wingdings" panose="05000000000000000000" pitchFamily="2" charset="2"/>
              </a:rPr>
              <a:t>Notification/warning LED on battery (triangle)</a:t>
            </a:r>
            <a:endParaRPr lang="en-GB" sz="1200" noProof="0">
              <a:ea typeface="Roboto Light"/>
              <a:cs typeface="Roboto Light"/>
            </a:endParaRPr>
          </a:p>
        </p:txBody>
      </p:sp>
    </p:spTree>
    <p:extLst>
      <p:ext uri="{BB962C8B-B14F-4D97-AF65-F5344CB8AC3E}">
        <p14:creationId xmlns:p14="http://schemas.microsoft.com/office/powerpoint/2010/main" val="318164765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D67AD-D593-CC3F-0869-BC025BA75A6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1E6B442-E57C-417D-8B9B-24974A7E61DE}"/>
              </a:ext>
            </a:extLst>
          </p:cNvPr>
          <p:cNvSpPr>
            <a:spLocks noGrp="1"/>
          </p:cNvSpPr>
          <p:nvPr>
            <p:ph type="body" sz="quarter" idx="15"/>
          </p:nvPr>
        </p:nvSpPr>
        <p:spPr>
          <a:xfrm>
            <a:off x="6200776" y="0"/>
            <a:ext cx="5991224" cy="6283325"/>
          </a:xfrm>
          <a:solidFill>
            <a:schemeClr val="bg2">
              <a:lumMod val="20000"/>
              <a:lumOff val="80000"/>
            </a:schemeClr>
          </a:solidFill>
        </p:spPr>
        <p:txBody>
          <a:bodyPr/>
          <a:lstStyle/>
          <a:p>
            <a:pPr marL="0" indent="0">
              <a:buNone/>
            </a:pPr>
            <a:r>
              <a:rPr lang="en-GB" noProof="0"/>
              <a:t> </a:t>
            </a:r>
          </a:p>
        </p:txBody>
      </p:sp>
      <p:pic>
        <p:nvPicPr>
          <p:cNvPr id="24" name="Picture 23">
            <a:extLst>
              <a:ext uri="{FF2B5EF4-FFF2-40B4-BE49-F238E27FC236}">
                <a16:creationId xmlns:a16="http://schemas.microsoft.com/office/drawing/2014/main" id="{FA33E8A2-DF37-BB77-4B5D-0FC36AED36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6230" y="1802384"/>
            <a:ext cx="3871492" cy="2684952"/>
          </a:xfrm>
          <a:prstGeom prst="rect">
            <a:avLst/>
          </a:prstGeom>
        </p:spPr>
      </p:pic>
      <p:graphicFrame>
        <p:nvGraphicFramePr>
          <p:cNvPr id="20" name="Object 19" hidden="1">
            <a:extLst>
              <a:ext uri="{FF2B5EF4-FFF2-40B4-BE49-F238E27FC236}">
                <a16:creationId xmlns:a16="http://schemas.microsoft.com/office/drawing/2014/main" id="{A7BD3E55-ED3C-F29A-97C8-50EC633D6B7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20" name="Object 19" hidden="1">
                        <a:extLst>
                          <a:ext uri="{FF2B5EF4-FFF2-40B4-BE49-F238E27FC236}">
                            <a16:creationId xmlns:a16="http://schemas.microsoft.com/office/drawing/2014/main" id="{A7BD3E55-ED3C-F29A-97C8-50EC633D6B7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Footer Placeholder 15">
            <a:extLst>
              <a:ext uri="{FF2B5EF4-FFF2-40B4-BE49-F238E27FC236}">
                <a16:creationId xmlns:a16="http://schemas.microsoft.com/office/drawing/2014/main" id="{47308856-AEFE-3D23-714C-A772510E5428}"/>
              </a:ext>
            </a:extLst>
          </p:cNvPr>
          <p:cNvSpPr>
            <a:spLocks noGrp="1"/>
          </p:cNvSpPr>
          <p:nvPr>
            <p:ph type="ftr" sz="quarter" idx="19"/>
          </p:nvPr>
        </p:nvSpPr>
        <p:spPr/>
        <p:txBody>
          <a:bodyPr/>
          <a:lstStyle/>
          <a:p>
            <a:pPr algn="l"/>
            <a:r>
              <a:rPr lang="en-GB" noProof="0"/>
              <a:t>COMPANY CONFIDENTIAL</a:t>
            </a:r>
          </a:p>
        </p:txBody>
      </p:sp>
      <p:sp>
        <p:nvSpPr>
          <p:cNvPr id="17" name="Slide Number Placeholder 16">
            <a:extLst>
              <a:ext uri="{FF2B5EF4-FFF2-40B4-BE49-F238E27FC236}">
                <a16:creationId xmlns:a16="http://schemas.microsoft.com/office/drawing/2014/main" id="{017F1F7B-F349-3D9D-692E-C93A6FDABB00}"/>
              </a:ext>
            </a:extLst>
          </p:cNvPr>
          <p:cNvSpPr>
            <a:spLocks noGrp="1"/>
          </p:cNvSpPr>
          <p:nvPr>
            <p:ph type="sldNum" sz="quarter" idx="20"/>
          </p:nvPr>
        </p:nvSpPr>
        <p:spPr/>
        <p:txBody>
          <a:bodyPr/>
          <a:lstStyle/>
          <a:p>
            <a:fld id="{6C385236-B7BA-4938-9EA6-6DEC8CA653D7}" type="slidenum">
              <a:rPr lang="en-GB" noProof="0" smtClean="0"/>
              <a:pPr/>
              <a:t>24</a:t>
            </a:fld>
            <a:endParaRPr lang="en-GB" noProof="0"/>
          </a:p>
        </p:txBody>
      </p:sp>
      <p:sp>
        <p:nvSpPr>
          <p:cNvPr id="19" name="Text Placeholder 18">
            <a:extLst>
              <a:ext uri="{FF2B5EF4-FFF2-40B4-BE49-F238E27FC236}">
                <a16:creationId xmlns:a16="http://schemas.microsoft.com/office/drawing/2014/main" id="{EAC9FAA4-CFD2-101D-1E70-A01C40B0D7AB}"/>
              </a:ext>
            </a:extLst>
          </p:cNvPr>
          <p:cNvSpPr>
            <a:spLocks noGrp="1"/>
          </p:cNvSpPr>
          <p:nvPr>
            <p:ph type="body" sz="quarter" idx="14"/>
          </p:nvPr>
        </p:nvSpPr>
        <p:spPr>
          <a:xfrm>
            <a:off x="475521" y="873877"/>
            <a:ext cx="6226037" cy="376456"/>
          </a:xfrm>
        </p:spPr>
        <p:txBody>
          <a:bodyPr vert="horz" lIns="0" tIns="0" rIns="0" bIns="0" rtlCol="0" anchor="t">
            <a:noAutofit/>
          </a:bodyPr>
          <a:lstStyle/>
          <a:p>
            <a:r>
              <a:rPr lang="en-GB" noProof="0" dirty="0"/>
              <a:t>Tech specs of </a:t>
            </a:r>
            <a:r>
              <a:rPr lang="en-GB" noProof="0" dirty="0">
                <a:ea typeface="Roboto Light"/>
              </a:rPr>
              <a:t>the new charger</a:t>
            </a:r>
            <a:r>
              <a:rPr lang="en-GB" dirty="0">
                <a:ea typeface="Roboto Light"/>
              </a:rPr>
              <a:t> – </a:t>
            </a:r>
            <a:r>
              <a:rPr lang="en-GB" noProof="0" dirty="0">
                <a:ea typeface="Roboto Light"/>
              </a:rPr>
              <a:t>NBC215</a:t>
            </a:r>
            <a:endParaRPr lang="en-GB" noProof="0" dirty="0"/>
          </a:p>
        </p:txBody>
      </p:sp>
      <p:cxnSp>
        <p:nvCxnSpPr>
          <p:cNvPr id="4" name="Google Shape;117;p28">
            <a:extLst>
              <a:ext uri="{FF2B5EF4-FFF2-40B4-BE49-F238E27FC236}">
                <a16:creationId xmlns:a16="http://schemas.microsoft.com/office/drawing/2014/main" id="{FBF27F0E-69B9-C58C-EF8F-878413516E3C}"/>
              </a:ext>
            </a:extLst>
          </p:cNvPr>
          <p:cNvCxnSpPr>
            <a:cxnSpLocks/>
          </p:cNvCxnSpPr>
          <p:nvPr/>
        </p:nvCxnSpPr>
        <p:spPr>
          <a:xfrm flipV="1">
            <a:off x="9108009" y="3848320"/>
            <a:ext cx="1446865" cy="603624"/>
          </a:xfrm>
          <a:prstGeom prst="straightConnector1">
            <a:avLst/>
          </a:prstGeom>
          <a:noFill/>
          <a:ln w="9525" cap="flat" cmpd="sng">
            <a:solidFill>
              <a:schemeClr val="tx2"/>
            </a:solidFill>
            <a:prstDash val="dashDot"/>
            <a:round/>
            <a:headEnd type="triangle" w="med" len="med"/>
            <a:tailEnd type="triangle" w="med" len="med"/>
          </a:ln>
        </p:spPr>
      </p:cxnSp>
      <p:cxnSp>
        <p:nvCxnSpPr>
          <p:cNvPr id="7" name="Google Shape;118;p28">
            <a:extLst>
              <a:ext uri="{FF2B5EF4-FFF2-40B4-BE49-F238E27FC236}">
                <a16:creationId xmlns:a16="http://schemas.microsoft.com/office/drawing/2014/main" id="{BB9D0729-6DBF-2604-BD65-69BED5E700DA}"/>
              </a:ext>
            </a:extLst>
          </p:cNvPr>
          <p:cNvCxnSpPr>
            <a:cxnSpLocks/>
          </p:cNvCxnSpPr>
          <p:nvPr/>
        </p:nvCxnSpPr>
        <p:spPr>
          <a:xfrm>
            <a:off x="10646187" y="2696761"/>
            <a:ext cx="0" cy="851610"/>
          </a:xfrm>
          <a:prstGeom prst="straightConnector1">
            <a:avLst/>
          </a:prstGeom>
          <a:noFill/>
          <a:ln w="9525" cap="flat" cmpd="sng">
            <a:solidFill>
              <a:schemeClr val="tx2"/>
            </a:solidFill>
            <a:prstDash val="dashDot"/>
            <a:round/>
            <a:headEnd type="triangle" w="med" len="med"/>
            <a:tailEnd type="triangle" w="med" len="med"/>
          </a:ln>
        </p:spPr>
      </p:cxnSp>
      <p:cxnSp>
        <p:nvCxnSpPr>
          <p:cNvPr id="10" name="Google Shape;119;p28">
            <a:extLst>
              <a:ext uri="{FF2B5EF4-FFF2-40B4-BE49-F238E27FC236}">
                <a16:creationId xmlns:a16="http://schemas.microsoft.com/office/drawing/2014/main" id="{3714ED22-3DC2-3170-82A0-922E10C0DE86}"/>
              </a:ext>
            </a:extLst>
          </p:cNvPr>
          <p:cNvCxnSpPr>
            <a:cxnSpLocks/>
          </p:cNvCxnSpPr>
          <p:nvPr/>
        </p:nvCxnSpPr>
        <p:spPr>
          <a:xfrm>
            <a:off x="7012982" y="3311540"/>
            <a:ext cx="1406600" cy="1073560"/>
          </a:xfrm>
          <a:prstGeom prst="straightConnector1">
            <a:avLst/>
          </a:prstGeom>
          <a:noFill/>
          <a:ln w="9525" cap="flat" cmpd="sng">
            <a:solidFill>
              <a:schemeClr val="tx2"/>
            </a:solidFill>
            <a:prstDash val="dashDot"/>
            <a:round/>
            <a:headEnd type="triangle" w="med" len="med"/>
            <a:tailEnd type="triangle" w="med" len="med"/>
          </a:ln>
        </p:spPr>
      </p:cxnSp>
      <p:sp>
        <p:nvSpPr>
          <p:cNvPr id="12" name="Google Shape;120;p28">
            <a:extLst>
              <a:ext uri="{FF2B5EF4-FFF2-40B4-BE49-F238E27FC236}">
                <a16:creationId xmlns:a16="http://schemas.microsoft.com/office/drawing/2014/main" id="{BF9212B0-DB00-8B88-EF39-8231CCC8CAAE}"/>
              </a:ext>
            </a:extLst>
          </p:cNvPr>
          <p:cNvSpPr/>
          <p:nvPr/>
        </p:nvSpPr>
        <p:spPr>
          <a:xfrm rot="21598889">
            <a:off x="9955492" y="4174498"/>
            <a:ext cx="914400" cy="45442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noProof="0">
                <a:ea typeface="Poppins"/>
                <a:cs typeface="Poppins"/>
                <a:sym typeface="Poppins"/>
              </a:rPr>
              <a:t>189 mm </a:t>
            </a:r>
            <a:br>
              <a:rPr lang="en-GB" sz="1200" noProof="0">
                <a:ea typeface="Poppins"/>
                <a:cs typeface="Poppins"/>
                <a:sym typeface="Poppins"/>
              </a:rPr>
            </a:br>
            <a:r>
              <a:rPr lang="en-GB" sz="1200" noProof="0">
                <a:ea typeface="Poppins"/>
                <a:cs typeface="Poppins"/>
                <a:sym typeface="Poppins"/>
              </a:rPr>
              <a:t>/</a:t>
            </a:r>
            <a:r>
              <a:rPr lang="en-GB" sz="1200">
                <a:ea typeface="Poppins"/>
                <a:cs typeface="Poppins"/>
                <a:sym typeface="Poppins"/>
              </a:rPr>
              <a:t> </a:t>
            </a:r>
            <a:r>
              <a:rPr lang="en-GB" sz="1200" noProof="0">
                <a:ea typeface="Poppins"/>
                <a:cs typeface="Poppins"/>
                <a:sym typeface="Poppins"/>
              </a:rPr>
              <a:t>7.44 in</a:t>
            </a:r>
          </a:p>
        </p:txBody>
      </p:sp>
      <p:sp>
        <p:nvSpPr>
          <p:cNvPr id="14" name="Google Shape;121;p28">
            <a:extLst>
              <a:ext uri="{FF2B5EF4-FFF2-40B4-BE49-F238E27FC236}">
                <a16:creationId xmlns:a16="http://schemas.microsoft.com/office/drawing/2014/main" id="{82874251-53AF-7CA6-A8B7-B40BC0B10C3A}"/>
              </a:ext>
            </a:extLst>
          </p:cNvPr>
          <p:cNvSpPr/>
          <p:nvPr/>
        </p:nvSpPr>
        <p:spPr>
          <a:xfrm>
            <a:off x="6871575" y="3922684"/>
            <a:ext cx="914400" cy="45489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noProof="0">
                <a:ea typeface="Poppins"/>
                <a:cs typeface="Poppins"/>
                <a:sym typeface="Poppins"/>
              </a:rPr>
              <a:t>211 mm </a:t>
            </a:r>
            <a:br>
              <a:rPr lang="en-GB" sz="1200" noProof="0">
                <a:ea typeface="Poppins"/>
                <a:cs typeface="Poppins"/>
                <a:sym typeface="Poppins"/>
              </a:rPr>
            </a:br>
            <a:r>
              <a:rPr lang="en-GB" sz="1200" noProof="0">
                <a:ea typeface="Poppins"/>
                <a:cs typeface="Poppins"/>
                <a:sym typeface="Poppins"/>
              </a:rPr>
              <a:t>/ 8.30 in</a:t>
            </a:r>
          </a:p>
        </p:txBody>
      </p:sp>
      <p:sp>
        <p:nvSpPr>
          <p:cNvPr id="21" name="Google Shape;122;p28">
            <a:extLst>
              <a:ext uri="{FF2B5EF4-FFF2-40B4-BE49-F238E27FC236}">
                <a16:creationId xmlns:a16="http://schemas.microsoft.com/office/drawing/2014/main" id="{3FD37C9A-4326-153A-B0E3-73B5241C50D9}"/>
              </a:ext>
            </a:extLst>
          </p:cNvPr>
          <p:cNvSpPr/>
          <p:nvPr/>
        </p:nvSpPr>
        <p:spPr>
          <a:xfrm rot="21598889">
            <a:off x="10646259" y="2953491"/>
            <a:ext cx="914400" cy="4546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noProof="0">
                <a:ea typeface="Poppins"/>
                <a:cs typeface="Poppins"/>
                <a:sym typeface="Poppins"/>
              </a:rPr>
              <a:t>81 mm </a:t>
            </a:r>
            <a:br>
              <a:rPr lang="en-GB" sz="1200" noProof="0">
                <a:ea typeface="Poppins"/>
                <a:cs typeface="Poppins"/>
                <a:sym typeface="Poppins"/>
              </a:rPr>
            </a:br>
            <a:r>
              <a:rPr lang="en-GB" sz="1200" noProof="0">
                <a:ea typeface="Poppins"/>
                <a:cs typeface="Poppins"/>
                <a:sym typeface="Poppins"/>
              </a:rPr>
              <a:t>/ 3.18 in</a:t>
            </a:r>
          </a:p>
        </p:txBody>
      </p:sp>
      <p:graphicFrame>
        <p:nvGraphicFramePr>
          <p:cNvPr id="22" name="Table 3">
            <a:extLst>
              <a:ext uri="{FF2B5EF4-FFF2-40B4-BE49-F238E27FC236}">
                <a16:creationId xmlns:a16="http://schemas.microsoft.com/office/drawing/2014/main" id="{7533B533-94B8-A6B1-5BF0-D5C7C38E839A}"/>
              </a:ext>
            </a:extLst>
          </p:cNvPr>
          <p:cNvGraphicFramePr>
            <a:graphicFrameLocks noGrp="1"/>
          </p:cNvGraphicFramePr>
          <p:nvPr>
            <p:extLst>
              <p:ext uri="{D42A27DB-BD31-4B8C-83A1-F6EECF244321}">
                <p14:modId xmlns:p14="http://schemas.microsoft.com/office/powerpoint/2010/main" val="378052566"/>
              </p:ext>
            </p:extLst>
          </p:nvPr>
        </p:nvGraphicFramePr>
        <p:xfrm>
          <a:off x="475521" y="1416050"/>
          <a:ext cx="5515704" cy="1950720"/>
        </p:xfrm>
        <a:graphic>
          <a:graphicData uri="http://schemas.openxmlformats.org/drawingml/2006/table">
            <a:tbl>
              <a:tblPr firstRow="1" bandRow="1">
                <a:tableStyleId>{5C22544A-7EE6-4342-B048-85BDC9FD1C3A}</a:tableStyleId>
              </a:tblPr>
              <a:tblGrid>
                <a:gridCol w="3572604">
                  <a:extLst>
                    <a:ext uri="{9D8B030D-6E8A-4147-A177-3AD203B41FA5}">
                      <a16:colId xmlns:a16="http://schemas.microsoft.com/office/drawing/2014/main" val="1602329277"/>
                    </a:ext>
                  </a:extLst>
                </a:gridCol>
                <a:gridCol w="1943100">
                  <a:extLst>
                    <a:ext uri="{9D8B030D-6E8A-4147-A177-3AD203B41FA5}">
                      <a16:colId xmlns:a16="http://schemas.microsoft.com/office/drawing/2014/main" val="1208162191"/>
                    </a:ext>
                  </a:extLst>
                </a:gridCol>
              </a:tblGrid>
              <a:tr h="228600">
                <a:tc>
                  <a:txBody>
                    <a:bodyPr/>
                    <a:lstStyle/>
                    <a:p>
                      <a:pPr algn="l"/>
                      <a:r>
                        <a:rPr lang="en-GB" sz="1000" b="0" noProof="0" dirty="0">
                          <a:solidFill>
                            <a:schemeClr val="tx1"/>
                          </a:solidFill>
                          <a:latin typeface="Roboto Medium" panose="02000000000000000000" pitchFamily="2" charset="0"/>
                          <a:ea typeface="Roboto Medium" panose="02000000000000000000" pitchFamily="2" charset="0"/>
                        </a:rPr>
                        <a:t>Specifications</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noProof="0">
                          <a:solidFill>
                            <a:schemeClr val="tx1"/>
                          </a:solidFill>
                          <a:latin typeface="Roboto Medium" panose="02000000000000000000" pitchFamily="2" charset="0"/>
                          <a:ea typeface="Roboto Medium" panose="02000000000000000000" pitchFamily="2" charset="0"/>
                        </a:rPr>
                        <a:t>NBC215 36V fast charger</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1725890"/>
                  </a:ext>
                </a:extLst>
              </a:tr>
              <a:tr h="228600">
                <a:tc>
                  <a:txBody>
                    <a:bodyPr/>
                    <a:lstStyle/>
                    <a:p>
                      <a:pPr algn="l"/>
                      <a:r>
                        <a:rPr lang="en-GB" sz="1000" noProof="0" dirty="0">
                          <a:solidFill>
                            <a:schemeClr val="tx1"/>
                          </a:solidFill>
                          <a:latin typeface="+mn-lt"/>
                        </a:rPr>
                        <a:t>Battery platform</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8313F"/>
                          </a:solidFill>
                          <a:effectLst/>
                          <a:uLnTx/>
                          <a:uFillTx/>
                          <a:latin typeface="+mn-lt"/>
                          <a:ea typeface="+mn-ea"/>
                          <a:cs typeface="+mn-cs"/>
                        </a:rPr>
                        <a:t>36V NBP series</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427027331"/>
                  </a:ext>
                </a:extLst>
              </a:tr>
              <a:tr h="228600">
                <a:tc>
                  <a:txBody>
                    <a:bodyPr/>
                    <a:lstStyle/>
                    <a:p>
                      <a:pPr algn="l"/>
                      <a:r>
                        <a:rPr lang="en-GB" sz="1000" noProof="0">
                          <a:solidFill>
                            <a:schemeClr val="tx1"/>
                          </a:solidFill>
                          <a:latin typeface="+mn-lt"/>
                        </a:rPr>
                        <a:t>Charging current</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8313F"/>
                          </a:solidFill>
                          <a:effectLst/>
                          <a:uLnTx/>
                          <a:uFillTx/>
                          <a:latin typeface="+mn-lt"/>
                          <a:ea typeface="+mn-ea"/>
                          <a:cs typeface="+mn-cs"/>
                        </a:rPr>
                        <a:t>Max. 5A</a:t>
                      </a:r>
                      <a:endParaRPr kumimoji="0" lang="en-GB" sz="1000" b="0" i="1" u="none" strike="noStrike" kern="1200" cap="none" spc="0" normalizeH="0" baseline="0" noProof="0">
                        <a:ln>
                          <a:noFill/>
                        </a:ln>
                        <a:solidFill>
                          <a:srgbClr val="28313F"/>
                        </a:solidFill>
                        <a:effectLst/>
                        <a:uLnTx/>
                        <a:uFillTx/>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582632801"/>
                  </a:ext>
                </a:extLst>
              </a:tr>
              <a:tr h="228600">
                <a:tc>
                  <a:txBody>
                    <a:bodyPr/>
                    <a:lstStyle/>
                    <a:p>
                      <a:pPr algn="l"/>
                      <a:r>
                        <a:rPr lang="en-GB" sz="1000" noProof="0">
                          <a:solidFill>
                            <a:schemeClr val="tx1"/>
                          </a:solidFill>
                          <a:latin typeface="+mn-lt"/>
                        </a:rPr>
                        <a:t>Power supply (V/hz)</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8313F"/>
                          </a:solidFill>
                          <a:effectLst/>
                          <a:uLnTx/>
                          <a:uFillTx/>
                          <a:latin typeface="+mn-lt"/>
                          <a:ea typeface="+mn-ea"/>
                          <a:cs typeface="+mn-cs"/>
                        </a:rPr>
                        <a:t>100-240 / 50-60</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717161530"/>
                  </a:ext>
                </a:extLst>
              </a:tr>
              <a:tr h="228600">
                <a:tc>
                  <a:txBody>
                    <a:bodyPr/>
                    <a:lstStyle/>
                    <a:p>
                      <a:pPr algn="l"/>
                      <a:r>
                        <a:rPr lang="en-GB" sz="1000" noProof="0">
                          <a:solidFill>
                            <a:schemeClr val="tx1"/>
                          </a:solidFill>
                          <a:latin typeface="+mn-lt"/>
                        </a:rPr>
                        <a:t>Charging time (approx. min) </a:t>
                      </a:r>
                      <a:r>
                        <a:rPr lang="en-GB" sz="1000" b="0" noProof="0">
                          <a:solidFill>
                            <a:schemeClr val="tx1"/>
                          </a:solidFill>
                          <a:latin typeface="+mn-lt"/>
                        </a:rPr>
                        <a:t>NBP60</a:t>
                      </a:r>
                      <a:r>
                        <a:rPr lang="en-GB" sz="1000" b="1" noProof="0">
                          <a:solidFill>
                            <a:schemeClr val="tx1"/>
                          </a:solidFill>
                          <a:latin typeface="+mn-lt"/>
                        </a:rPr>
                        <a:t> </a:t>
                      </a:r>
                      <a:r>
                        <a:rPr lang="en-GB" sz="1000" noProof="0">
                          <a:solidFill>
                            <a:schemeClr val="tx1"/>
                          </a:solidFill>
                          <a:latin typeface="+mn-lt"/>
                        </a:rPr>
                        <a:t>– 80% / 90% / 100%</a:t>
                      </a:r>
                      <a:endParaRPr lang="en-GB" sz="1000" b="1" noProof="0">
                        <a:solidFill>
                          <a:schemeClr val="tx1"/>
                        </a:solidFill>
                        <a:latin typeface="+mn-lt"/>
                      </a:endParaRP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mn-lt"/>
                          <a:ea typeface="+mn-ea"/>
                          <a:cs typeface="+mn-cs"/>
                        </a:rPr>
                        <a:t>55 / 65 / 8</a:t>
                      </a:r>
                      <a:r>
                        <a:rPr kumimoji="0" lang="en-DK" sz="1000" b="0" i="0" u="none" strike="noStrike" kern="1200" cap="none" spc="0" normalizeH="0" baseline="0" noProof="0">
                          <a:ln>
                            <a:noFill/>
                          </a:ln>
                          <a:solidFill>
                            <a:schemeClr val="tx1"/>
                          </a:solidFill>
                          <a:effectLst/>
                          <a:uLnTx/>
                          <a:uFillTx/>
                          <a:latin typeface="+mn-lt"/>
                          <a:ea typeface="+mn-ea"/>
                          <a:cs typeface="+mn-cs"/>
                        </a:rPr>
                        <a:t>0</a:t>
                      </a:r>
                      <a:endParaRPr kumimoji="0" lang="en-GB" sz="1000" b="0" i="0" u="none" strike="noStrike" kern="1200" cap="none" spc="0" normalizeH="0" baseline="0" noProof="0">
                        <a:ln>
                          <a:noFill/>
                        </a:ln>
                        <a:solidFill>
                          <a:schemeClr val="tx1"/>
                        </a:solidFill>
                        <a:effectLst/>
                        <a:uLnTx/>
                        <a:uFillTx/>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73581640"/>
                  </a:ext>
                </a:extLst>
              </a:tr>
              <a:tr h="228600">
                <a:tc>
                  <a:txBody>
                    <a:bodyPr/>
                    <a:lstStyle/>
                    <a:p>
                      <a:pPr marL="0" marR="0" lvl="0" indent="0" algn="l" defTabSz="1023967" rtl="0" eaLnBrk="1" fontAlgn="auto" latinLnBrk="0" hangingPunct="1">
                        <a:lnSpc>
                          <a:spcPct val="100000"/>
                        </a:lnSpc>
                        <a:spcBef>
                          <a:spcPts val="0"/>
                        </a:spcBef>
                        <a:spcAft>
                          <a:spcPts val="0"/>
                        </a:spcAft>
                        <a:buClrTx/>
                        <a:buSzTx/>
                        <a:buFontTx/>
                        <a:buNone/>
                        <a:tabLst/>
                        <a:defRPr/>
                      </a:pPr>
                      <a:r>
                        <a:rPr lang="en-GB" sz="1000" noProof="0">
                          <a:solidFill>
                            <a:schemeClr val="tx1"/>
                          </a:solidFill>
                          <a:latin typeface="+mn-lt"/>
                        </a:rPr>
                        <a:t>Charging time (approx. min) </a:t>
                      </a:r>
                      <a:r>
                        <a:rPr lang="en-GB" sz="1000" b="0" kern="1200" noProof="0">
                          <a:solidFill>
                            <a:schemeClr val="tx1"/>
                          </a:solidFill>
                          <a:latin typeface="+mn-lt"/>
                          <a:ea typeface="+mn-ea"/>
                          <a:cs typeface="+mn-cs"/>
                        </a:rPr>
                        <a:t>NBP100</a:t>
                      </a:r>
                      <a:r>
                        <a:rPr lang="en-GB" sz="1000" b="1" noProof="0">
                          <a:solidFill>
                            <a:schemeClr val="tx1"/>
                          </a:solidFill>
                          <a:latin typeface="+mn-lt"/>
                        </a:rPr>
                        <a:t> </a:t>
                      </a:r>
                      <a:r>
                        <a:rPr lang="en-GB" sz="1000" noProof="0">
                          <a:solidFill>
                            <a:schemeClr val="tx1"/>
                          </a:solidFill>
                          <a:latin typeface="+mn-lt"/>
                        </a:rPr>
                        <a:t>– 80% / 90% / 100%</a:t>
                      </a:r>
                      <a:endParaRPr lang="en-GB" sz="1000" b="1" noProof="0">
                        <a:solidFill>
                          <a:schemeClr val="tx1"/>
                        </a:solidFill>
                        <a:latin typeface="+mn-lt"/>
                      </a:endParaRP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mn-lt"/>
                          <a:ea typeface="+mn-ea"/>
                          <a:cs typeface="+mn-cs"/>
                        </a:rPr>
                        <a:t>90 / 10</a:t>
                      </a:r>
                      <a:r>
                        <a:rPr kumimoji="0" lang="en-DK" sz="1000" b="0" i="0" u="none" strike="noStrike" kern="1200" cap="none" spc="0" normalizeH="0" baseline="0" noProof="0">
                          <a:ln>
                            <a:noFill/>
                          </a:ln>
                          <a:solidFill>
                            <a:schemeClr val="tx1"/>
                          </a:solidFill>
                          <a:effectLst/>
                          <a:uLnTx/>
                          <a:uFillTx/>
                          <a:latin typeface="+mn-lt"/>
                          <a:ea typeface="+mn-ea"/>
                          <a:cs typeface="+mn-cs"/>
                        </a:rPr>
                        <a:t>0</a:t>
                      </a:r>
                      <a:r>
                        <a:rPr kumimoji="0" lang="en-GB" sz="1000" b="0" i="0" u="none" strike="noStrike" kern="1200" cap="none" spc="0" normalizeH="0" baseline="0" noProof="0">
                          <a:ln>
                            <a:noFill/>
                          </a:ln>
                          <a:solidFill>
                            <a:schemeClr val="tx1"/>
                          </a:solidFill>
                          <a:effectLst/>
                          <a:uLnTx/>
                          <a:uFillTx/>
                          <a:latin typeface="+mn-lt"/>
                          <a:ea typeface="+mn-ea"/>
                          <a:cs typeface="+mn-cs"/>
                        </a:rPr>
                        <a:t> / 13</a:t>
                      </a:r>
                      <a:r>
                        <a:rPr kumimoji="0" lang="en-DK" sz="1000" b="0" i="0" u="none" strike="noStrike" kern="1200" cap="none" spc="0" normalizeH="0" baseline="0" noProof="0">
                          <a:ln>
                            <a:noFill/>
                          </a:ln>
                          <a:solidFill>
                            <a:schemeClr val="tx1"/>
                          </a:solidFill>
                          <a:effectLst/>
                          <a:uLnTx/>
                          <a:uFillTx/>
                          <a:latin typeface="+mn-lt"/>
                          <a:ea typeface="+mn-ea"/>
                          <a:cs typeface="+mn-cs"/>
                        </a:rPr>
                        <a:t>0</a:t>
                      </a:r>
                      <a:endParaRPr kumimoji="0" lang="en-GB" sz="1000" b="0" i="0" u="none" strike="noStrike" kern="1200" cap="none" spc="0" normalizeH="0" baseline="0" noProof="0">
                        <a:ln>
                          <a:noFill/>
                        </a:ln>
                        <a:solidFill>
                          <a:schemeClr val="tx1"/>
                        </a:solidFill>
                        <a:effectLst/>
                        <a:uLnTx/>
                        <a:uFillTx/>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88965416"/>
                  </a:ext>
                </a:extLst>
              </a:tr>
              <a:tr h="228600">
                <a:tc>
                  <a:txBody>
                    <a:bodyPr/>
                    <a:lstStyle/>
                    <a:p>
                      <a:pPr algn="l"/>
                      <a:r>
                        <a:rPr lang="en-GB" sz="1000" noProof="0">
                          <a:solidFill>
                            <a:schemeClr val="tx1"/>
                          </a:solidFill>
                          <a:latin typeface="+mn-lt"/>
                        </a:rPr>
                        <a:t>Weight (kg)</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8313F"/>
                          </a:solidFill>
                          <a:effectLst/>
                          <a:uLnTx/>
                          <a:uFillTx/>
                          <a:latin typeface="+mn-lt"/>
                          <a:ea typeface="+mn-ea"/>
                          <a:cs typeface="+mn-cs"/>
                        </a:rPr>
                        <a:t>1,2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038477517"/>
                  </a:ext>
                </a:extLst>
              </a:tr>
              <a:tr h="228600">
                <a:tc>
                  <a:txBody>
                    <a:bodyPr/>
                    <a:lstStyle/>
                    <a:p>
                      <a:pPr algn="l"/>
                      <a:r>
                        <a:rPr lang="en-GB" sz="1000" noProof="0">
                          <a:solidFill>
                            <a:schemeClr val="tx1"/>
                          </a:solidFill>
                          <a:latin typeface="+mn-lt"/>
                        </a:rPr>
                        <a:t>Dimensions LxWxH (mm)</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8313F"/>
                          </a:solidFill>
                          <a:effectLst/>
                          <a:uLnTx/>
                          <a:uFillTx/>
                          <a:latin typeface="+mn-lt"/>
                          <a:ea typeface="+mn-ea"/>
                          <a:cs typeface="+mn-cs"/>
                        </a:rPr>
                        <a:t>211x189x81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472018583"/>
                  </a:ext>
                </a:extLst>
              </a:tr>
            </a:tbl>
          </a:graphicData>
        </a:graphic>
      </p:graphicFrame>
      <p:sp>
        <p:nvSpPr>
          <p:cNvPr id="11" name="Title 3">
            <a:extLst>
              <a:ext uri="{FF2B5EF4-FFF2-40B4-BE49-F238E27FC236}">
                <a16:creationId xmlns:a16="http://schemas.microsoft.com/office/drawing/2014/main" id="{66713960-CAF3-3B29-8254-19978BE933A3}"/>
              </a:ext>
            </a:extLst>
          </p:cNvPr>
          <p:cNvSpPr>
            <a:spLocks noGrp="1"/>
          </p:cNvSpPr>
          <p:nvPr>
            <p:ph type="title"/>
            <p:custDataLst>
              <p:tags r:id="rId2"/>
            </p:custDataLst>
          </p:nvPr>
        </p:nvSpPr>
        <p:spPr>
          <a:xfrm>
            <a:off x="479425" y="493713"/>
            <a:ext cx="6222133" cy="388937"/>
          </a:xfrm>
        </p:spPr>
        <p:txBody>
          <a:bodyPr vert="horz"/>
          <a:lstStyle/>
          <a:p>
            <a:r>
              <a:rPr lang="en-GB"/>
              <a:t>5</a:t>
            </a:r>
            <a:r>
              <a:rPr lang="en-GB" noProof="0"/>
              <a:t> | New battery platform</a:t>
            </a:r>
          </a:p>
        </p:txBody>
      </p:sp>
      <p:pic>
        <p:nvPicPr>
          <p:cNvPr id="15" name="Picture 14">
            <a:extLst>
              <a:ext uri="{FF2B5EF4-FFF2-40B4-BE49-F238E27FC236}">
                <a16:creationId xmlns:a16="http://schemas.microsoft.com/office/drawing/2014/main" id="{F6FE4D2D-95EB-A819-171A-B5947E4533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40137" y="3823407"/>
            <a:ext cx="3163428" cy="1983238"/>
          </a:xfrm>
          <a:prstGeom prst="rect">
            <a:avLst/>
          </a:prstGeom>
        </p:spPr>
      </p:pic>
    </p:spTree>
    <p:extLst>
      <p:ext uri="{BB962C8B-B14F-4D97-AF65-F5344CB8AC3E}">
        <p14:creationId xmlns:p14="http://schemas.microsoft.com/office/powerpoint/2010/main" val="93418216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67DF9-BEC5-2F69-8BB9-794CA52995F5}"/>
            </a:ext>
          </a:extLst>
        </p:cNvPr>
        <p:cNvGrpSpPr/>
        <p:nvPr/>
      </p:nvGrpSpPr>
      <p:grpSpPr>
        <a:xfrm>
          <a:off x="0" y="0"/>
          <a:ext cx="0" cy="0"/>
          <a:chOff x="0" y="0"/>
          <a:chExt cx="0" cy="0"/>
        </a:xfrm>
      </p:grpSpPr>
    </p:spTree>
    <p:extLst>
      <p:ext uri="{BB962C8B-B14F-4D97-AF65-F5344CB8AC3E}">
        <p14:creationId xmlns:p14="http://schemas.microsoft.com/office/powerpoint/2010/main" val="85552728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E2962-6E4E-7912-3EC2-54BCA55F5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3F0F7-A3E6-D62A-A7B1-5958A8B36EB0}"/>
              </a:ext>
            </a:extLst>
          </p:cNvPr>
          <p:cNvSpPr>
            <a:spLocks noGrp="1"/>
          </p:cNvSpPr>
          <p:nvPr>
            <p:ph type="title"/>
          </p:nvPr>
        </p:nvSpPr>
        <p:spPr/>
        <p:txBody>
          <a:bodyPr/>
          <a:lstStyle/>
          <a:p>
            <a:r>
              <a:rPr lang="en-US"/>
              <a:t>Agenda</a:t>
            </a:r>
          </a:p>
        </p:txBody>
      </p:sp>
      <p:sp>
        <p:nvSpPr>
          <p:cNvPr id="16" name="Footer Placeholder 15">
            <a:extLst>
              <a:ext uri="{FF2B5EF4-FFF2-40B4-BE49-F238E27FC236}">
                <a16:creationId xmlns:a16="http://schemas.microsoft.com/office/drawing/2014/main" id="{EA707590-7DB6-6B2D-50F8-D0EE5FA4A254}"/>
              </a:ext>
            </a:extLst>
          </p:cNvPr>
          <p:cNvSpPr>
            <a:spLocks noGrp="1"/>
          </p:cNvSpPr>
          <p:nvPr>
            <p:ph type="ftr" sz="quarter" idx="50"/>
          </p:nvPr>
        </p:nvSpPr>
        <p:spPr/>
        <p:txBody>
          <a:bodyPr/>
          <a:lstStyle/>
          <a:p>
            <a:pPr algn="l"/>
            <a:r>
              <a:rPr lang="en-US"/>
              <a:t>COMPANY CONFIDENTIAL</a:t>
            </a:r>
          </a:p>
        </p:txBody>
      </p:sp>
      <p:sp>
        <p:nvSpPr>
          <p:cNvPr id="17" name="Slide Number Placeholder 16">
            <a:extLst>
              <a:ext uri="{FF2B5EF4-FFF2-40B4-BE49-F238E27FC236}">
                <a16:creationId xmlns:a16="http://schemas.microsoft.com/office/drawing/2014/main" id="{E4CB64E7-1426-1F11-0ACF-E9B7A12E6056}"/>
              </a:ext>
            </a:extLst>
          </p:cNvPr>
          <p:cNvSpPr>
            <a:spLocks noGrp="1"/>
          </p:cNvSpPr>
          <p:nvPr>
            <p:ph type="sldNum" sz="quarter" idx="51"/>
          </p:nvPr>
        </p:nvSpPr>
        <p:spPr/>
        <p:txBody>
          <a:bodyPr/>
          <a:lstStyle/>
          <a:p>
            <a:fld id="{6C385236-B7BA-4938-9EA6-6DEC8CA653D7}" type="slidenum">
              <a:rPr lang="en-US" smtClean="0"/>
              <a:pPr/>
              <a:t>3</a:t>
            </a:fld>
            <a:endParaRPr lang="en-US"/>
          </a:p>
        </p:txBody>
      </p:sp>
      <p:sp>
        <p:nvSpPr>
          <p:cNvPr id="47" name="Text Placeholder 2">
            <a:extLst>
              <a:ext uri="{FF2B5EF4-FFF2-40B4-BE49-F238E27FC236}">
                <a16:creationId xmlns:a16="http://schemas.microsoft.com/office/drawing/2014/main" id="{BC7C437D-B9BF-F32A-8C55-4F67F6A0E71E}"/>
              </a:ext>
            </a:extLst>
          </p:cNvPr>
          <p:cNvSpPr txBox="1">
            <a:spLocks/>
          </p:cNvSpPr>
          <p:nvPr/>
        </p:nvSpPr>
        <p:spPr>
          <a:xfrm>
            <a:off x="1968167" y="1381125"/>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Background &amp; VP</a:t>
            </a:r>
            <a:endParaRPr lang="en-US" dirty="0"/>
          </a:p>
        </p:txBody>
      </p:sp>
      <p:sp>
        <p:nvSpPr>
          <p:cNvPr id="48" name="Text Placeholder 3">
            <a:extLst>
              <a:ext uri="{FF2B5EF4-FFF2-40B4-BE49-F238E27FC236}">
                <a16:creationId xmlns:a16="http://schemas.microsoft.com/office/drawing/2014/main" id="{D8C7C7B1-AA8F-4612-7EC3-7166BF25D64F}"/>
              </a:ext>
            </a:extLst>
          </p:cNvPr>
          <p:cNvSpPr txBox="1">
            <a:spLocks/>
          </p:cNvSpPr>
          <p:nvPr/>
        </p:nvSpPr>
        <p:spPr>
          <a:xfrm>
            <a:off x="1968167" y="2222844"/>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Target segment</a:t>
            </a:r>
            <a:endParaRPr lang="en-US" dirty="0">
              <a:solidFill>
                <a:schemeClr val="bg2"/>
              </a:solidFill>
            </a:endParaRPr>
          </a:p>
        </p:txBody>
      </p:sp>
      <p:sp>
        <p:nvSpPr>
          <p:cNvPr id="49" name="Text Placeholder 4">
            <a:extLst>
              <a:ext uri="{FF2B5EF4-FFF2-40B4-BE49-F238E27FC236}">
                <a16:creationId xmlns:a16="http://schemas.microsoft.com/office/drawing/2014/main" id="{53D81935-6485-59B7-DBC8-4CCE8E517074}"/>
              </a:ext>
            </a:extLst>
          </p:cNvPr>
          <p:cNvSpPr txBox="1">
            <a:spLocks/>
          </p:cNvSpPr>
          <p:nvPr/>
        </p:nvSpPr>
        <p:spPr>
          <a:xfrm>
            <a:off x="1968167" y="3064563"/>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New battery vacuum</a:t>
            </a:r>
            <a:endParaRPr lang="en-US" dirty="0">
              <a:solidFill>
                <a:schemeClr val="bg2"/>
              </a:solidFill>
            </a:endParaRPr>
          </a:p>
        </p:txBody>
      </p:sp>
      <p:sp>
        <p:nvSpPr>
          <p:cNvPr id="50" name="Text Placeholder 5">
            <a:extLst>
              <a:ext uri="{FF2B5EF4-FFF2-40B4-BE49-F238E27FC236}">
                <a16:creationId xmlns:a16="http://schemas.microsoft.com/office/drawing/2014/main" id="{79B116F1-5BE1-61FD-68D3-55A955FB23AB}"/>
              </a:ext>
            </a:extLst>
          </p:cNvPr>
          <p:cNvSpPr txBox="1">
            <a:spLocks/>
          </p:cNvSpPr>
          <p:nvPr/>
        </p:nvSpPr>
        <p:spPr>
          <a:xfrm>
            <a:off x="1968167" y="3906282"/>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Key selling points</a:t>
            </a:r>
          </a:p>
        </p:txBody>
      </p:sp>
      <p:sp>
        <p:nvSpPr>
          <p:cNvPr id="51" name="Text Placeholder 6">
            <a:extLst>
              <a:ext uri="{FF2B5EF4-FFF2-40B4-BE49-F238E27FC236}">
                <a16:creationId xmlns:a16="http://schemas.microsoft.com/office/drawing/2014/main" id="{6A09F31F-3F75-C502-D12E-AA8061FE17F7}"/>
              </a:ext>
            </a:extLst>
          </p:cNvPr>
          <p:cNvSpPr>
            <a:spLocks noGrp="1"/>
          </p:cNvSpPr>
          <p:nvPr>
            <p:ph type="body" sz="quarter" idx="41"/>
          </p:nvPr>
        </p:nvSpPr>
        <p:spPr>
          <a:xfrm>
            <a:off x="1968167" y="4748001"/>
            <a:ext cx="4018296" cy="698238"/>
          </a:xfrm>
        </p:spPr>
        <p:txBody>
          <a:bodyPr/>
          <a:lstStyle/>
          <a:p>
            <a:pPr>
              <a:lnSpc>
                <a:spcPct val="120000"/>
              </a:lnSpc>
            </a:pPr>
            <a:r>
              <a:rPr lang="en-US">
                <a:solidFill>
                  <a:schemeClr val="bg2"/>
                </a:solidFill>
              </a:rPr>
              <a:t>Other</a:t>
            </a:r>
          </a:p>
        </p:txBody>
      </p:sp>
      <p:sp>
        <p:nvSpPr>
          <p:cNvPr id="53" name="Text Placeholder 8">
            <a:extLst>
              <a:ext uri="{FF2B5EF4-FFF2-40B4-BE49-F238E27FC236}">
                <a16:creationId xmlns:a16="http://schemas.microsoft.com/office/drawing/2014/main" id="{2FD10A02-D8CC-3A46-600E-6D553AED52BD}"/>
              </a:ext>
            </a:extLst>
          </p:cNvPr>
          <p:cNvSpPr txBox="1">
            <a:spLocks/>
          </p:cNvSpPr>
          <p:nvPr/>
        </p:nvSpPr>
        <p:spPr>
          <a:xfrm>
            <a:off x="1117600" y="1381125"/>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1</a:t>
            </a:r>
            <a:endParaRPr lang="en-US" dirty="0"/>
          </a:p>
        </p:txBody>
      </p:sp>
      <p:sp>
        <p:nvSpPr>
          <p:cNvPr id="54" name="Text Placeholder 9">
            <a:extLst>
              <a:ext uri="{FF2B5EF4-FFF2-40B4-BE49-F238E27FC236}">
                <a16:creationId xmlns:a16="http://schemas.microsoft.com/office/drawing/2014/main" id="{B87F40E6-B87B-F145-7D3C-6B4150E31B7C}"/>
              </a:ext>
            </a:extLst>
          </p:cNvPr>
          <p:cNvSpPr txBox="1">
            <a:spLocks/>
          </p:cNvSpPr>
          <p:nvPr/>
        </p:nvSpPr>
        <p:spPr>
          <a:xfrm>
            <a:off x="1117600" y="2222844"/>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2</a:t>
            </a:r>
            <a:endParaRPr lang="en-US" dirty="0"/>
          </a:p>
        </p:txBody>
      </p:sp>
      <p:sp>
        <p:nvSpPr>
          <p:cNvPr id="55" name="Text Placeholder 10">
            <a:extLst>
              <a:ext uri="{FF2B5EF4-FFF2-40B4-BE49-F238E27FC236}">
                <a16:creationId xmlns:a16="http://schemas.microsoft.com/office/drawing/2014/main" id="{8DE12365-95AF-A27A-F86F-C7A2378C90F7}"/>
              </a:ext>
            </a:extLst>
          </p:cNvPr>
          <p:cNvSpPr txBox="1">
            <a:spLocks/>
          </p:cNvSpPr>
          <p:nvPr/>
        </p:nvSpPr>
        <p:spPr>
          <a:xfrm>
            <a:off x="1117600" y="3064563"/>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3</a:t>
            </a:r>
            <a:endParaRPr lang="en-US" dirty="0"/>
          </a:p>
        </p:txBody>
      </p:sp>
      <p:sp>
        <p:nvSpPr>
          <p:cNvPr id="56" name="Text Placeholder 11">
            <a:extLst>
              <a:ext uri="{FF2B5EF4-FFF2-40B4-BE49-F238E27FC236}">
                <a16:creationId xmlns:a16="http://schemas.microsoft.com/office/drawing/2014/main" id="{C9B7601F-FDA3-9E67-2AEA-CCFC6CD8B939}"/>
              </a:ext>
            </a:extLst>
          </p:cNvPr>
          <p:cNvSpPr txBox="1">
            <a:spLocks/>
          </p:cNvSpPr>
          <p:nvPr/>
        </p:nvSpPr>
        <p:spPr>
          <a:xfrm>
            <a:off x="1117600" y="3906282"/>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4</a:t>
            </a:r>
            <a:endParaRPr lang="en-US" dirty="0"/>
          </a:p>
        </p:txBody>
      </p:sp>
      <p:sp>
        <p:nvSpPr>
          <p:cNvPr id="57" name="Text Placeholder 12">
            <a:extLst>
              <a:ext uri="{FF2B5EF4-FFF2-40B4-BE49-F238E27FC236}">
                <a16:creationId xmlns:a16="http://schemas.microsoft.com/office/drawing/2014/main" id="{3F1F1932-EF83-E66C-7C4C-EFB65737A6AA}"/>
              </a:ext>
            </a:extLst>
          </p:cNvPr>
          <p:cNvSpPr>
            <a:spLocks noGrp="1"/>
          </p:cNvSpPr>
          <p:nvPr>
            <p:ph type="body" sz="quarter" idx="47"/>
          </p:nvPr>
        </p:nvSpPr>
        <p:spPr>
          <a:xfrm>
            <a:off x="1117600" y="4748001"/>
            <a:ext cx="698400" cy="698238"/>
          </a:xfrm>
          <a:solidFill>
            <a:schemeClr val="tx2">
              <a:lumMod val="20000"/>
              <a:lumOff val="80000"/>
            </a:schemeClr>
          </a:solidFill>
        </p:spPr>
        <p:txBody>
          <a:bodyPr/>
          <a:lstStyle/>
          <a:p>
            <a:r>
              <a:rPr lang="en-US" dirty="0"/>
              <a:t>5</a:t>
            </a:r>
          </a:p>
        </p:txBody>
      </p:sp>
      <p:pic>
        <p:nvPicPr>
          <p:cNvPr id="7" name="Picture Placeholder 21" descr="A person vacuuming the floor&#10;&#10;AI-generated content may be incorrect.">
            <a:extLst>
              <a:ext uri="{FF2B5EF4-FFF2-40B4-BE49-F238E27FC236}">
                <a16:creationId xmlns:a16="http://schemas.microsoft.com/office/drawing/2014/main" id="{60465222-EB7F-AEBE-4A0C-C367AED4F966}"/>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6205539" y="0"/>
            <a:ext cx="5986461" cy="6273800"/>
          </a:xfrm>
        </p:spPr>
      </p:pic>
    </p:spTree>
    <p:extLst>
      <p:ext uri="{BB962C8B-B14F-4D97-AF65-F5344CB8AC3E}">
        <p14:creationId xmlns:p14="http://schemas.microsoft.com/office/powerpoint/2010/main" val="381894150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5B4BD-C1E1-2042-8C5C-3B0E5BDF639E}"/>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72984913-01F6-C2FD-5E23-7E7A54CAB25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7" imgH="288" progId="TCLayout.ActiveDocument.1">
                  <p:embed/>
                </p:oleObj>
              </mc:Choice>
              <mc:Fallback>
                <p:oleObj name="think-cell Slide" r:id="rId3" imgW="287" imgH="288" progId="TCLayout.ActiveDocument.1">
                  <p:embed/>
                  <p:pic>
                    <p:nvPicPr>
                      <p:cNvPr id="10" name="think-cell data - do not delete" hidden="1">
                        <a:extLst>
                          <a:ext uri="{FF2B5EF4-FFF2-40B4-BE49-F238E27FC236}">
                            <a16:creationId xmlns:a16="http://schemas.microsoft.com/office/drawing/2014/main" id="{72984913-01F6-C2FD-5E23-7E7A54CAB2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Segnaposto testo 8">
            <a:extLst>
              <a:ext uri="{FF2B5EF4-FFF2-40B4-BE49-F238E27FC236}">
                <a16:creationId xmlns:a16="http://schemas.microsoft.com/office/drawing/2014/main" id="{B4D54829-346F-B97F-FE95-6B802B452E69}"/>
              </a:ext>
            </a:extLst>
          </p:cNvPr>
          <p:cNvSpPr>
            <a:spLocks noGrp="1"/>
          </p:cNvSpPr>
          <p:nvPr>
            <p:ph type="body" sz="quarter" idx="18"/>
          </p:nvPr>
        </p:nvSpPr>
        <p:spPr>
          <a:xfrm>
            <a:off x="479425" y="1412875"/>
            <a:ext cx="5507038" cy="4872015"/>
          </a:xfrm>
        </p:spPr>
        <p:txBody>
          <a:bodyPr bIns="91440"/>
          <a:lstStyle/>
          <a:p>
            <a:pPr marL="0" indent="0">
              <a:lnSpc>
                <a:spcPct val="120000"/>
              </a:lnSpc>
              <a:spcBef>
                <a:spcPts val="600"/>
              </a:spcBef>
              <a:buNone/>
            </a:pPr>
            <a:r>
              <a:rPr lang="en-US" sz="1200" dirty="0"/>
              <a:t>The </a:t>
            </a:r>
            <a:r>
              <a:rPr lang="en-US" sz="1200" dirty="0">
                <a:latin typeface="Roboto Medium" panose="02000000000000000000" pitchFamily="2" charset="0"/>
                <a:ea typeface="Roboto Medium" panose="02000000000000000000" pitchFamily="2" charset="0"/>
              </a:rPr>
              <a:t>AERO battery </a:t>
            </a:r>
            <a:r>
              <a:rPr lang="en-US" sz="1200" dirty="0"/>
              <a:t>now completes the Nilfisk </a:t>
            </a:r>
            <a:r>
              <a:rPr lang="en-US" sz="1200" dirty="0" err="1"/>
              <a:t>LightIVac</a:t>
            </a:r>
            <a:r>
              <a:rPr lang="en-US" sz="1200" dirty="0"/>
              <a:t> portfolio with cordless, battery-powered versions. In addition to different country versions, the </a:t>
            </a:r>
            <a:r>
              <a:rPr lang="en-US" sz="1200" dirty="0">
                <a:latin typeface="Roboto Medium" panose="02000000000000000000" pitchFamily="2" charset="0"/>
                <a:ea typeface="Roboto Medium" panose="02000000000000000000" pitchFamily="2" charset="0"/>
              </a:rPr>
              <a:t>AERO battery </a:t>
            </a:r>
            <a:r>
              <a:rPr lang="en-US" sz="1200" dirty="0"/>
              <a:t>is available as a </a:t>
            </a:r>
            <a:r>
              <a:rPr lang="en-US" sz="1200" dirty="0" err="1"/>
              <a:t>SafetyVac</a:t>
            </a:r>
            <a:r>
              <a:rPr lang="en-US" sz="1200" dirty="0"/>
              <a:t> in the L-class and M-class versions.</a:t>
            </a:r>
            <a:endParaRPr lang="en-GB" sz="1200" dirty="0"/>
          </a:p>
          <a:p>
            <a:pPr marL="0" indent="0">
              <a:lnSpc>
                <a:spcPct val="120000"/>
              </a:lnSpc>
              <a:spcBef>
                <a:spcPts val="600"/>
              </a:spcBef>
              <a:buNone/>
            </a:pPr>
            <a:r>
              <a:rPr lang="en-GB" sz="1200" dirty="0"/>
              <a:t>Compared with many cordless vacuums currently seen on the market, the </a:t>
            </a:r>
            <a:r>
              <a:rPr lang="en-GB" sz="1200" dirty="0">
                <a:latin typeface="Roboto Medium" panose="02000000000000000000" pitchFamily="2" charset="0"/>
                <a:ea typeface="Roboto Medium" panose="02000000000000000000" pitchFamily="2" charset="0"/>
              </a:rPr>
              <a:t>AERO battery </a:t>
            </a:r>
            <a:r>
              <a:rPr lang="en-GB" sz="1200" dirty="0"/>
              <a:t>is a genuine </a:t>
            </a:r>
            <a:r>
              <a:rPr lang="en-GB" sz="1200" dirty="0" err="1"/>
              <a:t>LightIVac</a:t>
            </a:r>
            <a:r>
              <a:rPr lang="en-GB" sz="1200" dirty="0"/>
              <a:t> – designed for rough working environments combined with wet &amp; dry use.</a:t>
            </a:r>
          </a:p>
          <a:p>
            <a:pPr marL="0" indent="0">
              <a:lnSpc>
                <a:spcPct val="120000"/>
              </a:lnSpc>
              <a:spcBef>
                <a:spcPts val="600"/>
              </a:spcBef>
              <a:buNone/>
            </a:pPr>
            <a:r>
              <a:rPr lang="en-US" sz="1200" dirty="0"/>
              <a:t>The new battery developed by Nilfisk (NBP60 and NBP100) is unique and plays a major role here. This battery has been developed exclusively for the requirements of cleaning equipment and not for the power tools of most of our competitors.</a:t>
            </a:r>
            <a:endParaRPr lang="en-GB" sz="1200" dirty="0"/>
          </a:p>
          <a:p>
            <a:pPr marL="0" indent="0">
              <a:lnSpc>
                <a:spcPct val="120000"/>
              </a:lnSpc>
              <a:spcBef>
                <a:spcPts val="600"/>
              </a:spcBef>
              <a:buNone/>
            </a:pPr>
            <a:r>
              <a:rPr lang="en-GB" sz="1200" dirty="0">
                <a:latin typeface="Roboto Medium" panose="02000000000000000000" pitchFamily="2" charset="0"/>
                <a:ea typeface="Roboto Medium" panose="02000000000000000000" pitchFamily="2" charset="0"/>
              </a:rPr>
              <a:t>AERO battery</a:t>
            </a:r>
          </a:p>
          <a:p>
            <a:pPr marL="201168" lvl="1">
              <a:lnSpc>
                <a:spcPct val="120000"/>
              </a:lnSpc>
              <a:spcBef>
                <a:spcPts val="600"/>
              </a:spcBef>
              <a:buFont typeface="Arial" panose="020B0604020202020204" pitchFamily="34" charset="0"/>
              <a:buChar char="•"/>
            </a:pPr>
            <a:r>
              <a:rPr lang="de-DE" sz="1200" dirty="0"/>
              <a:t>The new formula for freedom – cordless high-performance</a:t>
            </a:r>
            <a:r>
              <a:rPr lang="da-DK" sz="1200" dirty="0"/>
              <a:t>.</a:t>
            </a:r>
            <a:r>
              <a:rPr lang="en-GB" altLang="da-DK" sz="1200" dirty="0"/>
              <a:t> Battery-driven vacuuming with superior suction power that ensures maximum efficiency </a:t>
            </a:r>
            <a:br>
              <a:rPr lang="en-GB" altLang="da-DK" sz="1200" dirty="0"/>
            </a:br>
            <a:r>
              <a:rPr lang="en-GB" altLang="da-DK" sz="1200" dirty="0"/>
              <a:t>for any cleaning task, wet and dry</a:t>
            </a:r>
          </a:p>
          <a:p>
            <a:pPr marL="201168" lvl="1">
              <a:lnSpc>
                <a:spcPct val="120000"/>
              </a:lnSpc>
              <a:spcBef>
                <a:spcPts val="600"/>
              </a:spcBef>
              <a:buFont typeface="Arial" panose="020B0604020202020204" pitchFamily="34" charset="0"/>
              <a:buChar char="•"/>
            </a:pPr>
            <a:r>
              <a:rPr lang="en-GB" altLang="da-DK" sz="1200" dirty="0"/>
              <a:t>High performance in terms of Airflow and runtime</a:t>
            </a:r>
            <a:endParaRPr lang="en-DK" altLang="da-DK" sz="1200" dirty="0"/>
          </a:p>
          <a:p>
            <a:pPr marL="201168" lvl="1">
              <a:lnSpc>
                <a:spcPct val="120000"/>
              </a:lnSpc>
              <a:spcBef>
                <a:spcPts val="600"/>
              </a:spcBef>
              <a:buFont typeface="Arial" panose="020B0604020202020204" pitchFamily="34" charset="0"/>
              <a:buChar char="•"/>
            </a:pPr>
            <a:r>
              <a:rPr lang="da-DK" sz="1200" dirty="0"/>
              <a:t>Fast charge enabled &amp; hot-swap ready battery for continous use</a:t>
            </a:r>
            <a:endParaRPr lang="en-GB" sz="1200" dirty="0"/>
          </a:p>
          <a:p>
            <a:pPr marL="0" indent="0">
              <a:lnSpc>
                <a:spcPct val="120000"/>
              </a:lnSpc>
              <a:spcBef>
                <a:spcPts val="600"/>
              </a:spcBef>
              <a:buNone/>
            </a:pPr>
            <a:r>
              <a:rPr lang="en-US" sz="1200" dirty="0"/>
              <a:t>The </a:t>
            </a:r>
            <a:r>
              <a:rPr lang="en-US" sz="1200" dirty="0">
                <a:latin typeface="Roboto Medium" panose="02000000000000000000" pitchFamily="2" charset="0"/>
                <a:ea typeface="Roboto Medium" panose="02000000000000000000" pitchFamily="2" charset="0"/>
              </a:rPr>
              <a:t>AERO battery </a:t>
            </a:r>
            <a:r>
              <a:rPr lang="en-US" sz="1200" dirty="0"/>
              <a:t>sets a new standard when it comes to battery-powered </a:t>
            </a:r>
            <a:r>
              <a:rPr lang="en-US" sz="1200" dirty="0" err="1"/>
              <a:t>LightIVacs</a:t>
            </a:r>
            <a:r>
              <a:rPr lang="en-US" sz="1200" dirty="0"/>
              <a:t>.</a:t>
            </a:r>
          </a:p>
        </p:txBody>
      </p:sp>
      <p:sp>
        <p:nvSpPr>
          <p:cNvPr id="5" name="Segnaposto numero diapositiva 4">
            <a:extLst>
              <a:ext uri="{FF2B5EF4-FFF2-40B4-BE49-F238E27FC236}">
                <a16:creationId xmlns:a16="http://schemas.microsoft.com/office/drawing/2014/main" id="{37166CC4-A8F1-ED51-B77E-FA1DC0549933}"/>
              </a:ext>
            </a:extLst>
          </p:cNvPr>
          <p:cNvSpPr>
            <a:spLocks noGrp="1"/>
          </p:cNvSpPr>
          <p:nvPr>
            <p:ph type="sldNum" sz="quarter" idx="22"/>
          </p:nvPr>
        </p:nvSpPr>
        <p:spPr/>
        <p:txBody>
          <a:bodyPr/>
          <a:lstStyle/>
          <a:p>
            <a:fld id="{6C385236-B7BA-4938-9EA6-6DEC8CA653D7}" type="slidenum">
              <a:rPr lang="en-US" smtClean="0"/>
              <a:pPr/>
              <a:t>4</a:t>
            </a:fld>
            <a:endParaRPr lang="en-US"/>
          </a:p>
        </p:txBody>
      </p:sp>
      <p:sp>
        <p:nvSpPr>
          <p:cNvPr id="7" name="Segnaposto testo 6">
            <a:extLst>
              <a:ext uri="{FF2B5EF4-FFF2-40B4-BE49-F238E27FC236}">
                <a16:creationId xmlns:a16="http://schemas.microsoft.com/office/drawing/2014/main" id="{D470497A-35EA-4063-D8E0-63A3A5D69184}"/>
              </a:ext>
            </a:extLst>
          </p:cNvPr>
          <p:cNvSpPr>
            <a:spLocks noGrp="1"/>
          </p:cNvSpPr>
          <p:nvPr>
            <p:ph type="body" sz="quarter" idx="14"/>
          </p:nvPr>
        </p:nvSpPr>
        <p:spPr/>
        <p:txBody>
          <a:bodyPr/>
          <a:lstStyle/>
          <a:p>
            <a:r>
              <a:rPr lang="en-US" dirty="0"/>
              <a:t>First fully comprehensive </a:t>
            </a:r>
            <a:r>
              <a:rPr lang="en-US" dirty="0" err="1"/>
              <a:t>LightIvac</a:t>
            </a:r>
            <a:endParaRPr lang="en-US" dirty="0"/>
          </a:p>
        </p:txBody>
      </p:sp>
      <p:sp>
        <p:nvSpPr>
          <p:cNvPr id="6" name="Titolo 5">
            <a:extLst>
              <a:ext uri="{FF2B5EF4-FFF2-40B4-BE49-F238E27FC236}">
                <a16:creationId xmlns:a16="http://schemas.microsoft.com/office/drawing/2014/main" id="{95001E5C-677E-A505-7428-67374FDDE6EB}"/>
              </a:ext>
            </a:extLst>
          </p:cNvPr>
          <p:cNvSpPr>
            <a:spLocks noGrp="1"/>
          </p:cNvSpPr>
          <p:nvPr>
            <p:ph type="title"/>
          </p:nvPr>
        </p:nvSpPr>
        <p:spPr/>
        <p:txBody>
          <a:bodyPr vert="horz"/>
          <a:lstStyle/>
          <a:p>
            <a:r>
              <a:rPr lang="en-US" dirty="0"/>
              <a:t>1 | Background – </a:t>
            </a:r>
            <a:r>
              <a:rPr lang="en-US"/>
              <a:t>AERO battery </a:t>
            </a:r>
            <a:endParaRPr lang="en-GB" dirty="0"/>
          </a:p>
        </p:txBody>
      </p:sp>
      <p:pic>
        <p:nvPicPr>
          <p:cNvPr id="3" name="Picture 2">
            <a:extLst>
              <a:ext uri="{FF2B5EF4-FFF2-40B4-BE49-F238E27FC236}">
                <a16:creationId xmlns:a16="http://schemas.microsoft.com/office/drawing/2014/main" id="{5C617927-26B2-A6E1-FB3C-DB0220E842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8423" y="1524240"/>
            <a:ext cx="3809524" cy="3809524"/>
          </a:xfrm>
          <a:prstGeom prst="rect">
            <a:avLst/>
          </a:prstGeom>
        </p:spPr>
      </p:pic>
      <p:pic>
        <p:nvPicPr>
          <p:cNvPr id="8" name="Picture 7">
            <a:extLst>
              <a:ext uri="{FF2B5EF4-FFF2-40B4-BE49-F238E27FC236}">
                <a16:creationId xmlns:a16="http://schemas.microsoft.com/office/drawing/2014/main" id="{EE2D5321-3240-3386-CE7D-D67B6CC5F3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2476" y="1524238"/>
            <a:ext cx="3809524" cy="3809524"/>
          </a:xfrm>
          <a:prstGeom prst="rect">
            <a:avLst/>
          </a:prstGeom>
        </p:spPr>
      </p:pic>
      <p:sp>
        <p:nvSpPr>
          <p:cNvPr id="12" name="Footer Placeholder 11">
            <a:extLst>
              <a:ext uri="{FF2B5EF4-FFF2-40B4-BE49-F238E27FC236}">
                <a16:creationId xmlns:a16="http://schemas.microsoft.com/office/drawing/2014/main" id="{357912DA-CBE9-96DE-E661-A32FEC32DED4}"/>
              </a:ext>
            </a:extLst>
          </p:cNvPr>
          <p:cNvSpPr>
            <a:spLocks noGrp="1"/>
          </p:cNvSpPr>
          <p:nvPr>
            <p:ph type="ftr" sz="quarter" idx="21"/>
          </p:nvPr>
        </p:nvSpPr>
        <p:spPr/>
        <p:txBody>
          <a:bodyPr/>
          <a:lstStyle/>
          <a:p>
            <a:pPr algn="l"/>
            <a:r>
              <a:rPr lang="en-US"/>
              <a:t>COMPANY CONFIDENTIAL</a:t>
            </a:r>
          </a:p>
        </p:txBody>
      </p:sp>
    </p:spTree>
    <p:extLst>
      <p:ext uri="{BB962C8B-B14F-4D97-AF65-F5344CB8AC3E}">
        <p14:creationId xmlns:p14="http://schemas.microsoft.com/office/powerpoint/2010/main" val="375905959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1F398-096B-BFF7-F587-8D9EA8DF27AB}"/>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30EA67E-7CDA-1E85-A1C6-932F6054FF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7" imgH="288" progId="TCLayout.ActiveDocument.1">
                  <p:embed/>
                </p:oleObj>
              </mc:Choice>
              <mc:Fallback>
                <p:oleObj name="think-cell Slide" r:id="rId3" imgW="287" imgH="288" progId="TCLayout.ActiveDocument.1">
                  <p:embed/>
                  <p:pic>
                    <p:nvPicPr>
                      <p:cNvPr id="10" name="think-cell data - do not delete" hidden="1">
                        <a:extLst>
                          <a:ext uri="{FF2B5EF4-FFF2-40B4-BE49-F238E27FC236}">
                            <a16:creationId xmlns:a16="http://schemas.microsoft.com/office/drawing/2014/main" id="{330EA67E-7CDA-1E85-A1C6-932F6054FF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Segnaposto testo 8">
            <a:extLst>
              <a:ext uri="{FF2B5EF4-FFF2-40B4-BE49-F238E27FC236}">
                <a16:creationId xmlns:a16="http://schemas.microsoft.com/office/drawing/2014/main" id="{06441810-86A3-B6E8-25D2-B994E8FDA8FA}"/>
              </a:ext>
            </a:extLst>
          </p:cNvPr>
          <p:cNvSpPr>
            <a:spLocks noGrp="1"/>
          </p:cNvSpPr>
          <p:nvPr>
            <p:ph type="body" sz="quarter" idx="18"/>
          </p:nvPr>
        </p:nvSpPr>
        <p:spPr>
          <a:xfrm>
            <a:off x="475521" y="1412875"/>
            <a:ext cx="5510942" cy="4860925"/>
          </a:xfrm>
        </p:spPr>
        <p:txBody>
          <a:bodyPr bIns="91440"/>
          <a:lstStyle/>
          <a:p>
            <a:pPr marL="0" indent="0">
              <a:lnSpc>
                <a:spcPct val="120000"/>
              </a:lnSpc>
              <a:spcBef>
                <a:spcPts val="600"/>
              </a:spcBef>
              <a:buNone/>
            </a:pPr>
            <a:r>
              <a:rPr lang="en-US" sz="1200" dirty="0"/>
              <a:t>Nilfisk decided to develop its own high-performance battery designed exclusively for the cleaning industry and their specific requirements. This decision led to the creation of a generation of batteries that impress with their performance, sustainability and reliability. This distinguishes the </a:t>
            </a:r>
            <a:r>
              <a:rPr lang="en-US" sz="1200" dirty="0">
                <a:latin typeface="Roboto Medium" panose="02000000000000000000" pitchFamily="2" charset="0"/>
                <a:ea typeface="Roboto Medium" panose="02000000000000000000" pitchFamily="2" charset="0"/>
              </a:rPr>
              <a:t>NBP</a:t>
            </a:r>
            <a:r>
              <a:rPr lang="en-US" sz="1200" b="1" dirty="0"/>
              <a:t> </a:t>
            </a:r>
            <a:r>
              <a:rPr lang="en-US" sz="1200" dirty="0"/>
              <a:t>from most universal batteries available on the market, which are used in a wide variety of electrical appliances.</a:t>
            </a:r>
          </a:p>
          <a:p>
            <a:pPr marL="0" indent="0">
              <a:lnSpc>
                <a:spcPct val="120000"/>
              </a:lnSpc>
              <a:spcBef>
                <a:spcPts val="600"/>
              </a:spcBef>
              <a:buNone/>
            </a:pPr>
            <a:r>
              <a:rPr lang="en-US" sz="1200" dirty="0"/>
              <a:t>The AERO battery comes with the 6Ah version of the NBP as standard – a 10Ah version is available as an option.</a:t>
            </a:r>
          </a:p>
          <a:p>
            <a:pPr marL="0" indent="0">
              <a:lnSpc>
                <a:spcPct val="120000"/>
              </a:lnSpc>
              <a:spcBef>
                <a:spcPts val="600"/>
              </a:spcBef>
              <a:buNone/>
            </a:pPr>
            <a:r>
              <a:rPr lang="en-US" sz="1200" dirty="0"/>
              <a:t>The </a:t>
            </a:r>
            <a:r>
              <a:rPr lang="en-US" sz="1200" dirty="0">
                <a:latin typeface="Roboto Medium" panose="02000000000000000000" pitchFamily="2" charset="0"/>
                <a:ea typeface="Roboto Medium" panose="02000000000000000000" pitchFamily="2" charset="0"/>
              </a:rPr>
              <a:t>NBP</a:t>
            </a:r>
            <a:r>
              <a:rPr lang="en-US" sz="1200" b="1" dirty="0"/>
              <a:t> </a:t>
            </a:r>
            <a:r>
              <a:rPr lang="en-US" sz="1200" dirty="0"/>
              <a:t>could be charged with an also self in-haus developed charger</a:t>
            </a:r>
            <a:r>
              <a:rPr lang="en-US" sz="1200" b="1" dirty="0"/>
              <a:t>. </a:t>
            </a:r>
            <a:r>
              <a:rPr lang="en-US" sz="1200" dirty="0"/>
              <a:t>This </a:t>
            </a:r>
            <a:r>
              <a:rPr lang="en-US" sz="1200" dirty="0">
                <a:latin typeface="Roboto Medium" panose="02000000000000000000" pitchFamily="2" charset="0"/>
                <a:ea typeface="Roboto Medium" panose="02000000000000000000" pitchFamily="2" charset="0"/>
              </a:rPr>
              <a:t>NBC215</a:t>
            </a:r>
            <a:r>
              <a:rPr lang="en-US" sz="1200" b="1" dirty="0"/>
              <a:t> </a:t>
            </a:r>
            <a:r>
              <a:rPr lang="en-US" sz="1200" dirty="0"/>
              <a:t>is an active and intelligent charger, communicates during charging process with the BMS (battery management system) of the battery and can therefore react in an event of overheating or other unusuality's during the </a:t>
            </a:r>
            <a:br>
              <a:rPr lang="en-US" sz="1200" dirty="0"/>
            </a:br>
            <a:r>
              <a:rPr lang="en-US" sz="1200" dirty="0"/>
              <a:t>charging process – either by increasing the cooling power or by switching off </a:t>
            </a:r>
            <a:br>
              <a:rPr lang="en-US" sz="1200" dirty="0"/>
            </a:br>
            <a:r>
              <a:rPr lang="en-US" sz="1200" dirty="0"/>
              <a:t>the charging process in case needed.</a:t>
            </a:r>
            <a:endParaRPr lang="en-GB" sz="1200" dirty="0"/>
          </a:p>
        </p:txBody>
      </p:sp>
      <p:sp>
        <p:nvSpPr>
          <p:cNvPr id="5" name="Segnaposto numero diapositiva 4">
            <a:extLst>
              <a:ext uri="{FF2B5EF4-FFF2-40B4-BE49-F238E27FC236}">
                <a16:creationId xmlns:a16="http://schemas.microsoft.com/office/drawing/2014/main" id="{E1AFFA4E-3B6C-89F4-318D-85DF25E5A305}"/>
              </a:ext>
            </a:extLst>
          </p:cNvPr>
          <p:cNvSpPr>
            <a:spLocks noGrp="1"/>
          </p:cNvSpPr>
          <p:nvPr>
            <p:ph type="sldNum" sz="quarter" idx="22"/>
          </p:nvPr>
        </p:nvSpPr>
        <p:spPr/>
        <p:txBody>
          <a:bodyPr/>
          <a:lstStyle/>
          <a:p>
            <a:fld id="{6C385236-B7BA-4938-9EA6-6DEC8CA653D7}" type="slidenum">
              <a:rPr lang="en-US" smtClean="0"/>
              <a:pPr/>
              <a:t>5</a:t>
            </a:fld>
            <a:endParaRPr lang="en-US"/>
          </a:p>
        </p:txBody>
      </p:sp>
      <p:sp>
        <p:nvSpPr>
          <p:cNvPr id="7" name="Segnaposto testo 6">
            <a:extLst>
              <a:ext uri="{FF2B5EF4-FFF2-40B4-BE49-F238E27FC236}">
                <a16:creationId xmlns:a16="http://schemas.microsoft.com/office/drawing/2014/main" id="{3D202163-C927-BEE4-E185-D237AAE77191}"/>
              </a:ext>
            </a:extLst>
          </p:cNvPr>
          <p:cNvSpPr>
            <a:spLocks noGrp="1"/>
          </p:cNvSpPr>
          <p:nvPr>
            <p:ph type="body" sz="quarter" idx="14"/>
          </p:nvPr>
        </p:nvSpPr>
        <p:spPr>
          <a:xfrm>
            <a:off x="475521" y="873877"/>
            <a:ext cx="6374012" cy="376456"/>
          </a:xfrm>
        </p:spPr>
        <p:txBody>
          <a:bodyPr/>
          <a:lstStyle/>
          <a:p>
            <a:r>
              <a:rPr lang="en-US" dirty="0"/>
              <a:t>High-performance battery generation</a:t>
            </a:r>
          </a:p>
        </p:txBody>
      </p:sp>
      <p:sp>
        <p:nvSpPr>
          <p:cNvPr id="6" name="Titolo 5">
            <a:extLst>
              <a:ext uri="{FF2B5EF4-FFF2-40B4-BE49-F238E27FC236}">
                <a16:creationId xmlns:a16="http://schemas.microsoft.com/office/drawing/2014/main" id="{C00B916D-E7FA-4F31-C626-AAF27F4939D6}"/>
              </a:ext>
            </a:extLst>
          </p:cNvPr>
          <p:cNvSpPr>
            <a:spLocks noGrp="1"/>
          </p:cNvSpPr>
          <p:nvPr>
            <p:ph type="title"/>
          </p:nvPr>
        </p:nvSpPr>
        <p:spPr/>
        <p:txBody>
          <a:bodyPr vert="horz"/>
          <a:lstStyle/>
          <a:p>
            <a:r>
              <a:rPr lang="en-US" dirty="0"/>
              <a:t>1 | Background NBP – NBC215 </a:t>
            </a:r>
            <a:endParaRPr lang="en-GB" dirty="0"/>
          </a:p>
        </p:txBody>
      </p:sp>
      <p:pic>
        <p:nvPicPr>
          <p:cNvPr id="11" name="Picture 10">
            <a:extLst>
              <a:ext uri="{FF2B5EF4-FFF2-40B4-BE49-F238E27FC236}">
                <a16:creationId xmlns:a16="http://schemas.microsoft.com/office/drawing/2014/main" id="{2247CE03-5B42-95AD-75DC-81AC9069FC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6540" y="1271599"/>
            <a:ext cx="2926222" cy="2356444"/>
          </a:xfrm>
          <a:prstGeom prst="rect">
            <a:avLst/>
          </a:prstGeom>
        </p:spPr>
      </p:pic>
      <p:pic>
        <p:nvPicPr>
          <p:cNvPr id="13" name="Picture 12">
            <a:extLst>
              <a:ext uri="{FF2B5EF4-FFF2-40B4-BE49-F238E27FC236}">
                <a16:creationId xmlns:a16="http://schemas.microsoft.com/office/drawing/2014/main" id="{6E25640B-578A-6FA7-1BA5-0433AF9608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7078" y="1271599"/>
            <a:ext cx="2926222" cy="2356444"/>
          </a:xfrm>
          <a:prstGeom prst="rect">
            <a:avLst/>
          </a:prstGeom>
        </p:spPr>
      </p:pic>
      <p:pic>
        <p:nvPicPr>
          <p:cNvPr id="15" name="Picture 14">
            <a:extLst>
              <a:ext uri="{FF2B5EF4-FFF2-40B4-BE49-F238E27FC236}">
                <a16:creationId xmlns:a16="http://schemas.microsoft.com/office/drawing/2014/main" id="{506A3510-2D25-1F1B-9CA8-89FA9AC4E0F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10729" y="2999347"/>
            <a:ext cx="3387555" cy="2349333"/>
          </a:xfrm>
          <a:prstGeom prst="rect">
            <a:avLst/>
          </a:prstGeom>
        </p:spPr>
      </p:pic>
      <p:sp>
        <p:nvSpPr>
          <p:cNvPr id="16" name="Footer Placeholder 15">
            <a:extLst>
              <a:ext uri="{FF2B5EF4-FFF2-40B4-BE49-F238E27FC236}">
                <a16:creationId xmlns:a16="http://schemas.microsoft.com/office/drawing/2014/main" id="{82A41CB2-AA08-17CE-5EEF-5699072F09F1}"/>
              </a:ext>
            </a:extLst>
          </p:cNvPr>
          <p:cNvSpPr>
            <a:spLocks noGrp="1"/>
          </p:cNvSpPr>
          <p:nvPr>
            <p:ph type="ftr" sz="quarter" idx="21"/>
          </p:nvPr>
        </p:nvSpPr>
        <p:spPr/>
        <p:txBody>
          <a:bodyPr/>
          <a:lstStyle/>
          <a:p>
            <a:pPr algn="l"/>
            <a:r>
              <a:rPr lang="en-US"/>
              <a:t>COMPANY CONFIDENTIAL</a:t>
            </a:r>
          </a:p>
        </p:txBody>
      </p:sp>
    </p:spTree>
    <p:extLst>
      <p:ext uri="{BB962C8B-B14F-4D97-AF65-F5344CB8AC3E}">
        <p14:creationId xmlns:p14="http://schemas.microsoft.com/office/powerpoint/2010/main" val="100193665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59E80AA6-C8BD-FEF5-2A31-122F3428906F}"/>
              </a:ext>
            </a:extLst>
          </p:cNvPr>
          <p:cNvGraphicFramePr>
            <a:graphicFrameLocks noChangeAspect="1"/>
          </p:cNvGraphicFramePr>
          <p:nvPr>
            <p:custDataLst>
              <p:tags r:id="rId1"/>
            </p:custDataLst>
            <p:extLst>
              <p:ext uri="{D42A27DB-BD31-4B8C-83A1-F6EECF244321}">
                <p14:modId xmlns:p14="http://schemas.microsoft.com/office/powerpoint/2010/main" val="2525898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26" name="think-cell data - do not delete" hidden="1">
                        <a:extLst>
                          <a:ext uri="{FF2B5EF4-FFF2-40B4-BE49-F238E27FC236}">
                            <a16:creationId xmlns:a16="http://schemas.microsoft.com/office/drawing/2014/main" id="{59E80AA6-C8BD-FEF5-2A31-122F342890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260C3BC2-CD46-F5AC-9A2F-615629BD81C7}"/>
              </a:ext>
            </a:extLst>
          </p:cNvPr>
          <p:cNvSpPr>
            <a:spLocks noGrp="1"/>
          </p:cNvSpPr>
          <p:nvPr>
            <p:ph type="ftr" sz="quarter" idx="19"/>
          </p:nvPr>
        </p:nvSpPr>
        <p:spPr/>
        <p:txBody>
          <a:bodyPr/>
          <a:lstStyle/>
          <a:p>
            <a:pPr marL="0" marR="0" lvl="0" indent="0" algn="l" defTabSz="10239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3BBC5"/>
                </a:solidFill>
                <a:effectLst/>
                <a:uLnTx/>
                <a:uFillTx/>
                <a:latin typeface="Roboto Light"/>
                <a:ea typeface="+mn-ea"/>
                <a:cs typeface="+mn-cs"/>
              </a:rPr>
              <a:t>COMPANY CONFIDENTIAL</a:t>
            </a:r>
          </a:p>
        </p:txBody>
      </p:sp>
      <p:sp>
        <p:nvSpPr>
          <p:cNvPr id="6" name="Slide Number Placeholder 5">
            <a:extLst>
              <a:ext uri="{FF2B5EF4-FFF2-40B4-BE49-F238E27FC236}">
                <a16:creationId xmlns:a16="http://schemas.microsoft.com/office/drawing/2014/main" id="{3F7B1C8C-E160-42EB-07B2-8B9843319EAF}"/>
              </a:ext>
            </a:extLst>
          </p:cNvPr>
          <p:cNvSpPr>
            <a:spLocks noGrp="1"/>
          </p:cNvSpPr>
          <p:nvPr>
            <p:ph type="sldNum" sz="quarter" idx="20"/>
          </p:nvPr>
        </p:nvSpPr>
        <p:spPr/>
        <p:txBody>
          <a:bodyPr/>
          <a:lstStyle/>
          <a:p>
            <a:pPr marL="0" marR="0" lvl="0" indent="0" algn="l" defTabSz="1023967" rtl="0" eaLnBrk="1" fontAlgn="auto" latinLnBrk="0" hangingPunct="1">
              <a:lnSpc>
                <a:spcPct val="100000"/>
              </a:lnSpc>
              <a:spcBef>
                <a:spcPts val="0"/>
              </a:spcBef>
              <a:spcAft>
                <a:spcPts val="0"/>
              </a:spcAft>
              <a:buClrTx/>
              <a:buSzTx/>
              <a:buFontTx/>
              <a:buNone/>
              <a:tabLst/>
              <a:defRPr/>
            </a:pPr>
            <a:fld id="{6C385236-B7BA-4938-9EA6-6DEC8CA653D7}" type="slidenum">
              <a:rPr kumimoji="0" lang="en-US" sz="1000" b="0" i="0" u="none" strike="noStrike" kern="1200" cap="none" spc="0" normalizeH="0" baseline="0" noProof="0" smtClean="0">
                <a:ln>
                  <a:noFill/>
                </a:ln>
                <a:solidFill>
                  <a:srgbClr val="B3BBC5"/>
                </a:solidFill>
                <a:effectLst/>
                <a:uLnTx/>
                <a:uFillTx/>
                <a:latin typeface="Roboto Light"/>
                <a:ea typeface="+mn-ea"/>
                <a:cs typeface="+mn-cs"/>
              </a:rPr>
              <a:pPr marL="0" marR="0" lvl="0" indent="0" algn="l" defTabSz="1023967"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B3BBC5"/>
              </a:solidFill>
              <a:effectLst/>
              <a:uLnTx/>
              <a:uFillTx/>
              <a:latin typeface="Roboto Light"/>
              <a:ea typeface="+mn-ea"/>
              <a:cs typeface="+mn-cs"/>
            </a:endParaRPr>
          </a:p>
        </p:txBody>
      </p:sp>
      <p:sp>
        <p:nvSpPr>
          <p:cNvPr id="15" name="Text Placeholder 8">
            <a:extLst>
              <a:ext uri="{FF2B5EF4-FFF2-40B4-BE49-F238E27FC236}">
                <a16:creationId xmlns:a16="http://schemas.microsoft.com/office/drawing/2014/main" id="{B34BA2B4-1083-357E-3701-8B92912B9A82}"/>
              </a:ext>
            </a:extLst>
          </p:cNvPr>
          <p:cNvSpPr>
            <a:spLocks noGrp="1"/>
          </p:cNvSpPr>
          <p:nvPr>
            <p:ph type="body" sz="quarter" idx="14"/>
          </p:nvPr>
        </p:nvSpPr>
        <p:spPr/>
        <p:txBody>
          <a:bodyPr/>
          <a:lstStyle/>
          <a:p>
            <a:r>
              <a:rPr lang="en-US"/>
              <a:t>NextGen professional colour </a:t>
            </a:r>
            <a:r>
              <a:rPr lang="en-US" dirty="0"/>
              <a:t>strategy</a:t>
            </a:r>
          </a:p>
        </p:txBody>
      </p:sp>
      <p:sp>
        <p:nvSpPr>
          <p:cNvPr id="8" name="Title 7">
            <a:extLst>
              <a:ext uri="{FF2B5EF4-FFF2-40B4-BE49-F238E27FC236}">
                <a16:creationId xmlns:a16="http://schemas.microsoft.com/office/drawing/2014/main" id="{B2DE3105-E8FC-9506-059D-CB83AEEEF814}"/>
              </a:ext>
            </a:extLst>
          </p:cNvPr>
          <p:cNvSpPr>
            <a:spLocks noGrp="1"/>
          </p:cNvSpPr>
          <p:nvPr>
            <p:ph type="title"/>
          </p:nvPr>
        </p:nvSpPr>
        <p:spPr/>
        <p:txBody>
          <a:bodyPr vert="horz"/>
          <a:lstStyle/>
          <a:p>
            <a:r>
              <a:rPr lang="da-DK" dirty="0"/>
              <a:t>1 | </a:t>
            </a:r>
            <a:r>
              <a:rPr lang="da-DK"/>
              <a:t>Background – </a:t>
            </a:r>
            <a:r>
              <a:rPr lang="da-DK" dirty="0"/>
              <a:t>b</a:t>
            </a:r>
            <a:r>
              <a:rPr lang="da-DK"/>
              <a:t>rand &amp; design</a:t>
            </a:r>
            <a:endParaRPr lang="en-DK" dirty="0"/>
          </a:p>
        </p:txBody>
      </p:sp>
      <p:grpSp>
        <p:nvGrpSpPr>
          <p:cNvPr id="57" name="Group 56">
            <a:extLst>
              <a:ext uri="{FF2B5EF4-FFF2-40B4-BE49-F238E27FC236}">
                <a16:creationId xmlns:a16="http://schemas.microsoft.com/office/drawing/2014/main" id="{6D99E1E8-297C-830D-92A3-5E97A12A7FC6}"/>
              </a:ext>
            </a:extLst>
          </p:cNvPr>
          <p:cNvGrpSpPr/>
          <p:nvPr/>
        </p:nvGrpSpPr>
        <p:grpSpPr>
          <a:xfrm>
            <a:off x="475521" y="1819156"/>
            <a:ext cx="732916" cy="968740"/>
            <a:chOff x="571715" y="2789281"/>
            <a:chExt cx="732916" cy="968740"/>
          </a:xfrm>
        </p:grpSpPr>
        <p:sp>
          <p:nvSpPr>
            <p:cNvPr id="4" name="Rounded Rectangle 57">
              <a:extLst>
                <a:ext uri="{FF2B5EF4-FFF2-40B4-BE49-F238E27FC236}">
                  <a16:creationId xmlns:a16="http://schemas.microsoft.com/office/drawing/2014/main" id="{44FD7CB0-81E2-375A-D999-484CAE995625}"/>
                </a:ext>
              </a:extLst>
            </p:cNvPr>
            <p:cNvSpPr/>
            <p:nvPr/>
          </p:nvSpPr>
          <p:spPr>
            <a:xfrm>
              <a:off x="571715" y="2789281"/>
              <a:ext cx="341595" cy="968740"/>
            </a:xfrm>
            <a:prstGeom prst="round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396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8313F"/>
                </a:solidFill>
                <a:effectLst/>
                <a:uLnTx/>
                <a:uFillTx/>
                <a:latin typeface="Roboto Light"/>
                <a:ea typeface="+mn-ea"/>
                <a:cs typeface="+mn-cs"/>
              </a:endParaRPr>
            </a:p>
          </p:txBody>
        </p:sp>
        <p:sp>
          <p:nvSpPr>
            <p:cNvPr id="7" name="Rounded Rectangle 58">
              <a:extLst>
                <a:ext uri="{FF2B5EF4-FFF2-40B4-BE49-F238E27FC236}">
                  <a16:creationId xmlns:a16="http://schemas.microsoft.com/office/drawing/2014/main" id="{BFCC6A48-F183-994D-F4BA-B34754A157CA}"/>
                </a:ext>
              </a:extLst>
            </p:cNvPr>
            <p:cNvSpPr/>
            <p:nvPr/>
          </p:nvSpPr>
          <p:spPr>
            <a:xfrm>
              <a:off x="963036" y="2789281"/>
              <a:ext cx="341595" cy="141426"/>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396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8313F"/>
                </a:solidFill>
                <a:effectLst/>
                <a:uLnTx/>
                <a:uFillTx/>
                <a:latin typeface="Roboto Light"/>
                <a:ea typeface="+mn-ea"/>
                <a:cs typeface="+mn-cs"/>
              </a:endParaRPr>
            </a:p>
          </p:txBody>
        </p:sp>
        <p:sp>
          <p:nvSpPr>
            <p:cNvPr id="9" name="Rounded Rectangle 59">
              <a:extLst>
                <a:ext uri="{FF2B5EF4-FFF2-40B4-BE49-F238E27FC236}">
                  <a16:creationId xmlns:a16="http://schemas.microsoft.com/office/drawing/2014/main" id="{9D94675B-5B4E-C715-4AED-CD86CC6BBD3E}"/>
                </a:ext>
              </a:extLst>
            </p:cNvPr>
            <p:cNvSpPr/>
            <p:nvPr/>
          </p:nvSpPr>
          <p:spPr>
            <a:xfrm>
              <a:off x="965963" y="2982337"/>
              <a:ext cx="225159" cy="141426"/>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396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8313F"/>
                </a:solidFill>
                <a:effectLst/>
                <a:uLnTx/>
                <a:uFillTx/>
                <a:latin typeface="Roboto Light"/>
                <a:ea typeface="+mn-ea"/>
                <a:cs typeface="+mn-cs"/>
              </a:endParaRPr>
            </a:p>
          </p:txBody>
        </p:sp>
        <p:sp>
          <p:nvSpPr>
            <p:cNvPr id="10" name="Rounded Rectangle 60">
              <a:extLst>
                <a:ext uri="{FF2B5EF4-FFF2-40B4-BE49-F238E27FC236}">
                  <a16:creationId xmlns:a16="http://schemas.microsoft.com/office/drawing/2014/main" id="{2C052A14-A879-40FC-9191-0B2199923227}"/>
                </a:ext>
              </a:extLst>
            </p:cNvPr>
            <p:cNvSpPr/>
            <p:nvPr/>
          </p:nvSpPr>
          <p:spPr>
            <a:xfrm>
              <a:off x="971422" y="3180968"/>
              <a:ext cx="87111" cy="141426"/>
            </a:xfrm>
            <a:prstGeom prst="round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396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8313F"/>
                </a:solidFill>
                <a:effectLst/>
                <a:uLnTx/>
                <a:uFillTx/>
                <a:latin typeface="Roboto Light"/>
                <a:ea typeface="+mn-ea"/>
                <a:cs typeface="+mn-cs"/>
              </a:endParaRPr>
            </a:p>
          </p:txBody>
        </p:sp>
      </p:grpSp>
      <p:sp>
        <p:nvSpPr>
          <p:cNvPr id="12" name="TextBox 11">
            <a:extLst>
              <a:ext uri="{FF2B5EF4-FFF2-40B4-BE49-F238E27FC236}">
                <a16:creationId xmlns:a16="http://schemas.microsoft.com/office/drawing/2014/main" id="{E9D3D094-3C5B-3347-84BC-723E089609AB}"/>
              </a:ext>
            </a:extLst>
          </p:cNvPr>
          <p:cNvSpPr txBox="1"/>
          <p:nvPr/>
        </p:nvSpPr>
        <p:spPr>
          <a:xfrm>
            <a:off x="475521" y="1419908"/>
            <a:ext cx="1615217" cy="297004"/>
          </a:xfrm>
          <a:prstGeom prst="rect">
            <a:avLst/>
          </a:prstGeom>
          <a:noFill/>
        </p:spPr>
        <p:txBody>
          <a:bodyPr wrap="square" lIns="0" tIns="0" rIns="0" bIns="91440">
            <a:spAutoFit/>
          </a:bodyPr>
          <a:lstStyle/>
          <a:p>
            <a:pPr marL="0" marR="0" lvl="0" indent="0" algn="l" defTabSz="1023967" rtl="0" eaLnBrk="1" fontAlgn="auto" latinLnBrk="0" hangingPunct="1">
              <a:lnSpc>
                <a:spcPct val="120000"/>
              </a:lnSpc>
              <a:spcBef>
                <a:spcPts val="400"/>
              </a:spcBef>
              <a:spcAft>
                <a:spcPts val="0"/>
              </a:spcAft>
              <a:buClrTx/>
              <a:buSzTx/>
              <a:buFontTx/>
              <a:buNone/>
              <a:tabLst/>
              <a:defRPr/>
            </a:pPr>
            <a:r>
              <a:rPr kumimoji="0" lang="en-US" sz="1200" b="0" i="0" u="none" strike="noStrike" kern="1200" cap="none" spc="0" normalizeH="0" baseline="0" noProof="0">
                <a:ln>
                  <a:noFill/>
                </a:ln>
                <a:solidFill>
                  <a:srgbClr val="28313F"/>
                </a:solidFill>
                <a:effectLst/>
                <a:uLnTx/>
                <a:uFillTx/>
                <a:latin typeface="Roboto Light" panose="02000000000000000000" pitchFamily="2" charset="0"/>
                <a:ea typeface="Roboto Light" panose="02000000000000000000" pitchFamily="2" charset="0"/>
                <a:cs typeface="+mn-cs"/>
              </a:rPr>
              <a:t>Product colours &amp; ratios</a:t>
            </a:r>
          </a:p>
        </p:txBody>
      </p:sp>
      <p:pic>
        <p:nvPicPr>
          <p:cNvPr id="14" name="Picture 13" descr="A picture containing control panel&#10;&#10;Description automatically generated">
            <a:extLst>
              <a:ext uri="{FF2B5EF4-FFF2-40B4-BE49-F238E27FC236}">
                <a16:creationId xmlns:a16="http://schemas.microsoft.com/office/drawing/2014/main" id="{6D199632-F9AC-50BF-0DE7-D492B16622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6221" y="3105887"/>
            <a:ext cx="1133542" cy="1107716"/>
          </a:xfrm>
          <a:prstGeom prst="rect">
            <a:avLst/>
          </a:prstGeom>
        </p:spPr>
      </p:pic>
      <p:pic>
        <p:nvPicPr>
          <p:cNvPr id="16" name="Picture 15">
            <a:extLst>
              <a:ext uri="{FF2B5EF4-FFF2-40B4-BE49-F238E27FC236}">
                <a16:creationId xmlns:a16="http://schemas.microsoft.com/office/drawing/2014/main" id="{771742E2-B1CB-9FFC-5309-887EB028D66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47387" y="2890140"/>
            <a:ext cx="1447027" cy="1261114"/>
          </a:xfrm>
          <a:prstGeom prst="rect">
            <a:avLst/>
          </a:prstGeom>
        </p:spPr>
      </p:pic>
      <p:sp>
        <p:nvSpPr>
          <p:cNvPr id="32" name="Rectangle 31">
            <a:extLst>
              <a:ext uri="{FF2B5EF4-FFF2-40B4-BE49-F238E27FC236}">
                <a16:creationId xmlns:a16="http://schemas.microsoft.com/office/drawing/2014/main" id="{4899A510-FB50-7C21-B26E-9F57FC19F4FB}"/>
              </a:ext>
            </a:extLst>
          </p:cNvPr>
          <p:cNvSpPr>
            <a:spLocks noChangeAspect="1"/>
          </p:cNvSpPr>
          <p:nvPr/>
        </p:nvSpPr>
        <p:spPr>
          <a:xfrm>
            <a:off x="8742495" y="1412874"/>
            <a:ext cx="29718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216000" bIns="36000" rtlCol="0" anchor="ctr"/>
          <a:lstStyle/>
          <a:p>
            <a:pPr marL="0" marR="0" lvl="0" indent="0" algn="l" defTabSz="914400" rtl="0" eaLnBrk="1" fontAlgn="auto" latinLnBrk="0" hangingPunct="1">
              <a:lnSpc>
                <a:spcPct val="120000"/>
              </a:lnSpc>
              <a:spcBef>
                <a:spcPts val="40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mn-cs"/>
              </a:rPr>
              <a:t>Primary product body colour</a:t>
            </a:r>
          </a:p>
          <a:p>
            <a:pPr marL="0" marR="0" lvl="0" indent="0" algn="l" defTabSz="914400" rtl="0" eaLnBrk="1" fontAlgn="auto" latinLnBrk="0" hangingPunct="1">
              <a:lnSpc>
                <a:spcPct val="120000"/>
              </a:lnSpc>
              <a:spcBef>
                <a:spcPts val="40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mn-cs"/>
              </a:rPr>
              <a:t>This is the main product colour to be </a:t>
            </a:r>
            <a:br>
              <a:rPr kumimoji="0" lang="en-GB" sz="1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mn-cs"/>
              </a:rPr>
            </a:br>
            <a:r>
              <a:rPr kumimoji="0" lang="en-GB" sz="1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mn-cs"/>
              </a:rPr>
              <a:t>used on all major parts.</a:t>
            </a:r>
          </a:p>
        </p:txBody>
      </p:sp>
      <p:sp>
        <p:nvSpPr>
          <p:cNvPr id="35" name="Rectangle 34">
            <a:extLst>
              <a:ext uri="{FF2B5EF4-FFF2-40B4-BE49-F238E27FC236}">
                <a16:creationId xmlns:a16="http://schemas.microsoft.com/office/drawing/2014/main" id="{465497DF-E1C1-495E-52E8-2685E36F2B4D}"/>
              </a:ext>
            </a:extLst>
          </p:cNvPr>
          <p:cNvSpPr/>
          <p:nvPr/>
        </p:nvSpPr>
        <p:spPr>
          <a:xfrm>
            <a:off x="8742495" y="5130800"/>
            <a:ext cx="2971800" cy="1143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216000" bIns="36000" rtlCol="0" anchor="ctr"/>
          <a:lstStyle/>
          <a:p>
            <a:pPr marL="0" marR="0" lvl="0" indent="0" algn="l" defTabSz="914400" rtl="0" eaLnBrk="1" fontAlgn="auto" latinLnBrk="0" hangingPunct="1">
              <a:lnSpc>
                <a:spcPct val="120000"/>
              </a:lnSpc>
              <a:spcBef>
                <a:spcPts val="40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mn-cs"/>
              </a:rPr>
              <a:t>Safety / service colour</a:t>
            </a:r>
          </a:p>
          <a:p>
            <a:pPr marL="0" marR="0" lvl="0" indent="0" algn="l" defTabSz="914400" rtl="0" eaLnBrk="1" fontAlgn="auto" latinLnBrk="0" hangingPunct="1">
              <a:lnSpc>
                <a:spcPct val="120000"/>
              </a:lnSpc>
              <a:spcBef>
                <a:spcPts val="40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mn-cs"/>
              </a:rPr>
              <a:t>Parts this colour indicate safety elements </a:t>
            </a:r>
            <a:br>
              <a:rPr kumimoji="0" lang="en-GB" sz="1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mn-cs"/>
              </a:rPr>
            </a:br>
            <a:r>
              <a:rPr kumimoji="0" lang="en-GB" sz="1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mn-cs"/>
              </a:rPr>
              <a:t>(e.g. charging cables, reverse buttons) and service point.</a:t>
            </a:r>
          </a:p>
        </p:txBody>
      </p:sp>
      <p:sp>
        <p:nvSpPr>
          <p:cNvPr id="36" name="Rectangle 35">
            <a:extLst>
              <a:ext uri="{FF2B5EF4-FFF2-40B4-BE49-F238E27FC236}">
                <a16:creationId xmlns:a16="http://schemas.microsoft.com/office/drawing/2014/main" id="{F0815BB5-479A-E497-82B2-7655D21A69EB}"/>
              </a:ext>
            </a:extLst>
          </p:cNvPr>
          <p:cNvSpPr>
            <a:spLocks noChangeAspect="1"/>
          </p:cNvSpPr>
          <p:nvPr/>
        </p:nvSpPr>
        <p:spPr>
          <a:xfrm>
            <a:off x="8742495" y="3891492"/>
            <a:ext cx="29718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216000" bIns="36000" rtlCol="0" anchor="ctr"/>
          <a:lstStyle/>
          <a:p>
            <a:pPr marL="0" marR="0" lvl="0" indent="0" algn="l" defTabSz="914400" rtl="0" eaLnBrk="1" fontAlgn="auto" latinLnBrk="0" hangingPunct="1">
              <a:lnSpc>
                <a:spcPct val="120000"/>
              </a:lnSpc>
              <a:spcBef>
                <a:spcPts val="40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mn-cs"/>
              </a:rPr>
              <a:t>User touchpoint operational colour</a:t>
            </a:r>
          </a:p>
          <a:p>
            <a:pPr marL="0" marR="0" lvl="0" indent="0" algn="l" defTabSz="914400" rtl="0" eaLnBrk="1" fontAlgn="auto" latinLnBrk="0" hangingPunct="1">
              <a:lnSpc>
                <a:spcPct val="120000"/>
              </a:lnSpc>
              <a:spcBef>
                <a:spcPts val="40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mn-cs"/>
              </a:rPr>
              <a:t>Switches, buttons, caps, grips. Any part this colour is needed to be interacted with to operate the machine effectively.</a:t>
            </a:r>
          </a:p>
        </p:txBody>
      </p:sp>
      <p:sp>
        <p:nvSpPr>
          <p:cNvPr id="37" name="Rectangle 36">
            <a:extLst>
              <a:ext uri="{FF2B5EF4-FFF2-40B4-BE49-F238E27FC236}">
                <a16:creationId xmlns:a16="http://schemas.microsoft.com/office/drawing/2014/main" id="{B1AA68B4-F48E-DD23-3EEA-7E8FCD39A826}"/>
              </a:ext>
            </a:extLst>
          </p:cNvPr>
          <p:cNvSpPr>
            <a:spLocks noChangeAspect="1"/>
          </p:cNvSpPr>
          <p:nvPr/>
        </p:nvSpPr>
        <p:spPr>
          <a:xfrm>
            <a:off x="8742495" y="2652183"/>
            <a:ext cx="2971800" cy="114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216000" bIns="36000" rtlCol="0" anchor="ctr"/>
          <a:lstStyle/>
          <a:p>
            <a:pPr marL="0" marR="0" lvl="0" indent="0" algn="l" defTabSz="914400" rtl="0" eaLnBrk="1" fontAlgn="auto" latinLnBrk="0" hangingPunct="1">
              <a:lnSpc>
                <a:spcPct val="120000"/>
              </a:lnSpc>
              <a:spcBef>
                <a:spcPts val="40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mn-cs"/>
              </a:rPr>
              <a:t>Ergonomic / feature colour</a:t>
            </a:r>
          </a:p>
          <a:p>
            <a:pPr marL="0" marR="0" lvl="0" indent="0" algn="l" defTabSz="914400" rtl="0" eaLnBrk="1" fontAlgn="auto" latinLnBrk="0" hangingPunct="1">
              <a:lnSpc>
                <a:spcPct val="120000"/>
              </a:lnSpc>
              <a:spcBef>
                <a:spcPts val="40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mn-cs"/>
              </a:rPr>
              <a:t>A colour to highlight ergonomic areas (e.g. grip) and product specific features and USPs.</a:t>
            </a:r>
          </a:p>
        </p:txBody>
      </p:sp>
      <p:sp>
        <p:nvSpPr>
          <p:cNvPr id="43" name="TextBox 42">
            <a:extLst>
              <a:ext uri="{FF2B5EF4-FFF2-40B4-BE49-F238E27FC236}">
                <a16:creationId xmlns:a16="http://schemas.microsoft.com/office/drawing/2014/main" id="{C8C91EBB-5F87-292C-4C5D-1787F90497DC}"/>
              </a:ext>
            </a:extLst>
          </p:cNvPr>
          <p:cNvSpPr txBox="1"/>
          <p:nvPr/>
        </p:nvSpPr>
        <p:spPr>
          <a:xfrm>
            <a:off x="3684739" y="5305484"/>
            <a:ext cx="3115118" cy="740203"/>
          </a:xfrm>
          <a:prstGeom prst="rect">
            <a:avLst/>
          </a:prstGeom>
          <a:noFill/>
        </p:spPr>
        <p:txBody>
          <a:bodyPr wrap="square" lIns="0" tIns="0" rIns="0" bIns="91440">
            <a:spAutoFit/>
          </a:bodyPr>
          <a:lstStyle/>
          <a:p>
            <a:pPr algn="ctr">
              <a:lnSpc>
                <a:spcPct val="120000"/>
              </a:lnSpc>
              <a:spcBef>
                <a:spcPts val="400"/>
              </a:spcBef>
            </a:pPr>
            <a:r>
              <a:rPr kumimoji="0" lang="en-GB" sz="1200" b="0" i="0" u="none" strike="noStrike" kern="1200" cap="none" spc="0" normalizeH="0" baseline="0" noProof="0">
                <a:ln>
                  <a:noFill/>
                </a:ln>
                <a:solidFill>
                  <a:srgbClr val="28313F"/>
                </a:solidFill>
                <a:effectLst/>
                <a:uLnTx/>
                <a:uFillTx/>
                <a:latin typeface="Roboto Light" panose="02000000000000000000" pitchFamily="2" charset="0"/>
                <a:ea typeface="Roboto Light" panose="02000000000000000000" pitchFamily="2" charset="0"/>
                <a:cs typeface="+mn-cs"/>
              </a:rPr>
              <a:t>The new professional CMF palette has been extensively researched, developed and tested – supports intuitive usability.</a:t>
            </a:r>
            <a:endParaRPr lang="da-DK" sz="1200"/>
          </a:p>
        </p:txBody>
      </p:sp>
      <p:sp>
        <p:nvSpPr>
          <p:cNvPr id="23" name="TextBox 22">
            <a:extLst>
              <a:ext uri="{FF2B5EF4-FFF2-40B4-BE49-F238E27FC236}">
                <a16:creationId xmlns:a16="http://schemas.microsoft.com/office/drawing/2014/main" id="{B8D925CB-137C-AC9A-F079-AB8EFE5BC96F}"/>
              </a:ext>
            </a:extLst>
          </p:cNvPr>
          <p:cNvSpPr txBox="1"/>
          <p:nvPr/>
        </p:nvSpPr>
        <p:spPr>
          <a:xfrm>
            <a:off x="3716637" y="4976911"/>
            <a:ext cx="3051322" cy="307777"/>
          </a:xfrm>
          <a:prstGeom prst="rect">
            <a:avLst/>
          </a:prstGeom>
          <a:noFill/>
        </p:spPr>
        <p:txBody>
          <a:bodyPr wrap="square" lIns="0" tIns="0" rIns="0" bIns="91440">
            <a:spAutoFit/>
          </a:bodyPr>
          <a:lstStyle/>
          <a:p>
            <a:pPr marL="0" indent="0" algn="ctr">
              <a:buNone/>
            </a:pPr>
            <a:r>
              <a:rPr lang="da-DK" sz="1400">
                <a:latin typeface="+mj-lt"/>
              </a:rPr>
              <a:t>New professional (PBLS) </a:t>
            </a:r>
          </a:p>
        </p:txBody>
      </p:sp>
      <p:pic>
        <p:nvPicPr>
          <p:cNvPr id="2" name="Picture 1">
            <a:extLst>
              <a:ext uri="{FF2B5EF4-FFF2-40B4-BE49-F238E27FC236}">
                <a16:creationId xmlns:a16="http://schemas.microsoft.com/office/drawing/2014/main" id="{461A17E2-035D-FC8F-E5C4-58AC972397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21904" y="1182414"/>
            <a:ext cx="3809524" cy="3809524"/>
          </a:xfrm>
          <a:prstGeom prst="rect">
            <a:avLst/>
          </a:prstGeom>
        </p:spPr>
      </p:pic>
    </p:spTree>
    <p:extLst>
      <p:ext uri="{BB962C8B-B14F-4D97-AF65-F5344CB8AC3E}">
        <p14:creationId xmlns:p14="http://schemas.microsoft.com/office/powerpoint/2010/main" val="354147524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70854-E621-F633-E2DC-BED0EF053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7DFE2-7611-47EC-8FE4-15441300FAAB}"/>
              </a:ext>
            </a:extLst>
          </p:cNvPr>
          <p:cNvSpPr>
            <a:spLocks noGrp="1"/>
          </p:cNvSpPr>
          <p:nvPr>
            <p:ph type="title"/>
          </p:nvPr>
        </p:nvSpPr>
        <p:spPr/>
        <p:txBody>
          <a:bodyPr/>
          <a:lstStyle/>
          <a:p>
            <a:r>
              <a:rPr lang="en-US"/>
              <a:t>Agenda</a:t>
            </a:r>
          </a:p>
        </p:txBody>
      </p:sp>
      <p:sp>
        <p:nvSpPr>
          <p:cNvPr id="16" name="Footer Placeholder 15">
            <a:extLst>
              <a:ext uri="{FF2B5EF4-FFF2-40B4-BE49-F238E27FC236}">
                <a16:creationId xmlns:a16="http://schemas.microsoft.com/office/drawing/2014/main" id="{54544E14-7885-D8C3-99AB-8C141366A5ED}"/>
              </a:ext>
            </a:extLst>
          </p:cNvPr>
          <p:cNvSpPr>
            <a:spLocks noGrp="1"/>
          </p:cNvSpPr>
          <p:nvPr>
            <p:ph type="ftr" sz="quarter" idx="50"/>
          </p:nvPr>
        </p:nvSpPr>
        <p:spPr/>
        <p:txBody>
          <a:bodyPr/>
          <a:lstStyle/>
          <a:p>
            <a:pPr algn="l"/>
            <a:r>
              <a:rPr lang="en-US"/>
              <a:t>COMPANY CONFIDENTIAL</a:t>
            </a:r>
          </a:p>
        </p:txBody>
      </p:sp>
      <p:sp>
        <p:nvSpPr>
          <p:cNvPr id="17" name="Slide Number Placeholder 16">
            <a:extLst>
              <a:ext uri="{FF2B5EF4-FFF2-40B4-BE49-F238E27FC236}">
                <a16:creationId xmlns:a16="http://schemas.microsoft.com/office/drawing/2014/main" id="{4926CCCE-1140-DD62-D91B-FF883F997F7C}"/>
              </a:ext>
            </a:extLst>
          </p:cNvPr>
          <p:cNvSpPr>
            <a:spLocks noGrp="1"/>
          </p:cNvSpPr>
          <p:nvPr>
            <p:ph type="sldNum" sz="quarter" idx="51"/>
          </p:nvPr>
        </p:nvSpPr>
        <p:spPr/>
        <p:txBody>
          <a:bodyPr/>
          <a:lstStyle/>
          <a:p>
            <a:fld id="{6C385236-B7BA-4938-9EA6-6DEC8CA653D7}" type="slidenum">
              <a:rPr lang="en-US" smtClean="0"/>
              <a:pPr/>
              <a:t>7</a:t>
            </a:fld>
            <a:endParaRPr lang="en-US"/>
          </a:p>
        </p:txBody>
      </p:sp>
      <p:sp>
        <p:nvSpPr>
          <p:cNvPr id="47" name="Text Placeholder 2">
            <a:extLst>
              <a:ext uri="{FF2B5EF4-FFF2-40B4-BE49-F238E27FC236}">
                <a16:creationId xmlns:a16="http://schemas.microsoft.com/office/drawing/2014/main" id="{A8B96572-C9AE-355D-74A4-A84BDE3175A8}"/>
              </a:ext>
            </a:extLst>
          </p:cNvPr>
          <p:cNvSpPr txBox="1">
            <a:spLocks/>
          </p:cNvSpPr>
          <p:nvPr/>
        </p:nvSpPr>
        <p:spPr>
          <a:xfrm>
            <a:off x="1968167" y="1381125"/>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Background &amp; VP</a:t>
            </a:r>
            <a:endParaRPr lang="en-US" dirty="0">
              <a:solidFill>
                <a:schemeClr val="bg2"/>
              </a:solidFill>
            </a:endParaRPr>
          </a:p>
        </p:txBody>
      </p:sp>
      <p:sp>
        <p:nvSpPr>
          <p:cNvPr id="48" name="Text Placeholder 3">
            <a:extLst>
              <a:ext uri="{FF2B5EF4-FFF2-40B4-BE49-F238E27FC236}">
                <a16:creationId xmlns:a16="http://schemas.microsoft.com/office/drawing/2014/main" id="{A262B060-FA44-0CF8-44DF-EC503FCEFB62}"/>
              </a:ext>
            </a:extLst>
          </p:cNvPr>
          <p:cNvSpPr txBox="1">
            <a:spLocks/>
          </p:cNvSpPr>
          <p:nvPr/>
        </p:nvSpPr>
        <p:spPr>
          <a:xfrm>
            <a:off x="1968167" y="2222844"/>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Target segment</a:t>
            </a:r>
            <a:endParaRPr lang="en-US" dirty="0"/>
          </a:p>
        </p:txBody>
      </p:sp>
      <p:sp>
        <p:nvSpPr>
          <p:cNvPr id="49" name="Text Placeholder 4">
            <a:extLst>
              <a:ext uri="{FF2B5EF4-FFF2-40B4-BE49-F238E27FC236}">
                <a16:creationId xmlns:a16="http://schemas.microsoft.com/office/drawing/2014/main" id="{114F6851-7B2C-803F-1ED7-65C58D1C1FD4}"/>
              </a:ext>
            </a:extLst>
          </p:cNvPr>
          <p:cNvSpPr txBox="1">
            <a:spLocks/>
          </p:cNvSpPr>
          <p:nvPr/>
        </p:nvSpPr>
        <p:spPr>
          <a:xfrm>
            <a:off x="1968167" y="3064563"/>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New battery vacuum</a:t>
            </a:r>
            <a:endParaRPr lang="en-US" dirty="0">
              <a:solidFill>
                <a:schemeClr val="bg2"/>
              </a:solidFill>
            </a:endParaRPr>
          </a:p>
        </p:txBody>
      </p:sp>
      <p:sp>
        <p:nvSpPr>
          <p:cNvPr id="50" name="Text Placeholder 5">
            <a:extLst>
              <a:ext uri="{FF2B5EF4-FFF2-40B4-BE49-F238E27FC236}">
                <a16:creationId xmlns:a16="http://schemas.microsoft.com/office/drawing/2014/main" id="{5DC6C914-CDAA-D6C0-C030-E56D6F75C734}"/>
              </a:ext>
            </a:extLst>
          </p:cNvPr>
          <p:cNvSpPr txBox="1">
            <a:spLocks/>
          </p:cNvSpPr>
          <p:nvPr/>
        </p:nvSpPr>
        <p:spPr>
          <a:xfrm>
            <a:off x="1968167" y="3906282"/>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solidFill>
                  <a:schemeClr val="bg2"/>
                </a:solidFill>
              </a:rPr>
              <a:t>Key selling points</a:t>
            </a:r>
          </a:p>
        </p:txBody>
      </p:sp>
      <p:sp>
        <p:nvSpPr>
          <p:cNvPr id="51" name="Text Placeholder 6">
            <a:extLst>
              <a:ext uri="{FF2B5EF4-FFF2-40B4-BE49-F238E27FC236}">
                <a16:creationId xmlns:a16="http://schemas.microsoft.com/office/drawing/2014/main" id="{12A1446B-80A8-D4D1-173B-F561EBF856C1}"/>
              </a:ext>
            </a:extLst>
          </p:cNvPr>
          <p:cNvSpPr>
            <a:spLocks noGrp="1"/>
          </p:cNvSpPr>
          <p:nvPr>
            <p:ph type="body" sz="quarter" idx="41"/>
          </p:nvPr>
        </p:nvSpPr>
        <p:spPr>
          <a:xfrm>
            <a:off x="1968167" y="4748001"/>
            <a:ext cx="4018296" cy="698238"/>
          </a:xfrm>
        </p:spPr>
        <p:txBody>
          <a:bodyPr/>
          <a:lstStyle/>
          <a:p>
            <a:pPr>
              <a:lnSpc>
                <a:spcPct val="120000"/>
              </a:lnSpc>
            </a:pPr>
            <a:r>
              <a:rPr lang="en-US">
                <a:solidFill>
                  <a:schemeClr val="bg2"/>
                </a:solidFill>
              </a:rPr>
              <a:t>Other</a:t>
            </a:r>
          </a:p>
        </p:txBody>
      </p:sp>
      <p:sp>
        <p:nvSpPr>
          <p:cNvPr id="53" name="Text Placeholder 8">
            <a:extLst>
              <a:ext uri="{FF2B5EF4-FFF2-40B4-BE49-F238E27FC236}">
                <a16:creationId xmlns:a16="http://schemas.microsoft.com/office/drawing/2014/main" id="{D5F5DFEF-87D8-25A9-919C-1E8B3BBC7A4D}"/>
              </a:ext>
            </a:extLst>
          </p:cNvPr>
          <p:cNvSpPr txBox="1">
            <a:spLocks/>
          </p:cNvSpPr>
          <p:nvPr/>
        </p:nvSpPr>
        <p:spPr>
          <a:xfrm>
            <a:off x="1117600" y="1381125"/>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1</a:t>
            </a:r>
            <a:endParaRPr lang="en-US" dirty="0"/>
          </a:p>
        </p:txBody>
      </p:sp>
      <p:sp>
        <p:nvSpPr>
          <p:cNvPr id="54" name="Text Placeholder 9">
            <a:extLst>
              <a:ext uri="{FF2B5EF4-FFF2-40B4-BE49-F238E27FC236}">
                <a16:creationId xmlns:a16="http://schemas.microsoft.com/office/drawing/2014/main" id="{EE2A1001-3D83-2CB1-57AF-6C445BCECF8B}"/>
              </a:ext>
            </a:extLst>
          </p:cNvPr>
          <p:cNvSpPr txBox="1">
            <a:spLocks/>
          </p:cNvSpPr>
          <p:nvPr/>
        </p:nvSpPr>
        <p:spPr>
          <a:xfrm>
            <a:off x="1117600" y="2222844"/>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2</a:t>
            </a:r>
            <a:endParaRPr lang="en-US" dirty="0"/>
          </a:p>
        </p:txBody>
      </p:sp>
      <p:sp>
        <p:nvSpPr>
          <p:cNvPr id="55" name="Text Placeholder 10">
            <a:extLst>
              <a:ext uri="{FF2B5EF4-FFF2-40B4-BE49-F238E27FC236}">
                <a16:creationId xmlns:a16="http://schemas.microsoft.com/office/drawing/2014/main" id="{74B864B8-BB6E-1730-1BBF-F32CF4B7BBDB}"/>
              </a:ext>
            </a:extLst>
          </p:cNvPr>
          <p:cNvSpPr txBox="1">
            <a:spLocks/>
          </p:cNvSpPr>
          <p:nvPr/>
        </p:nvSpPr>
        <p:spPr>
          <a:xfrm>
            <a:off x="1117600" y="3064563"/>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3</a:t>
            </a:r>
            <a:endParaRPr lang="en-US" dirty="0"/>
          </a:p>
        </p:txBody>
      </p:sp>
      <p:sp>
        <p:nvSpPr>
          <p:cNvPr id="56" name="Text Placeholder 11">
            <a:extLst>
              <a:ext uri="{FF2B5EF4-FFF2-40B4-BE49-F238E27FC236}">
                <a16:creationId xmlns:a16="http://schemas.microsoft.com/office/drawing/2014/main" id="{BE0A9172-F343-1F39-1580-C481A07D5A51}"/>
              </a:ext>
            </a:extLst>
          </p:cNvPr>
          <p:cNvSpPr txBox="1">
            <a:spLocks/>
          </p:cNvSpPr>
          <p:nvPr/>
        </p:nvSpPr>
        <p:spPr>
          <a:xfrm>
            <a:off x="1117600" y="3906282"/>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a:t>4</a:t>
            </a:r>
            <a:endParaRPr lang="en-US" dirty="0"/>
          </a:p>
        </p:txBody>
      </p:sp>
      <p:sp>
        <p:nvSpPr>
          <p:cNvPr id="57" name="Text Placeholder 12">
            <a:extLst>
              <a:ext uri="{FF2B5EF4-FFF2-40B4-BE49-F238E27FC236}">
                <a16:creationId xmlns:a16="http://schemas.microsoft.com/office/drawing/2014/main" id="{CD07644F-4100-2EC0-EB71-31EDDFB6402B}"/>
              </a:ext>
            </a:extLst>
          </p:cNvPr>
          <p:cNvSpPr>
            <a:spLocks noGrp="1"/>
          </p:cNvSpPr>
          <p:nvPr>
            <p:ph type="body" sz="quarter" idx="47"/>
          </p:nvPr>
        </p:nvSpPr>
        <p:spPr>
          <a:xfrm>
            <a:off x="1117600" y="4748001"/>
            <a:ext cx="698400" cy="698238"/>
          </a:xfrm>
          <a:solidFill>
            <a:schemeClr val="tx2">
              <a:lumMod val="20000"/>
              <a:lumOff val="80000"/>
            </a:schemeClr>
          </a:solidFill>
        </p:spPr>
        <p:txBody>
          <a:bodyPr/>
          <a:lstStyle/>
          <a:p>
            <a:r>
              <a:rPr lang="en-US" dirty="0"/>
              <a:t>5</a:t>
            </a:r>
          </a:p>
        </p:txBody>
      </p:sp>
      <p:pic>
        <p:nvPicPr>
          <p:cNvPr id="7" name="Picture Placeholder 12">
            <a:extLst>
              <a:ext uri="{FF2B5EF4-FFF2-40B4-BE49-F238E27FC236}">
                <a16:creationId xmlns:a16="http://schemas.microsoft.com/office/drawing/2014/main" id="{6CF00909-8956-4DBC-246B-CBE8EB6A6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205540" y="0"/>
            <a:ext cx="5986458" cy="6273800"/>
          </a:xfrm>
          <a:prstGeom prst="rect">
            <a:avLst/>
          </a:prstGeom>
        </p:spPr>
      </p:pic>
    </p:spTree>
    <p:extLst>
      <p:ext uri="{BB962C8B-B14F-4D97-AF65-F5344CB8AC3E}">
        <p14:creationId xmlns:p14="http://schemas.microsoft.com/office/powerpoint/2010/main" val="212730264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593DF-FA8C-43B2-832F-853A75BE2196}"/>
            </a:ext>
          </a:extLst>
        </p:cNvPr>
        <p:cNvGrpSpPr/>
        <p:nvPr/>
      </p:nvGrpSpPr>
      <p:grpSpPr>
        <a:xfrm>
          <a:off x="0" y="0"/>
          <a:ext cx="0" cy="0"/>
          <a:chOff x="0" y="0"/>
          <a:chExt cx="0" cy="0"/>
        </a:xfrm>
      </p:grpSpPr>
      <p:graphicFrame>
        <p:nvGraphicFramePr>
          <p:cNvPr id="66" name="think-cell data - do not delete" hidden="1">
            <a:extLst>
              <a:ext uri="{FF2B5EF4-FFF2-40B4-BE49-F238E27FC236}">
                <a16:creationId xmlns:a16="http://schemas.microsoft.com/office/drawing/2014/main" id="{E89EEA18-DDFF-9B64-B359-FCE00BD89F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8" imgH="608" progId="TCLayout.ActiveDocument.1">
                  <p:embed/>
                </p:oleObj>
              </mc:Choice>
              <mc:Fallback>
                <p:oleObj name="think-cell Slide" r:id="rId4" imgW="608" imgH="608" progId="TCLayout.ActiveDocument.1">
                  <p:embed/>
                  <p:pic>
                    <p:nvPicPr>
                      <p:cNvPr id="66" name="think-cell data - do not delete" hidden="1">
                        <a:extLst>
                          <a:ext uri="{FF2B5EF4-FFF2-40B4-BE49-F238E27FC236}">
                            <a16:creationId xmlns:a16="http://schemas.microsoft.com/office/drawing/2014/main" id="{E89EEA18-DDFF-9B64-B359-FCE00BD89F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0D6D932-B4B0-FACB-D55C-72F5D445745F}"/>
              </a:ext>
            </a:extLst>
          </p:cNvPr>
          <p:cNvSpPr>
            <a:spLocks noGrp="1"/>
          </p:cNvSpPr>
          <p:nvPr>
            <p:ph type="body" sz="quarter" idx="14"/>
          </p:nvPr>
        </p:nvSpPr>
        <p:spPr/>
        <p:txBody>
          <a:bodyPr/>
          <a:lstStyle/>
          <a:p>
            <a:r>
              <a:rPr lang="en-US"/>
              <a:t>Primarily B&amp;C | Vacuuming </a:t>
            </a:r>
            <a:r>
              <a:rPr lang="en-US" dirty="0"/>
              <a:t>of dry dust/debris </a:t>
            </a:r>
            <a:r>
              <a:rPr lang="en-US"/>
              <a:t>| Soft-hard </a:t>
            </a:r>
            <a:r>
              <a:rPr lang="en-US" dirty="0"/>
              <a:t>floors </a:t>
            </a:r>
            <a:r>
              <a:rPr lang="en-US"/>
              <a:t>| Often </a:t>
            </a:r>
            <a:r>
              <a:rPr lang="en-US" dirty="0"/>
              <a:t>larger areas/long </a:t>
            </a:r>
            <a:r>
              <a:rPr lang="en-US"/>
              <a:t>stints  </a:t>
            </a:r>
            <a:endParaRPr lang="da-DK" dirty="0"/>
          </a:p>
        </p:txBody>
      </p:sp>
      <p:sp>
        <p:nvSpPr>
          <p:cNvPr id="4" name="Title 3">
            <a:extLst>
              <a:ext uri="{FF2B5EF4-FFF2-40B4-BE49-F238E27FC236}">
                <a16:creationId xmlns:a16="http://schemas.microsoft.com/office/drawing/2014/main" id="{2A3814ED-B83D-5ED9-6B40-8BFD314BE791}"/>
              </a:ext>
            </a:extLst>
          </p:cNvPr>
          <p:cNvSpPr>
            <a:spLocks noGrp="1"/>
          </p:cNvSpPr>
          <p:nvPr>
            <p:ph type="title"/>
          </p:nvPr>
        </p:nvSpPr>
        <p:spPr/>
        <p:txBody>
          <a:bodyPr vert="horz"/>
          <a:lstStyle/>
          <a:p>
            <a:r>
              <a:rPr lang="da-DK"/>
              <a:t>2 | </a:t>
            </a:r>
            <a:r>
              <a:rPr lang="en-GB"/>
              <a:t>Customer segments</a:t>
            </a:r>
            <a:endParaRPr lang="da-DK" dirty="0"/>
          </a:p>
        </p:txBody>
      </p:sp>
      <p:sp>
        <p:nvSpPr>
          <p:cNvPr id="5" name="Footer Placeholder 4">
            <a:extLst>
              <a:ext uri="{FF2B5EF4-FFF2-40B4-BE49-F238E27FC236}">
                <a16:creationId xmlns:a16="http://schemas.microsoft.com/office/drawing/2014/main" id="{E1E6F55B-F1FE-679E-99CB-ED31355899C7}"/>
              </a:ext>
            </a:extLst>
          </p:cNvPr>
          <p:cNvSpPr>
            <a:spLocks noGrp="1"/>
          </p:cNvSpPr>
          <p:nvPr>
            <p:ph type="ftr" sz="quarter" idx="16"/>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C1F40037-714E-4B3A-088F-3F37F030940B}"/>
              </a:ext>
            </a:extLst>
          </p:cNvPr>
          <p:cNvSpPr>
            <a:spLocks noGrp="1"/>
          </p:cNvSpPr>
          <p:nvPr>
            <p:ph type="sldNum" sz="quarter" idx="17"/>
          </p:nvPr>
        </p:nvSpPr>
        <p:spPr/>
        <p:txBody>
          <a:bodyPr/>
          <a:lstStyle/>
          <a:p>
            <a:fld id="{6C385236-B7BA-4938-9EA6-6DEC8CA653D7}" type="slidenum">
              <a:rPr lang="en-US" smtClean="0"/>
              <a:pPr/>
              <a:t>8</a:t>
            </a:fld>
            <a:endParaRPr lang="en-US"/>
          </a:p>
        </p:txBody>
      </p:sp>
      <p:sp>
        <p:nvSpPr>
          <p:cNvPr id="55" name="object 87">
            <a:extLst>
              <a:ext uri="{FF2B5EF4-FFF2-40B4-BE49-F238E27FC236}">
                <a16:creationId xmlns:a16="http://schemas.microsoft.com/office/drawing/2014/main" id="{D2EFE135-4C19-A444-1EF9-65CEBB2AD096}"/>
              </a:ext>
            </a:extLst>
          </p:cNvPr>
          <p:cNvSpPr txBox="1"/>
          <p:nvPr/>
        </p:nvSpPr>
        <p:spPr>
          <a:xfrm>
            <a:off x="479425" y="1412821"/>
            <a:ext cx="2651760" cy="697627"/>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r>
              <a:rPr lang="en-US" sz="1000" spc="3" dirty="0">
                <a:latin typeface="+mj-lt"/>
                <a:cs typeface="Arial"/>
              </a:rPr>
              <a:t>Domestic &amp; household</a:t>
            </a:r>
          </a:p>
          <a:p>
            <a:pPr marL="137160" indent="-136800">
              <a:spcBef>
                <a:spcPts val="200"/>
              </a:spcBef>
              <a:buFont typeface="Arial" panose="020B0604020202020204" pitchFamily="34" charset="0"/>
              <a:buChar char="•"/>
              <a:tabLst>
                <a:tab pos="126300" algn="l"/>
              </a:tabLst>
            </a:pPr>
            <a:r>
              <a:rPr lang="en-US" sz="1000" dirty="0">
                <a:cs typeface="Arial" panose="020B0604020202020204" pitchFamily="34" charset="0"/>
              </a:rPr>
              <a:t>Private homes</a:t>
            </a:r>
          </a:p>
          <a:p>
            <a:pPr marL="137160" indent="-136800">
              <a:spcBef>
                <a:spcPts val="200"/>
              </a:spcBef>
              <a:buFont typeface="Arial" panose="020B0604020202020204" pitchFamily="34" charset="0"/>
              <a:buChar char="•"/>
              <a:tabLst>
                <a:tab pos="126300" algn="l"/>
              </a:tabLst>
            </a:pPr>
            <a:r>
              <a:rPr lang="en-US" sz="1000" dirty="0">
                <a:cs typeface="Arial" panose="020B0604020202020204" pitchFamily="34" charset="0"/>
              </a:rPr>
              <a:t>Vehicle cleaning</a:t>
            </a:r>
          </a:p>
        </p:txBody>
      </p:sp>
      <p:sp>
        <p:nvSpPr>
          <p:cNvPr id="2" name="object 87">
            <a:extLst>
              <a:ext uri="{FF2B5EF4-FFF2-40B4-BE49-F238E27FC236}">
                <a16:creationId xmlns:a16="http://schemas.microsoft.com/office/drawing/2014/main" id="{138D456E-EE18-9810-2C0D-F3EFC32BCED9}"/>
              </a:ext>
            </a:extLst>
          </p:cNvPr>
          <p:cNvSpPr txBox="1"/>
          <p:nvPr/>
        </p:nvSpPr>
        <p:spPr>
          <a:xfrm>
            <a:off x="3339238" y="1425093"/>
            <a:ext cx="2651760" cy="697627"/>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spcBef>
                <a:spcPts val="82"/>
              </a:spcBef>
            </a:pPr>
            <a:r>
              <a:rPr lang="en-US" sz="1000" spc="3" dirty="0">
                <a:latin typeface="+mj-lt"/>
                <a:cs typeface="Arial"/>
              </a:rPr>
              <a:t>Retail</a:t>
            </a:r>
          </a:p>
          <a:p>
            <a:pPr marL="136800" indent="-136800">
              <a:spcBef>
                <a:spcPts val="200"/>
              </a:spcBef>
              <a:buFont typeface="Arial" panose="020B0604020202020204" pitchFamily="34" charset="0"/>
              <a:buChar char="•"/>
              <a:tabLst>
                <a:tab pos="126300" algn="l"/>
              </a:tabLst>
            </a:pPr>
            <a:r>
              <a:rPr lang="en-US" sz="1000" dirty="0">
                <a:cs typeface="Arial" panose="020B0604020202020204" pitchFamily="34" charset="0"/>
              </a:rPr>
              <a:t>Dining areas</a:t>
            </a:r>
          </a:p>
          <a:p>
            <a:pPr marL="136800" indent="-136800">
              <a:spcBef>
                <a:spcPts val="200"/>
              </a:spcBef>
              <a:buFont typeface="Arial" panose="020B0604020202020204" pitchFamily="34" charset="0"/>
              <a:buChar char="•"/>
              <a:tabLst>
                <a:tab pos="126300" algn="l"/>
              </a:tabLst>
            </a:pPr>
            <a:r>
              <a:rPr lang="en-US" sz="1000" dirty="0">
                <a:cs typeface="Arial" panose="020B0604020202020204" pitchFamily="34" charset="0"/>
              </a:rPr>
              <a:t>Shop areas and aisles</a:t>
            </a:r>
          </a:p>
        </p:txBody>
      </p:sp>
      <p:sp>
        <p:nvSpPr>
          <p:cNvPr id="63" name="object 87">
            <a:extLst>
              <a:ext uri="{FF2B5EF4-FFF2-40B4-BE49-F238E27FC236}">
                <a16:creationId xmlns:a16="http://schemas.microsoft.com/office/drawing/2014/main" id="{0D00A77B-8AB2-6CB5-6C2D-3EC9378CE7C5}"/>
              </a:ext>
            </a:extLst>
          </p:cNvPr>
          <p:cNvSpPr txBox="1"/>
          <p:nvPr/>
        </p:nvSpPr>
        <p:spPr>
          <a:xfrm>
            <a:off x="6199051" y="1425092"/>
            <a:ext cx="2651760" cy="1031051"/>
          </a:xfrm>
          <a:prstGeom prst="rect">
            <a:avLst/>
          </a:prstGeom>
          <a:solidFill>
            <a:schemeClr val="accent3">
              <a:lumMod val="40000"/>
              <a:lumOff val="60000"/>
            </a:schemeClr>
          </a:solidFill>
        </p:spPr>
        <p:txBody>
          <a:bodyPr vert="horz" wrap="square" lIns="685800" tIns="91440" rIns="91440" bIns="91440" rtlCol="0" anchor="ctr" anchorCtr="0">
            <a:spAutoFit/>
          </a:bodyPr>
          <a:lstStyle/>
          <a:p>
            <a:pPr marL="201168" indent="-201168">
              <a:spcBef>
                <a:spcPts val="82"/>
              </a:spcBef>
            </a:pPr>
            <a:r>
              <a:rPr lang="en-US" sz="1000" spc="3" dirty="0">
                <a:solidFill>
                  <a:schemeClr val="tx1">
                    <a:lumMod val="50000"/>
                  </a:schemeClr>
                </a:solidFill>
                <a:latin typeface="+mj-lt"/>
                <a:cs typeface="Arial"/>
              </a:rPr>
              <a:t>Warehousing &amp; logistics</a:t>
            </a:r>
          </a:p>
          <a:p>
            <a:pPr marL="136800" indent="-136800">
              <a:spcBef>
                <a:spcPts val="200"/>
              </a:spcBef>
              <a:buFont typeface="Arial" panose="020B0604020202020204" pitchFamily="34" charset="0"/>
              <a:buChar char="•"/>
              <a:tabLst>
                <a:tab pos="126300" algn="l"/>
              </a:tabLst>
            </a:pPr>
            <a:r>
              <a:rPr lang="en-US" sz="1000" dirty="0">
                <a:solidFill>
                  <a:schemeClr val="tx1">
                    <a:lumMod val="50000"/>
                  </a:schemeClr>
                </a:solidFill>
                <a:cs typeface="Arial" panose="020B0604020202020204" pitchFamily="34" charset="0"/>
              </a:rPr>
              <a:t>Loading docks and shipping area</a:t>
            </a:r>
          </a:p>
          <a:p>
            <a:pPr marL="136800" indent="-136800">
              <a:spcBef>
                <a:spcPts val="200"/>
              </a:spcBef>
              <a:buFont typeface="Arial" panose="020B0604020202020204" pitchFamily="34" charset="0"/>
              <a:buChar char="•"/>
              <a:tabLst>
                <a:tab pos="126300" algn="l"/>
              </a:tabLst>
            </a:pPr>
            <a:r>
              <a:rPr lang="en-US" sz="1000" dirty="0">
                <a:solidFill>
                  <a:schemeClr val="tx1">
                    <a:lumMod val="50000"/>
                  </a:schemeClr>
                </a:solidFill>
                <a:cs typeface="Arial" panose="020B0604020202020204" pitchFamily="34" charset="0"/>
              </a:rPr>
              <a:t>Pick &amp; place area</a:t>
            </a:r>
          </a:p>
          <a:p>
            <a:pPr marL="136800" indent="-136800">
              <a:spcBef>
                <a:spcPts val="200"/>
              </a:spcBef>
              <a:buFont typeface="Arial" panose="020B0604020202020204" pitchFamily="34" charset="0"/>
              <a:buChar char="•"/>
              <a:tabLst>
                <a:tab pos="126300" algn="l"/>
              </a:tabLst>
            </a:pPr>
            <a:r>
              <a:rPr lang="en-US" sz="1000" dirty="0">
                <a:solidFill>
                  <a:schemeClr val="tx1">
                    <a:lumMod val="50000"/>
                  </a:schemeClr>
                </a:solidFill>
                <a:cs typeface="Arial" panose="020B0604020202020204" pitchFamily="34" charset="0"/>
              </a:rPr>
              <a:t>Bundling &amp; packaging area</a:t>
            </a:r>
          </a:p>
        </p:txBody>
      </p:sp>
      <p:sp>
        <p:nvSpPr>
          <p:cNvPr id="72" name="object 87">
            <a:extLst>
              <a:ext uri="{FF2B5EF4-FFF2-40B4-BE49-F238E27FC236}">
                <a16:creationId xmlns:a16="http://schemas.microsoft.com/office/drawing/2014/main" id="{ADA345AB-FC3C-B2BC-FC1F-708C91BE3B18}"/>
              </a:ext>
            </a:extLst>
          </p:cNvPr>
          <p:cNvSpPr txBox="1"/>
          <p:nvPr/>
        </p:nvSpPr>
        <p:spPr>
          <a:xfrm>
            <a:off x="9058863" y="1421569"/>
            <a:ext cx="2651760" cy="1031051"/>
          </a:xfrm>
          <a:prstGeom prst="rect">
            <a:avLst/>
          </a:prstGeom>
          <a:solidFill>
            <a:schemeClr val="accent3">
              <a:lumMod val="40000"/>
              <a:lumOff val="60000"/>
            </a:schemeClr>
          </a:solidFill>
        </p:spPr>
        <p:txBody>
          <a:bodyPr vert="horz" wrap="square" lIns="685800" tIns="91440" rIns="91440" bIns="91440" rtlCol="0" anchor="ctr" anchorCtr="0">
            <a:spAutoFit/>
          </a:bodyPr>
          <a:lstStyle/>
          <a:p>
            <a:pPr marL="201168" indent="-201168">
              <a:spcBef>
                <a:spcPts val="82"/>
              </a:spcBef>
            </a:pPr>
            <a:r>
              <a:rPr lang="en-US" sz="1000" spc="3" dirty="0">
                <a:solidFill>
                  <a:schemeClr val="tx1">
                    <a:lumMod val="50000"/>
                  </a:schemeClr>
                </a:solidFill>
                <a:latin typeface="+mj-lt"/>
                <a:cs typeface="Arial"/>
              </a:rPr>
              <a:t>Food &amp; beverage</a:t>
            </a: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Production machines &amp; conveyors production area </a:t>
            </a: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Packaging area</a:t>
            </a: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Tanks, silos and pipes</a:t>
            </a:r>
          </a:p>
        </p:txBody>
      </p:sp>
      <p:sp>
        <p:nvSpPr>
          <p:cNvPr id="73" name="object 87">
            <a:extLst>
              <a:ext uri="{FF2B5EF4-FFF2-40B4-BE49-F238E27FC236}">
                <a16:creationId xmlns:a16="http://schemas.microsoft.com/office/drawing/2014/main" id="{E666D100-6514-1E9E-AF8C-8CAD511EA12D}"/>
              </a:ext>
            </a:extLst>
          </p:cNvPr>
          <p:cNvSpPr txBox="1"/>
          <p:nvPr/>
        </p:nvSpPr>
        <p:spPr>
          <a:xfrm>
            <a:off x="479425" y="2237557"/>
            <a:ext cx="2651760" cy="697627"/>
          </a:xfrm>
          <a:prstGeom prst="rect">
            <a:avLst/>
          </a:prstGeom>
          <a:solidFill>
            <a:schemeClr val="accent3">
              <a:lumMod val="40000"/>
              <a:lumOff val="60000"/>
            </a:schemeClr>
          </a:solidFill>
        </p:spPr>
        <p:txBody>
          <a:bodyPr vert="horz" wrap="square" lIns="685800" tIns="91440" rIns="91440" bIns="91440" rtlCol="0" anchor="ctr" anchorCtr="0">
            <a:spAutoFit/>
          </a:bodyPr>
          <a:lstStyle/>
          <a:p>
            <a:pPr marL="201168" indent="-201168"/>
            <a:r>
              <a:rPr lang="en-US" sz="1000" spc="3" dirty="0">
                <a:solidFill>
                  <a:schemeClr val="tx1">
                    <a:lumMod val="50000"/>
                  </a:schemeClr>
                </a:solidFill>
                <a:latin typeface="+mj-lt"/>
                <a:cs typeface="Arial"/>
              </a:rPr>
              <a:t>DIY</a:t>
            </a:r>
          </a:p>
          <a:p>
            <a:pPr marL="136800" indent="-136800">
              <a:spcBef>
                <a:spcPts val="200"/>
              </a:spcBef>
              <a:buFont typeface="Arial" panose="020B0604020202020204" pitchFamily="34" charset="0"/>
              <a:buChar char="•"/>
              <a:tabLst>
                <a:tab pos="126300" algn="l"/>
              </a:tabLst>
            </a:pPr>
            <a:r>
              <a:rPr lang="en-US" sz="1000" dirty="0">
                <a:solidFill>
                  <a:schemeClr val="tx1">
                    <a:lumMod val="50000"/>
                  </a:schemeClr>
                </a:solidFill>
                <a:cs typeface="Arial" panose="020B0604020202020204" pitchFamily="34" charset="0"/>
              </a:rPr>
              <a:t>Garage / workshop</a:t>
            </a:r>
          </a:p>
          <a:p>
            <a:pPr marL="136800" indent="-136800">
              <a:spcBef>
                <a:spcPts val="200"/>
              </a:spcBef>
              <a:buFont typeface="Arial" panose="020B0604020202020204" pitchFamily="34" charset="0"/>
              <a:buChar char="•"/>
              <a:tabLst>
                <a:tab pos="126300" algn="l"/>
              </a:tabLst>
            </a:pPr>
            <a:r>
              <a:rPr lang="en-US" sz="1000" dirty="0">
                <a:solidFill>
                  <a:schemeClr val="tx1">
                    <a:lumMod val="50000"/>
                  </a:schemeClr>
                </a:solidFill>
                <a:cs typeface="Arial" panose="020B0604020202020204" pitchFamily="34" charset="0"/>
              </a:rPr>
              <a:t>Renovations</a:t>
            </a:r>
          </a:p>
        </p:txBody>
      </p:sp>
      <p:sp>
        <p:nvSpPr>
          <p:cNvPr id="74" name="object 87">
            <a:extLst>
              <a:ext uri="{FF2B5EF4-FFF2-40B4-BE49-F238E27FC236}">
                <a16:creationId xmlns:a16="http://schemas.microsoft.com/office/drawing/2014/main" id="{760F0631-B549-2AC9-60A0-68B1DF87A2FC}"/>
              </a:ext>
            </a:extLst>
          </p:cNvPr>
          <p:cNvSpPr txBox="1"/>
          <p:nvPr/>
        </p:nvSpPr>
        <p:spPr>
          <a:xfrm>
            <a:off x="479425" y="3062293"/>
            <a:ext cx="2651760" cy="877163"/>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r>
              <a:rPr lang="en-US" sz="1000" spc="3" dirty="0">
                <a:latin typeface="+mj-lt"/>
                <a:cs typeface="Arial"/>
              </a:rPr>
              <a:t>Ofﬁces &amp; public </a:t>
            </a:r>
            <a:r>
              <a:rPr lang="en-US" sz="1000" spc="3" dirty="0" err="1">
                <a:latin typeface="+mj-lt"/>
                <a:cs typeface="Arial"/>
              </a:rPr>
              <a:t>adm.</a:t>
            </a:r>
            <a:endParaRPr lang="en-US" sz="1000" spc="3" dirty="0">
              <a:latin typeface="+mj-lt"/>
              <a:cs typeface="Arial"/>
            </a:endParaRPr>
          </a:p>
          <a:p>
            <a:pPr marL="136800" indent="-136800">
              <a:spcBef>
                <a:spcPts val="200"/>
              </a:spcBef>
              <a:buFont typeface="Arial" panose="020B0604020202020204" pitchFamily="34" charset="0"/>
              <a:buChar char="•"/>
              <a:tabLst>
                <a:tab pos="126300" algn="l"/>
              </a:tabLst>
            </a:pPr>
            <a:r>
              <a:rPr lang="en-US" sz="1000" dirty="0">
                <a:cs typeface="Arial" panose="020B0604020202020204" pitchFamily="34" charset="0"/>
              </a:rPr>
              <a:t>Receptions / lobbies</a:t>
            </a:r>
          </a:p>
          <a:p>
            <a:pPr marL="136800" indent="-136800">
              <a:spcBef>
                <a:spcPts val="200"/>
              </a:spcBef>
              <a:buFont typeface="Arial" panose="020B0604020202020204" pitchFamily="34" charset="0"/>
              <a:buChar char="•"/>
              <a:tabLst>
                <a:tab pos="126300" algn="l"/>
              </a:tabLst>
            </a:pPr>
            <a:r>
              <a:rPr lang="en-US" sz="1000" dirty="0">
                <a:cs typeface="Arial" panose="020B0604020202020204" pitchFamily="34" charset="0"/>
              </a:rPr>
              <a:t>Meeting / conference rooms</a:t>
            </a:r>
          </a:p>
          <a:p>
            <a:pPr marL="136800" indent="-136800">
              <a:spcBef>
                <a:spcPts val="200"/>
              </a:spcBef>
              <a:buFont typeface="Arial" panose="020B0604020202020204" pitchFamily="34" charset="0"/>
              <a:buChar char="•"/>
              <a:tabLst>
                <a:tab pos="126300" algn="l"/>
              </a:tabLst>
            </a:pPr>
            <a:r>
              <a:rPr lang="en-US" sz="1000" dirty="0">
                <a:cs typeface="Arial" panose="020B0604020202020204" pitchFamily="34" charset="0"/>
              </a:rPr>
              <a:t>Desks &amp; workstations</a:t>
            </a:r>
          </a:p>
        </p:txBody>
      </p:sp>
      <p:sp>
        <p:nvSpPr>
          <p:cNvPr id="75" name="object 87">
            <a:extLst>
              <a:ext uri="{FF2B5EF4-FFF2-40B4-BE49-F238E27FC236}">
                <a16:creationId xmlns:a16="http://schemas.microsoft.com/office/drawing/2014/main" id="{0766B1EA-6C77-8BF7-EA9C-15C90D1175BD}"/>
              </a:ext>
            </a:extLst>
          </p:cNvPr>
          <p:cNvSpPr txBox="1"/>
          <p:nvPr/>
        </p:nvSpPr>
        <p:spPr>
          <a:xfrm>
            <a:off x="475521" y="4066565"/>
            <a:ext cx="2651760" cy="877163"/>
          </a:xfrm>
          <a:prstGeom prst="rect">
            <a:avLst/>
          </a:prstGeom>
          <a:solidFill>
            <a:schemeClr val="accent3">
              <a:lumMod val="40000"/>
              <a:lumOff val="60000"/>
            </a:schemeClr>
          </a:solidFill>
        </p:spPr>
        <p:txBody>
          <a:bodyPr vert="horz" wrap="square" lIns="685800" tIns="91440" rIns="91440" bIns="91440" rtlCol="0" anchor="ctr" anchorCtr="0">
            <a:spAutoFit/>
          </a:bodyPr>
          <a:lstStyle/>
          <a:p>
            <a:pPr marL="201168" indent="-201168"/>
            <a:r>
              <a:rPr lang="de-DE" sz="1000" spc="3" dirty="0">
                <a:solidFill>
                  <a:schemeClr val="tx1">
                    <a:lumMod val="50000"/>
                  </a:schemeClr>
                </a:solidFill>
                <a:latin typeface="+mj-lt"/>
                <a:cs typeface="Arial"/>
              </a:rPr>
              <a:t>Defence &amp; law enforcement</a:t>
            </a:r>
          </a:p>
          <a:p>
            <a:pPr marL="136800" indent="-136800">
              <a:spcBef>
                <a:spcPts val="200"/>
              </a:spcBef>
              <a:buFont typeface="Arial" panose="020B0604020202020204" pitchFamily="34" charset="0"/>
              <a:buChar char="•"/>
              <a:tabLst>
                <a:tab pos="126300" algn="l"/>
              </a:tabLst>
            </a:pPr>
            <a:r>
              <a:rPr lang="en-US" sz="1000" dirty="0">
                <a:solidFill>
                  <a:schemeClr val="tx1">
                    <a:lumMod val="50000"/>
                  </a:schemeClr>
                </a:solidFill>
                <a:cs typeface="Arial" panose="020B0604020202020204" pitchFamily="34" charset="0"/>
              </a:rPr>
              <a:t>Cutt-off areas</a:t>
            </a:r>
          </a:p>
          <a:p>
            <a:pPr marL="136800" indent="-136800">
              <a:spcBef>
                <a:spcPts val="200"/>
              </a:spcBef>
              <a:buFont typeface="Arial" panose="020B0604020202020204" pitchFamily="34" charset="0"/>
              <a:buChar char="•"/>
              <a:tabLst>
                <a:tab pos="126300" algn="l"/>
              </a:tabLst>
            </a:pPr>
            <a:r>
              <a:rPr lang="en-US" sz="1000" dirty="0">
                <a:solidFill>
                  <a:schemeClr val="tx1">
                    <a:lumMod val="50000"/>
                  </a:schemeClr>
                </a:solidFill>
                <a:cs typeface="Arial" panose="020B0604020202020204" pitchFamily="34" charset="0"/>
              </a:rPr>
              <a:t>Field supplies</a:t>
            </a:r>
          </a:p>
          <a:p>
            <a:pPr marL="136800" indent="-136800">
              <a:spcBef>
                <a:spcPts val="200"/>
              </a:spcBef>
              <a:buFont typeface="Arial" panose="020B0604020202020204" pitchFamily="34" charset="0"/>
              <a:buChar char="•"/>
              <a:tabLst>
                <a:tab pos="126300" algn="l"/>
              </a:tabLst>
            </a:pPr>
            <a:r>
              <a:rPr lang="en-US" sz="1000" dirty="0">
                <a:solidFill>
                  <a:schemeClr val="tx1">
                    <a:lumMod val="50000"/>
                  </a:schemeClr>
                </a:solidFill>
                <a:cs typeface="Arial" panose="020B0604020202020204" pitchFamily="34" charset="0"/>
              </a:rPr>
              <a:t>Aircraft cleaning</a:t>
            </a:r>
          </a:p>
        </p:txBody>
      </p:sp>
      <p:sp>
        <p:nvSpPr>
          <p:cNvPr id="76" name="object 87">
            <a:extLst>
              <a:ext uri="{FF2B5EF4-FFF2-40B4-BE49-F238E27FC236}">
                <a16:creationId xmlns:a16="http://schemas.microsoft.com/office/drawing/2014/main" id="{F65EBECC-E539-8E55-65A0-58DA63FA6230}"/>
              </a:ext>
            </a:extLst>
          </p:cNvPr>
          <p:cNvSpPr txBox="1"/>
          <p:nvPr/>
        </p:nvSpPr>
        <p:spPr>
          <a:xfrm>
            <a:off x="479425" y="5070837"/>
            <a:ext cx="2651760" cy="1056700"/>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spcBef>
                <a:spcPts val="82"/>
              </a:spcBef>
            </a:pPr>
            <a:r>
              <a:rPr lang="en-US" sz="1000" spc="3" dirty="0">
                <a:latin typeface="+mj-lt"/>
                <a:cs typeface="Arial"/>
              </a:rPr>
              <a:t>Hospitality</a:t>
            </a:r>
          </a:p>
          <a:p>
            <a:pPr marL="136800" indent="-136800">
              <a:spcBef>
                <a:spcPts val="200"/>
              </a:spcBef>
              <a:buFont typeface="Arial" panose="020B0604020202020204" pitchFamily="34" charset="0"/>
              <a:buChar char="•"/>
              <a:tabLst>
                <a:tab pos="126300" algn="l"/>
              </a:tabLst>
            </a:pPr>
            <a:r>
              <a:rPr lang="en-US" sz="1000" dirty="0">
                <a:cs typeface="Arial" panose="020B0604020202020204" pitchFamily="34" charset="0"/>
              </a:rPr>
              <a:t>Lobby &amp; public areas</a:t>
            </a:r>
          </a:p>
          <a:p>
            <a:pPr marL="136800" indent="-136800">
              <a:spcBef>
                <a:spcPts val="200"/>
              </a:spcBef>
              <a:buFont typeface="Arial" panose="020B0604020202020204" pitchFamily="34" charset="0"/>
              <a:buChar char="•"/>
              <a:tabLst>
                <a:tab pos="126300" algn="l"/>
              </a:tabLst>
            </a:pPr>
            <a:r>
              <a:rPr lang="en-US" sz="1000" dirty="0">
                <a:cs typeface="Arial" panose="020B0604020202020204" pitchFamily="34" charset="0"/>
              </a:rPr>
              <a:t>Hallways</a:t>
            </a:r>
          </a:p>
          <a:p>
            <a:pPr marL="136800" indent="-136800">
              <a:spcBef>
                <a:spcPts val="200"/>
              </a:spcBef>
              <a:buFont typeface="Arial" panose="020B0604020202020204" pitchFamily="34" charset="0"/>
              <a:buChar char="•"/>
              <a:tabLst>
                <a:tab pos="126300" algn="l"/>
              </a:tabLst>
            </a:pPr>
            <a:r>
              <a:rPr lang="en-US" sz="1000" dirty="0">
                <a:cs typeface="Arial" panose="020B0604020202020204" pitchFamily="34" charset="0"/>
              </a:rPr>
              <a:t>Banquets &amp; conference rooms</a:t>
            </a:r>
          </a:p>
          <a:p>
            <a:pPr marL="136800" indent="-136800">
              <a:spcBef>
                <a:spcPts val="200"/>
              </a:spcBef>
              <a:buFont typeface="Arial" panose="020B0604020202020204" pitchFamily="34" charset="0"/>
              <a:buChar char="•"/>
              <a:tabLst>
                <a:tab pos="126300" algn="l"/>
              </a:tabLst>
            </a:pPr>
            <a:r>
              <a:rPr lang="en-US" sz="1000" dirty="0">
                <a:cs typeface="Arial" panose="020B0604020202020204" pitchFamily="34" charset="0"/>
              </a:rPr>
              <a:t>Residential rooms </a:t>
            </a:r>
          </a:p>
        </p:txBody>
      </p:sp>
      <p:sp>
        <p:nvSpPr>
          <p:cNvPr id="77" name="object 87">
            <a:extLst>
              <a:ext uri="{FF2B5EF4-FFF2-40B4-BE49-F238E27FC236}">
                <a16:creationId xmlns:a16="http://schemas.microsoft.com/office/drawing/2014/main" id="{41C62A8A-88A7-7C13-9BCB-5BE7123D3B39}"/>
              </a:ext>
            </a:extLst>
          </p:cNvPr>
          <p:cNvSpPr txBox="1"/>
          <p:nvPr/>
        </p:nvSpPr>
        <p:spPr>
          <a:xfrm>
            <a:off x="3340100" y="2237557"/>
            <a:ext cx="2651760" cy="1056700"/>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spcBef>
                <a:spcPts val="82"/>
              </a:spcBef>
            </a:pPr>
            <a:r>
              <a:rPr lang="en-US" sz="1000" spc="3" dirty="0">
                <a:latin typeface="+mj-lt"/>
                <a:cs typeface="Arial"/>
              </a:rPr>
              <a:t>Healthcare</a:t>
            </a:r>
          </a:p>
          <a:p>
            <a:pPr marL="136800" indent="-136800">
              <a:spcBef>
                <a:spcPts val="200"/>
              </a:spcBef>
              <a:buFont typeface="Arial" panose="020B0604020202020204" pitchFamily="34" charset="0"/>
              <a:buChar char="•"/>
              <a:tabLst>
                <a:tab pos="126300" algn="l"/>
              </a:tabLst>
            </a:pPr>
            <a:r>
              <a:rPr lang="en-US" sz="1000" dirty="0">
                <a:cs typeface="Arial" panose="020B0604020202020204" pitchFamily="34" charset="0"/>
              </a:rPr>
              <a:t>Hallways</a:t>
            </a:r>
          </a:p>
          <a:p>
            <a:pPr marL="136800" indent="-136800">
              <a:spcBef>
                <a:spcPts val="200"/>
              </a:spcBef>
              <a:buFont typeface="Arial" panose="020B0604020202020204" pitchFamily="34" charset="0"/>
              <a:buChar char="•"/>
              <a:tabLst>
                <a:tab pos="126300" algn="l"/>
              </a:tabLst>
            </a:pPr>
            <a:r>
              <a:rPr lang="en-US" sz="1000" dirty="0">
                <a:cs typeface="Arial" panose="020B0604020202020204" pitchFamily="34" charset="0"/>
              </a:rPr>
              <a:t>Residential rooms </a:t>
            </a:r>
          </a:p>
          <a:p>
            <a:pPr marL="136800" indent="-136800">
              <a:spcBef>
                <a:spcPts val="200"/>
              </a:spcBef>
              <a:buFont typeface="Arial" panose="020B0604020202020204" pitchFamily="34" charset="0"/>
              <a:buChar char="•"/>
              <a:tabLst>
                <a:tab pos="126300" algn="l"/>
              </a:tabLst>
            </a:pPr>
            <a:r>
              <a:rPr lang="en-US" sz="1000" dirty="0">
                <a:cs typeface="Arial" panose="020B0604020202020204" pitchFamily="34" charset="0"/>
              </a:rPr>
              <a:t>Patient &amp; treatment rooms</a:t>
            </a:r>
          </a:p>
          <a:p>
            <a:pPr marL="136800" indent="-136800">
              <a:spcBef>
                <a:spcPts val="200"/>
              </a:spcBef>
              <a:buFont typeface="Arial" panose="020B0604020202020204" pitchFamily="34" charset="0"/>
              <a:buChar char="•"/>
              <a:tabLst>
                <a:tab pos="126300" algn="l"/>
              </a:tabLst>
            </a:pPr>
            <a:r>
              <a:rPr lang="en-US" sz="1000" dirty="0">
                <a:cs typeface="Arial" panose="020B0604020202020204" pitchFamily="34" charset="0"/>
              </a:rPr>
              <a:t>Laboratories &amp; cleanrooms</a:t>
            </a:r>
          </a:p>
        </p:txBody>
      </p:sp>
      <p:sp>
        <p:nvSpPr>
          <p:cNvPr id="78" name="object 87">
            <a:extLst>
              <a:ext uri="{FF2B5EF4-FFF2-40B4-BE49-F238E27FC236}">
                <a16:creationId xmlns:a16="http://schemas.microsoft.com/office/drawing/2014/main" id="{24D889A7-EDE9-088E-81A2-06A00B040117}"/>
              </a:ext>
            </a:extLst>
          </p:cNvPr>
          <p:cNvSpPr txBox="1"/>
          <p:nvPr/>
        </p:nvSpPr>
        <p:spPr>
          <a:xfrm>
            <a:off x="3340100" y="3421366"/>
            <a:ext cx="2651760" cy="877163"/>
          </a:xfrm>
          <a:prstGeom prst="rect">
            <a:avLst/>
          </a:prstGeom>
          <a:solidFill>
            <a:schemeClr val="accent3">
              <a:lumMod val="40000"/>
              <a:lumOff val="60000"/>
            </a:schemeClr>
          </a:solidFill>
        </p:spPr>
        <p:txBody>
          <a:bodyPr vert="horz" wrap="square" lIns="685800" tIns="91440" rIns="91440" bIns="91440" rtlCol="0" anchor="ctr" anchorCtr="0">
            <a:spAutoFit/>
          </a:bodyPr>
          <a:lstStyle/>
          <a:p>
            <a:pPr marL="201168" indent="-201168">
              <a:spcBef>
                <a:spcPts val="82"/>
              </a:spcBef>
            </a:pPr>
            <a:r>
              <a:rPr lang="en-US" sz="1000" spc="3" dirty="0">
                <a:solidFill>
                  <a:schemeClr val="tx1">
                    <a:lumMod val="50000"/>
                  </a:schemeClr>
                </a:solidFill>
                <a:latin typeface="+mj-lt"/>
                <a:cs typeface="Arial"/>
              </a:rPr>
              <a:t>Automotive</a:t>
            </a:r>
          </a:p>
          <a:p>
            <a:pPr marL="136800" indent="-136800">
              <a:spcBef>
                <a:spcPts val="200"/>
              </a:spcBef>
              <a:buFont typeface="Arial" panose="020B0604020202020204" pitchFamily="34" charset="0"/>
              <a:buChar char="•"/>
              <a:tabLst>
                <a:tab pos="126300" algn="l"/>
              </a:tabLst>
            </a:pPr>
            <a:r>
              <a:rPr lang="en-US" sz="1000" dirty="0">
                <a:solidFill>
                  <a:schemeClr val="tx1">
                    <a:lumMod val="50000"/>
                  </a:schemeClr>
                </a:solidFill>
                <a:cs typeface="Arial" panose="020B0604020202020204" pitchFamily="34" charset="0"/>
              </a:rPr>
              <a:t>Showrooms</a:t>
            </a:r>
          </a:p>
          <a:p>
            <a:pPr marL="136800" indent="-136800">
              <a:spcBef>
                <a:spcPts val="200"/>
              </a:spcBef>
              <a:buFont typeface="Arial" panose="020B0604020202020204" pitchFamily="34" charset="0"/>
              <a:buChar char="•"/>
              <a:tabLst>
                <a:tab pos="126300" algn="l"/>
              </a:tabLst>
            </a:pPr>
            <a:r>
              <a:rPr lang="en-US" sz="1000" dirty="0">
                <a:solidFill>
                  <a:schemeClr val="tx1">
                    <a:lumMod val="50000"/>
                  </a:schemeClr>
                </a:solidFill>
                <a:cs typeface="Arial" panose="020B0604020202020204" pitchFamily="34" charset="0"/>
              </a:rPr>
              <a:t>Vehicle cleaning</a:t>
            </a:r>
          </a:p>
          <a:p>
            <a:pPr marL="136800" indent="-136800">
              <a:spcBef>
                <a:spcPts val="200"/>
              </a:spcBef>
              <a:buFont typeface="Arial" panose="020B0604020202020204" pitchFamily="34" charset="0"/>
              <a:buChar char="•"/>
              <a:tabLst>
                <a:tab pos="126300" algn="l"/>
              </a:tabLst>
            </a:pPr>
            <a:r>
              <a:rPr lang="en-US" sz="1000" dirty="0">
                <a:solidFill>
                  <a:schemeClr val="tx1">
                    <a:lumMod val="50000"/>
                  </a:schemeClr>
                </a:solidFill>
                <a:cs typeface="Arial" panose="020B0604020202020204" pitchFamily="34" charset="0"/>
              </a:rPr>
              <a:t>Shop areas</a:t>
            </a:r>
          </a:p>
        </p:txBody>
      </p:sp>
      <p:sp>
        <p:nvSpPr>
          <p:cNvPr id="79" name="object 87">
            <a:extLst>
              <a:ext uri="{FF2B5EF4-FFF2-40B4-BE49-F238E27FC236}">
                <a16:creationId xmlns:a16="http://schemas.microsoft.com/office/drawing/2014/main" id="{7390036E-879F-A059-086F-982C179175D0}"/>
              </a:ext>
            </a:extLst>
          </p:cNvPr>
          <p:cNvSpPr txBox="1"/>
          <p:nvPr/>
        </p:nvSpPr>
        <p:spPr>
          <a:xfrm>
            <a:off x="3340100" y="4425638"/>
            <a:ext cx="2651760" cy="1184940"/>
          </a:xfrm>
          <a:prstGeom prst="rect">
            <a:avLst/>
          </a:prstGeom>
          <a:solidFill>
            <a:schemeClr val="accent3">
              <a:lumMod val="40000"/>
              <a:lumOff val="60000"/>
            </a:schemeClr>
          </a:solidFill>
        </p:spPr>
        <p:txBody>
          <a:bodyPr vert="horz" wrap="square" lIns="685800" tIns="91440" rIns="91440" bIns="91440" rtlCol="0" anchor="ctr" anchorCtr="0">
            <a:spAutoFit/>
          </a:bodyPr>
          <a:lstStyle/>
          <a:p>
            <a:pPr marL="201168" indent="-201168">
              <a:spcBef>
                <a:spcPts val="82"/>
              </a:spcBef>
            </a:pPr>
            <a:r>
              <a:rPr lang="da-DK" sz="1000" spc="3" dirty="0">
                <a:solidFill>
                  <a:schemeClr val="tx1">
                    <a:lumMod val="50000"/>
                  </a:schemeClr>
                </a:solidFill>
                <a:latin typeface="+mj-lt"/>
                <a:cs typeface="Arial"/>
              </a:rPr>
              <a:t>Building &amp; construction</a:t>
            </a:r>
            <a:endParaRPr lang="en-US" sz="1000" spc="3" dirty="0">
              <a:solidFill>
                <a:schemeClr val="tx1">
                  <a:lumMod val="50000"/>
                </a:schemeClr>
              </a:solidFill>
              <a:latin typeface="+mj-lt"/>
              <a:cs typeface="Arial"/>
            </a:endParaRPr>
          </a:p>
          <a:p>
            <a:pPr marL="136800" indent="-136800">
              <a:spcBef>
                <a:spcPts val="200"/>
              </a:spcBef>
              <a:buFont typeface="Arial" panose="020B0604020202020204" pitchFamily="34" charset="0"/>
              <a:buChar char="•"/>
              <a:tabLst>
                <a:tab pos="126300" algn="l"/>
              </a:tabLst>
            </a:pPr>
            <a:r>
              <a:rPr lang="en-US" sz="1000" dirty="0">
                <a:solidFill>
                  <a:schemeClr val="tx1">
                    <a:lumMod val="50000"/>
                  </a:schemeClr>
                </a:solidFill>
                <a:cs typeface="Arial" panose="020B0604020202020204" pitchFamily="34" charset="0"/>
              </a:rPr>
              <a:t>Tools &amp; Equipment</a:t>
            </a:r>
          </a:p>
          <a:p>
            <a:pPr marL="136800" indent="-136800">
              <a:spcBef>
                <a:spcPts val="200"/>
              </a:spcBef>
              <a:buFont typeface="Arial" panose="020B0604020202020204" pitchFamily="34" charset="0"/>
              <a:buChar char="•"/>
              <a:tabLst>
                <a:tab pos="126300" algn="l"/>
              </a:tabLst>
            </a:pPr>
            <a:r>
              <a:rPr lang="en-US" sz="1000" dirty="0">
                <a:solidFill>
                  <a:schemeClr val="tx1">
                    <a:lumMod val="50000"/>
                  </a:schemeClr>
                </a:solidFill>
                <a:cs typeface="Arial" panose="020B0604020202020204" pitchFamily="34" charset="0"/>
              </a:rPr>
              <a:t>Dust extraction, </a:t>
            </a:r>
            <a:br>
              <a:rPr lang="en-US" sz="1000" dirty="0">
                <a:solidFill>
                  <a:schemeClr val="tx1">
                    <a:lumMod val="50000"/>
                  </a:schemeClr>
                </a:solidFill>
                <a:cs typeface="Arial" panose="020B0604020202020204" pitchFamily="34" charset="0"/>
              </a:rPr>
            </a:br>
            <a:r>
              <a:rPr lang="en-US" sz="1000" dirty="0">
                <a:solidFill>
                  <a:schemeClr val="tx1">
                    <a:lumMod val="50000"/>
                  </a:schemeClr>
                </a:solidFill>
                <a:cs typeface="Arial" panose="020B0604020202020204" pitchFamily="34" charset="0"/>
              </a:rPr>
              <a:t>containment &amp; disposal</a:t>
            </a:r>
          </a:p>
          <a:p>
            <a:pPr marL="136800" indent="-136800">
              <a:spcBef>
                <a:spcPts val="200"/>
              </a:spcBef>
              <a:buFont typeface="Arial" panose="020B0604020202020204" pitchFamily="34" charset="0"/>
              <a:buChar char="•"/>
              <a:tabLst>
                <a:tab pos="126300" algn="l"/>
              </a:tabLst>
            </a:pPr>
            <a:r>
              <a:rPr lang="en-US" sz="1000" dirty="0">
                <a:solidFill>
                  <a:schemeClr val="tx1">
                    <a:lumMod val="50000"/>
                  </a:schemeClr>
                </a:solidFill>
                <a:cs typeface="Arial" panose="020B0604020202020204" pitchFamily="34" charset="0"/>
              </a:rPr>
              <a:t>General cleaning / scaffolding jobs</a:t>
            </a:r>
          </a:p>
        </p:txBody>
      </p:sp>
      <p:sp>
        <p:nvSpPr>
          <p:cNvPr id="80" name="object 87">
            <a:extLst>
              <a:ext uri="{FF2B5EF4-FFF2-40B4-BE49-F238E27FC236}">
                <a16:creationId xmlns:a16="http://schemas.microsoft.com/office/drawing/2014/main" id="{A58813CD-8ADA-24B4-7482-4969D2022D00}"/>
              </a:ext>
            </a:extLst>
          </p:cNvPr>
          <p:cNvSpPr txBox="1"/>
          <p:nvPr/>
        </p:nvSpPr>
        <p:spPr>
          <a:xfrm>
            <a:off x="6200775" y="2579729"/>
            <a:ext cx="2651760" cy="3291840"/>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spcBef>
                <a:spcPts val="400"/>
              </a:spcBef>
            </a:pPr>
            <a:r>
              <a:rPr lang="en-US" sz="1000" spc="3" dirty="0">
                <a:latin typeface="+mj-lt"/>
                <a:cs typeface="Arial"/>
              </a:rPr>
              <a:t>Manufacturing</a:t>
            </a:r>
            <a:r>
              <a:rPr lang="en-US" sz="1000" b="1" spc="18" dirty="0">
                <a:cs typeface="Arial"/>
              </a:rPr>
              <a:t> </a:t>
            </a:r>
          </a:p>
          <a:p>
            <a:pPr>
              <a:spcBef>
                <a:spcPts val="400"/>
              </a:spcBef>
            </a:pPr>
            <a:r>
              <a:rPr lang="en-US" sz="1000" spc="-3" dirty="0">
                <a:latin typeface="Roboto Medium" panose="02000000000000000000" pitchFamily="2" charset="0"/>
                <a:ea typeface="Roboto Medium" panose="02000000000000000000" pitchFamily="2" charset="0"/>
                <a:cs typeface="Arial"/>
              </a:rPr>
              <a:t>Clean</a:t>
            </a:r>
            <a:r>
              <a:rPr lang="en-US" sz="1000" spc="-24" dirty="0">
                <a:latin typeface="Roboto Medium" panose="02000000000000000000" pitchFamily="2" charset="0"/>
                <a:ea typeface="Roboto Medium" panose="02000000000000000000" pitchFamily="2" charset="0"/>
                <a:cs typeface="Arial"/>
              </a:rPr>
              <a:t> </a:t>
            </a:r>
            <a:r>
              <a:rPr lang="en-US" sz="1000" spc="-9" dirty="0">
                <a:latin typeface="Roboto Medium" panose="02000000000000000000" pitchFamily="2" charset="0"/>
                <a:ea typeface="Roboto Medium" panose="02000000000000000000" pitchFamily="2" charset="0"/>
                <a:cs typeface="Arial"/>
              </a:rPr>
              <a:t>(electronics) </a:t>
            </a:r>
            <a:r>
              <a:rPr lang="en-US" sz="1000" spc="15" dirty="0">
                <a:latin typeface="Roboto Medium" panose="02000000000000000000" pitchFamily="2" charset="0"/>
                <a:ea typeface="Roboto Medium" panose="02000000000000000000" pitchFamily="2" charset="0"/>
                <a:cs typeface="Arial"/>
              </a:rPr>
              <a:t>manufacturing</a:t>
            </a:r>
            <a:endParaRPr lang="en-US" sz="1000" dirty="0">
              <a:latin typeface="Roboto Medium" panose="02000000000000000000" pitchFamily="2" charset="0"/>
              <a:ea typeface="Roboto Medium" panose="02000000000000000000" pitchFamily="2" charset="0"/>
              <a:cs typeface="Arial"/>
            </a:endParaRPr>
          </a:p>
          <a:p>
            <a:pPr marL="136800" indent="-136800">
              <a:spcBef>
                <a:spcPts val="200"/>
              </a:spcBef>
              <a:buFont typeface="Arial" panose="020B0604020202020204" pitchFamily="34" charset="0"/>
              <a:buChar char="•"/>
              <a:tabLst>
                <a:tab pos="126300" algn="l"/>
              </a:tabLst>
            </a:pPr>
            <a:r>
              <a:rPr lang="en-US" sz="1000" dirty="0">
                <a:cs typeface="Arial" panose="020B0604020202020204" pitchFamily="34" charset="0"/>
              </a:rPr>
              <a:t>Electronic component manufacturing</a:t>
            </a:r>
          </a:p>
          <a:p>
            <a:pPr marL="136800" indent="-136800">
              <a:spcBef>
                <a:spcPts val="200"/>
              </a:spcBef>
              <a:buFont typeface="Arial" panose="020B0604020202020204" pitchFamily="34" charset="0"/>
              <a:buChar char="•"/>
              <a:tabLst>
                <a:tab pos="126300" algn="l"/>
              </a:tabLst>
            </a:pPr>
            <a:r>
              <a:rPr lang="en-US" sz="1000" dirty="0">
                <a:cs typeface="Arial" panose="020B0604020202020204" pitchFamily="34" charset="0"/>
              </a:rPr>
              <a:t>Electronics assembly area</a:t>
            </a:r>
          </a:p>
          <a:p>
            <a:pPr marL="201168" indent="-201168">
              <a:spcBef>
                <a:spcPts val="400"/>
              </a:spcBef>
            </a:pPr>
            <a:r>
              <a:rPr lang="en-US" sz="1000" spc="-9" dirty="0">
                <a:latin typeface="Roboto Medium" panose="02000000000000000000" pitchFamily="2" charset="0"/>
                <a:ea typeface="Roboto Medium" panose="02000000000000000000" pitchFamily="2" charset="0"/>
                <a:cs typeface="Arial"/>
              </a:rPr>
              <a:t>Auto </a:t>
            </a:r>
            <a:r>
              <a:rPr lang="en-US" sz="1000" spc="15" dirty="0">
                <a:latin typeface="Roboto Medium" panose="02000000000000000000" pitchFamily="2" charset="0"/>
                <a:ea typeface="Roboto Medium" panose="02000000000000000000" pitchFamily="2" charset="0"/>
                <a:cs typeface="Arial"/>
              </a:rPr>
              <a:t>manufacturing</a:t>
            </a:r>
            <a:endParaRPr lang="en-US" sz="1000" dirty="0">
              <a:latin typeface="Roboto Medium" panose="02000000000000000000" pitchFamily="2" charset="0"/>
              <a:ea typeface="Roboto Medium" panose="02000000000000000000" pitchFamily="2" charset="0"/>
              <a:cs typeface="Arial"/>
            </a:endParaRP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Assembly</a:t>
            </a:r>
            <a:r>
              <a:rPr lang="en-US" sz="1000" spc="18" dirty="0">
                <a:cs typeface="Arial" panose="020B0604020202020204" pitchFamily="34" charset="0"/>
              </a:rPr>
              <a:t> </a:t>
            </a:r>
            <a:r>
              <a:rPr lang="en-US" sz="1000" spc="3" dirty="0">
                <a:cs typeface="Arial" panose="020B0604020202020204" pitchFamily="34" charset="0"/>
              </a:rPr>
              <a:t>line</a:t>
            </a:r>
            <a:endParaRPr lang="en-US" sz="1000" dirty="0">
              <a:cs typeface="Arial" panose="020B0604020202020204" pitchFamily="34" charset="0"/>
            </a:endParaRP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Assembly</a:t>
            </a:r>
            <a:r>
              <a:rPr lang="en-US" sz="1000" spc="18" dirty="0">
                <a:cs typeface="Arial" panose="020B0604020202020204" pitchFamily="34" charset="0"/>
              </a:rPr>
              <a:t> </a:t>
            </a:r>
            <a:r>
              <a:rPr lang="en-US" sz="1000" spc="3" dirty="0">
                <a:cs typeface="Arial" panose="020B0604020202020204" pitchFamily="34" charset="0"/>
              </a:rPr>
              <a:t>area</a:t>
            </a:r>
          </a:p>
          <a:p>
            <a:pPr marL="7701" marR="3081">
              <a:lnSpc>
                <a:spcPct val="108500"/>
              </a:lnSpc>
              <a:spcBef>
                <a:spcPts val="400"/>
              </a:spcBef>
            </a:pPr>
            <a:r>
              <a:rPr lang="en-US" sz="1000" spc="15" dirty="0">
                <a:latin typeface="Roboto Medium" panose="02000000000000000000" pitchFamily="2" charset="0"/>
                <a:ea typeface="Roboto Medium" panose="02000000000000000000" pitchFamily="2" charset="0"/>
                <a:cs typeface="Arial"/>
              </a:rPr>
              <a:t>Saw </a:t>
            </a:r>
            <a:r>
              <a:rPr lang="en-US" sz="1000" spc="33" dirty="0">
                <a:latin typeface="Roboto Medium" panose="02000000000000000000" pitchFamily="2" charset="0"/>
                <a:ea typeface="Roboto Medium" panose="02000000000000000000" pitchFamily="2" charset="0"/>
                <a:cs typeface="Arial"/>
              </a:rPr>
              <a:t>mill / </a:t>
            </a:r>
            <a:r>
              <a:rPr lang="en-US" sz="1000" spc="6" dirty="0">
                <a:latin typeface="Roboto Medium" panose="02000000000000000000" pitchFamily="2" charset="0"/>
                <a:ea typeface="Roboto Medium" panose="02000000000000000000" pitchFamily="2" charset="0"/>
                <a:cs typeface="Arial"/>
              </a:rPr>
              <a:t>furniture m</a:t>
            </a:r>
            <a:r>
              <a:rPr lang="en-US" sz="1000" spc="15" dirty="0">
                <a:latin typeface="Roboto Medium" panose="02000000000000000000" pitchFamily="2" charset="0"/>
                <a:ea typeface="Roboto Medium" panose="02000000000000000000" pitchFamily="2" charset="0"/>
                <a:cs typeface="Arial"/>
              </a:rPr>
              <a:t>anufacturing</a:t>
            </a:r>
            <a:endParaRPr lang="en-US" sz="1000" dirty="0">
              <a:latin typeface="Roboto Medium" panose="02000000000000000000" pitchFamily="2" charset="0"/>
              <a:ea typeface="Roboto Medium" panose="02000000000000000000" pitchFamily="2" charset="0"/>
              <a:cs typeface="Arial"/>
            </a:endParaRP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Production machinery</a:t>
            </a: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Production area</a:t>
            </a:r>
          </a:p>
          <a:p>
            <a:pPr marL="7701" marR="3081">
              <a:lnSpc>
                <a:spcPct val="108500"/>
              </a:lnSpc>
              <a:spcBef>
                <a:spcPts val="400"/>
              </a:spcBef>
            </a:pPr>
            <a:r>
              <a:rPr lang="en-US" sz="1000" spc="6" dirty="0">
                <a:latin typeface="Roboto Medium" panose="02000000000000000000" pitchFamily="2" charset="0"/>
                <a:ea typeface="Roboto Medium" panose="02000000000000000000" pitchFamily="2" charset="0"/>
                <a:cs typeface="Arial"/>
              </a:rPr>
              <a:t>Cement factory / c</a:t>
            </a:r>
            <a:r>
              <a:rPr lang="en-US" sz="1000" dirty="0">
                <a:latin typeface="Roboto Medium" panose="02000000000000000000" pitchFamily="2" charset="0"/>
                <a:ea typeface="Roboto Medium" panose="02000000000000000000" pitchFamily="2" charset="0"/>
                <a:cs typeface="Arial"/>
              </a:rPr>
              <a:t>onstruction  </a:t>
            </a:r>
            <a:r>
              <a:rPr lang="en-US" sz="1000" spc="15" dirty="0">
                <a:latin typeface="Roboto Medium" panose="02000000000000000000" pitchFamily="2" charset="0"/>
                <a:ea typeface="Roboto Medium" panose="02000000000000000000" pitchFamily="2" charset="0"/>
                <a:cs typeface="Arial"/>
              </a:rPr>
              <a:t>materials</a:t>
            </a:r>
            <a:r>
              <a:rPr lang="en-US" sz="1000" spc="3" dirty="0">
                <a:latin typeface="Roboto Medium" panose="02000000000000000000" pitchFamily="2" charset="0"/>
                <a:ea typeface="Roboto Medium" panose="02000000000000000000" pitchFamily="2" charset="0"/>
                <a:cs typeface="Arial"/>
              </a:rPr>
              <a:t> p</a:t>
            </a:r>
            <a:r>
              <a:rPr lang="en-US" sz="1000" dirty="0">
                <a:latin typeface="Roboto Medium" panose="02000000000000000000" pitchFamily="2" charset="0"/>
                <a:ea typeface="Roboto Medium" panose="02000000000000000000" pitchFamily="2" charset="0"/>
                <a:cs typeface="Arial"/>
              </a:rPr>
              <a:t>roduction</a:t>
            </a: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Production machinery</a:t>
            </a: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Production area</a:t>
            </a:r>
          </a:p>
        </p:txBody>
      </p:sp>
      <p:sp>
        <p:nvSpPr>
          <p:cNvPr id="81" name="object 87">
            <a:extLst>
              <a:ext uri="{FF2B5EF4-FFF2-40B4-BE49-F238E27FC236}">
                <a16:creationId xmlns:a16="http://schemas.microsoft.com/office/drawing/2014/main" id="{78AB67F5-EDF5-158C-C5E3-3DAC0B1BD351}"/>
              </a:ext>
            </a:extLst>
          </p:cNvPr>
          <p:cNvSpPr txBox="1"/>
          <p:nvPr/>
        </p:nvSpPr>
        <p:spPr>
          <a:xfrm>
            <a:off x="9058863" y="2579729"/>
            <a:ext cx="2651760" cy="877163"/>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spcBef>
                <a:spcPts val="82"/>
              </a:spcBef>
            </a:pPr>
            <a:r>
              <a:rPr lang="en-US" sz="1000" spc="3" dirty="0">
                <a:latin typeface="+mj-lt"/>
                <a:cs typeface="Arial"/>
              </a:rPr>
              <a:t>Pharmaceuticals</a:t>
            </a: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Production equipment</a:t>
            </a: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Production area</a:t>
            </a: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Final product warehouse</a:t>
            </a:r>
          </a:p>
        </p:txBody>
      </p:sp>
      <p:sp>
        <p:nvSpPr>
          <p:cNvPr id="82" name="object 87">
            <a:extLst>
              <a:ext uri="{FF2B5EF4-FFF2-40B4-BE49-F238E27FC236}">
                <a16:creationId xmlns:a16="http://schemas.microsoft.com/office/drawing/2014/main" id="{C6699DC8-3F3B-619A-3538-BA70CC45EE5E}"/>
              </a:ext>
            </a:extLst>
          </p:cNvPr>
          <p:cNvSpPr txBox="1"/>
          <p:nvPr/>
        </p:nvSpPr>
        <p:spPr>
          <a:xfrm>
            <a:off x="9058863" y="3584001"/>
            <a:ext cx="2651760" cy="2514600"/>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spcBef>
                <a:spcPts val="82"/>
              </a:spcBef>
            </a:pPr>
            <a:r>
              <a:rPr lang="en-US" sz="1000" spc="3" dirty="0">
                <a:latin typeface="+mj-lt"/>
                <a:cs typeface="Arial"/>
              </a:rPr>
              <a:t>Iron &amp; metal</a:t>
            </a:r>
          </a:p>
          <a:p>
            <a:pPr marR="3081">
              <a:spcBef>
                <a:spcPts val="400"/>
              </a:spcBef>
            </a:pPr>
            <a:r>
              <a:rPr lang="en-US" sz="1000" spc="6" dirty="0">
                <a:latin typeface="Roboto Medium" panose="02000000000000000000" pitchFamily="2" charset="0"/>
                <a:ea typeface="Roboto Medium" panose="02000000000000000000" pitchFamily="2" charset="0"/>
                <a:cs typeface="Arial"/>
              </a:rPr>
              <a:t>Foundries / mechanical components / metal parts production</a:t>
            </a: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General cleaning</a:t>
            </a: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Production equipment: cleaning</a:t>
            </a:r>
          </a:p>
          <a:p>
            <a:pPr marR="3081">
              <a:spcBef>
                <a:spcPts val="400"/>
              </a:spcBef>
            </a:pPr>
            <a:r>
              <a:rPr lang="en-US" sz="1000" spc="6" dirty="0">
                <a:latin typeface="Roboto Medium" panose="02000000000000000000" pitchFamily="2" charset="0"/>
                <a:ea typeface="Roboto Medium" panose="02000000000000000000" pitchFamily="2" charset="0"/>
                <a:cs typeface="Arial"/>
              </a:rPr>
              <a:t>Additive manufacturing / aluminum &amp; titanium parts / laser cutting / grinding</a:t>
            </a: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Production equipment</a:t>
            </a:r>
          </a:p>
          <a:p>
            <a:pPr marR="3081">
              <a:spcBef>
                <a:spcPts val="400"/>
              </a:spcBef>
            </a:pPr>
            <a:r>
              <a:rPr lang="en-US" sz="1000" spc="6" dirty="0">
                <a:latin typeface="Roboto Medium" panose="02000000000000000000" pitchFamily="2" charset="0"/>
                <a:ea typeface="Roboto Medium" panose="02000000000000000000" pitchFamily="2" charset="0"/>
                <a:cs typeface="Arial"/>
              </a:rPr>
              <a:t>Painting / coating</a:t>
            </a:r>
          </a:p>
          <a:p>
            <a:pPr marL="136800" indent="-136800">
              <a:spcBef>
                <a:spcPts val="200"/>
              </a:spcBef>
              <a:buFont typeface="Arial" panose="020B0604020202020204" pitchFamily="34" charset="0"/>
              <a:buChar char="•"/>
              <a:tabLst>
                <a:tab pos="126300" algn="l"/>
              </a:tabLst>
            </a:pPr>
            <a:r>
              <a:rPr lang="en-US" sz="1000" spc="9" dirty="0">
                <a:cs typeface="Arial" panose="020B0604020202020204" pitchFamily="34" charset="0"/>
              </a:rPr>
              <a:t>General cleaning</a:t>
            </a:r>
          </a:p>
        </p:txBody>
      </p:sp>
      <p:pic>
        <p:nvPicPr>
          <p:cNvPr id="90" name="Graphic 89">
            <a:extLst>
              <a:ext uri="{FF2B5EF4-FFF2-40B4-BE49-F238E27FC236}">
                <a16:creationId xmlns:a16="http://schemas.microsoft.com/office/drawing/2014/main" id="{BF28F23E-9BAD-3EFA-D5F4-9368EB3EF1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8023" y="3169893"/>
            <a:ext cx="402908" cy="454343"/>
          </a:xfrm>
          <a:prstGeom prst="rect">
            <a:avLst/>
          </a:prstGeom>
        </p:spPr>
      </p:pic>
      <p:pic>
        <p:nvPicPr>
          <p:cNvPr id="92" name="Graphic 91">
            <a:extLst>
              <a:ext uri="{FF2B5EF4-FFF2-40B4-BE49-F238E27FC236}">
                <a16:creationId xmlns:a16="http://schemas.microsoft.com/office/drawing/2014/main" id="{30844EBF-908E-ECFA-5C8E-41FA9496F4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6595" y="4184397"/>
            <a:ext cx="385763" cy="317183"/>
          </a:xfrm>
          <a:prstGeom prst="rect">
            <a:avLst/>
          </a:prstGeom>
        </p:spPr>
      </p:pic>
      <p:pic>
        <p:nvPicPr>
          <p:cNvPr id="94" name="Graphic 93">
            <a:extLst>
              <a:ext uri="{FF2B5EF4-FFF2-40B4-BE49-F238E27FC236}">
                <a16:creationId xmlns:a16="http://schemas.microsoft.com/office/drawing/2014/main" id="{0D013AFF-8651-9D7E-3321-FEA4DA480ED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9449" y="5186018"/>
            <a:ext cx="420053" cy="394335"/>
          </a:xfrm>
          <a:prstGeom prst="rect">
            <a:avLst/>
          </a:prstGeom>
        </p:spPr>
      </p:pic>
      <p:pic>
        <p:nvPicPr>
          <p:cNvPr id="96" name="Graphic 95">
            <a:extLst>
              <a:ext uri="{FF2B5EF4-FFF2-40B4-BE49-F238E27FC236}">
                <a16:creationId xmlns:a16="http://schemas.microsoft.com/office/drawing/2014/main" id="{00DADDBA-1FE0-6B10-F2D8-2D20EEB19D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69822" y="1554903"/>
            <a:ext cx="377190" cy="317183"/>
          </a:xfrm>
          <a:prstGeom prst="rect">
            <a:avLst/>
          </a:prstGeom>
        </p:spPr>
      </p:pic>
      <p:pic>
        <p:nvPicPr>
          <p:cNvPr id="100" name="Graphic 99">
            <a:extLst>
              <a:ext uri="{FF2B5EF4-FFF2-40B4-BE49-F238E27FC236}">
                <a16:creationId xmlns:a16="http://schemas.microsoft.com/office/drawing/2014/main" id="{D106D1E9-DFFE-8E70-89D1-12A0EDB1E3A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73154" y="2358090"/>
            <a:ext cx="428625" cy="342900"/>
          </a:xfrm>
          <a:prstGeom prst="rect">
            <a:avLst/>
          </a:prstGeom>
        </p:spPr>
      </p:pic>
      <p:pic>
        <p:nvPicPr>
          <p:cNvPr id="102" name="Graphic 101">
            <a:extLst>
              <a:ext uri="{FF2B5EF4-FFF2-40B4-BE49-F238E27FC236}">
                <a16:creationId xmlns:a16="http://schemas.microsoft.com/office/drawing/2014/main" id="{FE83A923-1491-D268-670B-DF54667C701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503157" y="3539811"/>
            <a:ext cx="368618" cy="411480"/>
          </a:xfrm>
          <a:prstGeom prst="rect">
            <a:avLst/>
          </a:prstGeom>
        </p:spPr>
      </p:pic>
      <p:pic>
        <p:nvPicPr>
          <p:cNvPr id="104" name="Graphic 103">
            <a:extLst>
              <a:ext uri="{FF2B5EF4-FFF2-40B4-BE49-F238E27FC236}">
                <a16:creationId xmlns:a16="http://schemas.microsoft.com/office/drawing/2014/main" id="{1A517676-BA66-72D6-8579-4B3C6772B78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503157" y="4543469"/>
            <a:ext cx="407194" cy="235268"/>
          </a:xfrm>
          <a:prstGeom prst="rect">
            <a:avLst/>
          </a:prstGeom>
        </p:spPr>
      </p:pic>
      <p:pic>
        <p:nvPicPr>
          <p:cNvPr id="106" name="Graphic 105">
            <a:extLst>
              <a:ext uri="{FF2B5EF4-FFF2-40B4-BE49-F238E27FC236}">
                <a16:creationId xmlns:a16="http://schemas.microsoft.com/office/drawing/2014/main" id="{8B82A5E2-5FB8-04CA-EA2D-31996743D09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275184" y="1547982"/>
            <a:ext cx="540068" cy="265748"/>
          </a:xfrm>
          <a:prstGeom prst="rect">
            <a:avLst/>
          </a:prstGeom>
        </p:spPr>
      </p:pic>
      <p:pic>
        <p:nvPicPr>
          <p:cNvPr id="108" name="Graphic 107">
            <a:extLst>
              <a:ext uri="{FF2B5EF4-FFF2-40B4-BE49-F238E27FC236}">
                <a16:creationId xmlns:a16="http://schemas.microsoft.com/office/drawing/2014/main" id="{0E91F289-5B90-5AC0-3615-9793EBA0B7C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360909" y="2733871"/>
            <a:ext cx="368618" cy="342900"/>
          </a:xfrm>
          <a:prstGeom prst="rect">
            <a:avLst/>
          </a:prstGeom>
        </p:spPr>
      </p:pic>
      <p:pic>
        <p:nvPicPr>
          <p:cNvPr id="110" name="Graphic 109">
            <a:extLst>
              <a:ext uri="{FF2B5EF4-FFF2-40B4-BE49-F238E27FC236}">
                <a16:creationId xmlns:a16="http://schemas.microsoft.com/office/drawing/2014/main" id="{12FCEAE2-5F73-BAFB-83EA-F8A9462C3F6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265566" y="1553037"/>
            <a:ext cx="282893" cy="420053"/>
          </a:xfrm>
          <a:prstGeom prst="rect">
            <a:avLst/>
          </a:prstGeom>
        </p:spPr>
      </p:pic>
      <p:pic>
        <p:nvPicPr>
          <p:cNvPr id="112" name="Graphic 111">
            <a:extLst>
              <a:ext uri="{FF2B5EF4-FFF2-40B4-BE49-F238E27FC236}">
                <a16:creationId xmlns:a16="http://schemas.microsoft.com/office/drawing/2014/main" id="{53C0386B-E5B6-5E5E-82BE-5AD95DA29FD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239848" y="2700990"/>
            <a:ext cx="334328" cy="385763"/>
          </a:xfrm>
          <a:prstGeom prst="rect">
            <a:avLst/>
          </a:prstGeom>
        </p:spPr>
      </p:pic>
      <p:pic>
        <p:nvPicPr>
          <p:cNvPr id="114" name="Graphic 113">
            <a:extLst>
              <a:ext uri="{FF2B5EF4-FFF2-40B4-BE49-F238E27FC236}">
                <a16:creationId xmlns:a16="http://schemas.microsoft.com/office/drawing/2014/main" id="{19DEC358-9781-E18A-88F0-0DE124ADC5D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239848" y="3745551"/>
            <a:ext cx="385763" cy="437198"/>
          </a:xfrm>
          <a:prstGeom prst="rect">
            <a:avLst/>
          </a:prstGeom>
        </p:spPr>
      </p:pic>
      <p:pic>
        <p:nvPicPr>
          <p:cNvPr id="116" name="Graphic 115">
            <a:extLst>
              <a:ext uri="{FF2B5EF4-FFF2-40B4-BE49-F238E27FC236}">
                <a16:creationId xmlns:a16="http://schemas.microsoft.com/office/drawing/2014/main" id="{5801AE37-FF26-C03A-DA0C-D22900EA1A5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64037" y="2358090"/>
            <a:ext cx="497205" cy="471488"/>
          </a:xfrm>
          <a:prstGeom prst="rect">
            <a:avLst/>
          </a:prstGeom>
        </p:spPr>
      </p:pic>
      <p:pic>
        <p:nvPicPr>
          <p:cNvPr id="118" name="Graphic 117">
            <a:extLst>
              <a:ext uri="{FF2B5EF4-FFF2-40B4-BE49-F238E27FC236}">
                <a16:creationId xmlns:a16="http://schemas.microsoft.com/office/drawing/2014/main" id="{40B22CE3-7D26-06FD-EBED-928904811CB7}"/>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05165" y="1554903"/>
            <a:ext cx="428625" cy="334328"/>
          </a:xfrm>
          <a:prstGeom prst="rect">
            <a:avLst/>
          </a:prstGeom>
        </p:spPr>
      </p:pic>
    </p:spTree>
    <p:extLst>
      <p:ext uri="{BB962C8B-B14F-4D97-AF65-F5344CB8AC3E}">
        <p14:creationId xmlns:p14="http://schemas.microsoft.com/office/powerpoint/2010/main" val="62556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A96F0-8BDF-7A07-749E-A8C4673DF38B}"/>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70E876C-F1C0-3E6D-F791-19983BC1F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570E876C-F1C0-3E6D-F791-19983BC1F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5267FB50-A039-444F-C56A-A5BB8AE48D3E}"/>
              </a:ext>
            </a:extLst>
          </p:cNvPr>
          <p:cNvSpPr>
            <a:spLocks noGrp="1"/>
          </p:cNvSpPr>
          <p:nvPr>
            <p:ph type="sldNum" sz="quarter" idx="20"/>
          </p:nvPr>
        </p:nvSpPr>
        <p:spPr/>
        <p:txBody>
          <a:bodyPr/>
          <a:lstStyle/>
          <a:p>
            <a:fld id="{6C385236-B7BA-4938-9EA6-6DEC8CA653D7}" type="slidenum">
              <a:rPr lang="en-US" smtClean="0"/>
              <a:pPr/>
              <a:t>9</a:t>
            </a:fld>
            <a:endParaRPr lang="en-US"/>
          </a:p>
        </p:txBody>
      </p:sp>
      <p:sp>
        <p:nvSpPr>
          <p:cNvPr id="6" name="Text Placeholder 5">
            <a:extLst>
              <a:ext uri="{FF2B5EF4-FFF2-40B4-BE49-F238E27FC236}">
                <a16:creationId xmlns:a16="http://schemas.microsoft.com/office/drawing/2014/main" id="{3DE64CF9-6F78-E617-44A3-46651CFD18D6}"/>
              </a:ext>
            </a:extLst>
          </p:cNvPr>
          <p:cNvSpPr>
            <a:spLocks noGrp="1"/>
          </p:cNvSpPr>
          <p:nvPr>
            <p:ph type="body" sz="quarter" idx="14"/>
          </p:nvPr>
        </p:nvSpPr>
        <p:spPr/>
        <p:txBody>
          <a:bodyPr/>
          <a:lstStyle/>
          <a:p>
            <a:r>
              <a:rPr lang="en-US" dirty="0"/>
              <a:t>Identified drivers &amp; highlighted needs</a:t>
            </a:r>
          </a:p>
        </p:txBody>
      </p:sp>
      <p:sp>
        <p:nvSpPr>
          <p:cNvPr id="7" name="Title 6">
            <a:extLst>
              <a:ext uri="{FF2B5EF4-FFF2-40B4-BE49-F238E27FC236}">
                <a16:creationId xmlns:a16="http://schemas.microsoft.com/office/drawing/2014/main" id="{000D66E0-F545-86D3-05B3-95DDE4918749}"/>
              </a:ext>
            </a:extLst>
          </p:cNvPr>
          <p:cNvSpPr>
            <a:spLocks noGrp="1"/>
          </p:cNvSpPr>
          <p:nvPr>
            <p:ph type="title"/>
          </p:nvPr>
        </p:nvSpPr>
        <p:spPr>
          <a:xfrm>
            <a:off x="479424" y="494490"/>
            <a:ext cx="10264775" cy="388013"/>
          </a:xfrm>
        </p:spPr>
        <p:txBody>
          <a:bodyPr vert="horz"/>
          <a:lstStyle/>
          <a:p>
            <a:r>
              <a:rPr lang="da-DK" dirty="0"/>
              <a:t>2 | </a:t>
            </a:r>
            <a:r>
              <a:rPr lang="en-US" dirty="0"/>
              <a:t>Target segment </a:t>
            </a:r>
            <a:r>
              <a:rPr lang="en-US"/>
              <a:t>and key </a:t>
            </a:r>
            <a:r>
              <a:rPr lang="en-US" dirty="0"/>
              <a:t>applications</a:t>
            </a:r>
            <a:endParaRPr lang="da-DK" dirty="0"/>
          </a:p>
        </p:txBody>
      </p:sp>
      <p:sp>
        <p:nvSpPr>
          <p:cNvPr id="14" name="Subtitle 2">
            <a:extLst>
              <a:ext uri="{FF2B5EF4-FFF2-40B4-BE49-F238E27FC236}">
                <a16:creationId xmlns:a16="http://schemas.microsoft.com/office/drawing/2014/main" id="{F9B250A1-950D-DBF9-5628-3933FC6BF4BE}"/>
              </a:ext>
            </a:extLst>
          </p:cNvPr>
          <p:cNvSpPr txBox="1">
            <a:spLocks/>
          </p:cNvSpPr>
          <p:nvPr/>
        </p:nvSpPr>
        <p:spPr>
          <a:xfrm>
            <a:off x="479425" y="1669325"/>
            <a:ext cx="3559175" cy="729585"/>
          </a:xfrm>
          <a:prstGeom prst="rect">
            <a:avLst/>
          </a:prstGeom>
        </p:spPr>
        <p:txBody>
          <a:bodyPr vert="horz" wrap="square" lIns="0" tIns="0" rIns="0" bIns="36000" numCol="2" spcCol="108000" rtlCol="0" anchor="t" anchorCtr="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9105" marR="0" lvl="0" indent="-199105" algn="l" defTabSz="1023967" rtl="0" eaLnBrk="1" fontAlgn="auto" latinLnBrk="0" hangingPunct="1">
              <a:lnSpc>
                <a:spcPct val="120000"/>
              </a:lnSpc>
              <a:spcBef>
                <a:spcPts val="40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28313F"/>
                </a:solidFill>
                <a:effectLst/>
                <a:uLnTx/>
                <a:uFillTx/>
                <a:latin typeface="+mn-lt"/>
                <a:ea typeface="+mn-ea"/>
                <a:cs typeface="+mn-cs"/>
              </a:rPr>
              <a:t>B&amp;C </a:t>
            </a:r>
            <a:endParaRPr kumimoji="0" lang="en-DK" sz="1200" i="0" u="none" strike="noStrike" kern="1200" cap="none" spc="0" normalizeH="0" baseline="0" noProof="0" dirty="0">
              <a:ln>
                <a:noFill/>
              </a:ln>
              <a:solidFill>
                <a:srgbClr val="28313F"/>
              </a:solidFill>
              <a:effectLst/>
              <a:uLnTx/>
              <a:uFillTx/>
              <a:latin typeface="+mn-lt"/>
              <a:ea typeface="+mn-ea"/>
              <a:cs typeface="+mn-cs"/>
            </a:endParaRPr>
          </a:p>
          <a:p>
            <a:pPr marL="199105" marR="0" lvl="0" indent="-199105" algn="l" defTabSz="1023967" rtl="0" eaLnBrk="1" fontAlgn="auto" latinLnBrk="0" hangingPunct="1">
              <a:lnSpc>
                <a:spcPct val="120000"/>
              </a:lnSpc>
              <a:spcBef>
                <a:spcPts val="400"/>
              </a:spcBef>
              <a:spcAft>
                <a:spcPts val="0"/>
              </a:spcAft>
              <a:buClrTx/>
              <a:buSzTx/>
              <a:buFont typeface="Arial" panose="020B0604020202020204" pitchFamily="34" charset="0"/>
              <a:buChar char="•"/>
              <a:tabLst/>
              <a:defRPr/>
            </a:pPr>
            <a:r>
              <a:rPr kumimoji="0" lang="en-DK" sz="1200" b="0" i="0" u="none" strike="noStrike" kern="1200" cap="none" spc="0" normalizeH="0" baseline="0" noProof="0" dirty="0">
                <a:ln>
                  <a:noFill/>
                </a:ln>
                <a:solidFill>
                  <a:srgbClr val="28313F"/>
                </a:solidFill>
                <a:effectLst/>
                <a:uLnTx/>
                <a:uFillTx/>
                <a:latin typeface="+mn-lt"/>
                <a:ea typeface="+mn-ea"/>
                <a:cs typeface="+mn-cs"/>
              </a:rPr>
              <a:t>Light industry </a:t>
            </a:r>
          </a:p>
          <a:p>
            <a:pPr marL="199105" marR="0" lvl="0" indent="-199105" algn="l" defTabSz="1023967" rtl="0" eaLnBrk="1" fontAlgn="auto" latinLnBrk="0" hangingPunct="1">
              <a:lnSpc>
                <a:spcPct val="120000"/>
              </a:lnSpc>
              <a:spcBef>
                <a:spcPts val="400"/>
              </a:spcBef>
              <a:spcAft>
                <a:spcPts val="0"/>
              </a:spcAft>
              <a:buClrTx/>
              <a:buSzTx/>
              <a:buFont typeface="Arial" panose="020B0604020202020204" pitchFamily="34" charset="0"/>
              <a:buChar char="•"/>
              <a:tabLst/>
              <a:defRPr/>
            </a:pPr>
            <a:r>
              <a:rPr lang="en-DK" sz="1200" dirty="0">
                <a:solidFill>
                  <a:srgbClr val="28313F"/>
                </a:solidFill>
                <a:latin typeface="+mn-lt"/>
                <a:cs typeface="+mn-cs"/>
              </a:rPr>
              <a:t>Automotive </a:t>
            </a:r>
            <a:endParaRPr lang="de-DE" sz="1200" dirty="0">
              <a:solidFill>
                <a:srgbClr val="28313F"/>
              </a:solidFill>
              <a:latin typeface="+mn-lt"/>
              <a:cs typeface="+mn-cs"/>
            </a:endParaRPr>
          </a:p>
          <a:p>
            <a:pPr marL="199105" marR="0" lvl="0" indent="-199105" algn="l" defTabSz="1023967" rtl="0" eaLnBrk="1" fontAlgn="auto" latinLnBrk="0" hangingPunct="1">
              <a:lnSpc>
                <a:spcPct val="120000"/>
              </a:lnSpc>
              <a:spcBef>
                <a:spcPts val="400"/>
              </a:spcBef>
              <a:spcAft>
                <a:spcPts val="0"/>
              </a:spcAft>
              <a:buClrTx/>
              <a:buSzTx/>
              <a:buFont typeface="Arial" panose="020B0604020202020204" pitchFamily="34" charset="0"/>
              <a:buChar char="•"/>
              <a:tabLst/>
              <a:defRPr/>
            </a:pPr>
            <a:r>
              <a:rPr lang="de-DE" sz="1200" dirty="0">
                <a:solidFill>
                  <a:srgbClr val="28313F"/>
                </a:solidFill>
                <a:latin typeface="+mn-lt"/>
                <a:cs typeface="+mn-cs"/>
              </a:rPr>
              <a:t>Defence</a:t>
            </a:r>
          </a:p>
          <a:p>
            <a:pPr marL="199105" marR="0" lvl="0" indent="-199105" algn="l" defTabSz="1023967" rtl="0" eaLnBrk="1" fontAlgn="auto" latinLnBrk="0" hangingPunct="1">
              <a:lnSpc>
                <a:spcPct val="120000"/>
              </a:lnSpc>
              <a:spcBef>
                <a:spcPts val="400"/>
              </a:spcBef>
              <a:spcAft>
                <a:spcPts val="0"/>
              </a:spcAft>
              <a:buClrTx/>
              <a:buSzTx/>
              <a:buFont typeface="Arial" panose="020B0604020202020204" pitchFamily="34" charset="0"/>
              <a:buChar char="•"/>
              <a:tabLst/>
              <a:defRPr/>
            </a:pPr>
            <a:r>
              <a:rPr lang="de-DE" sz="1200" dirty="0">
                <a:solidFill>
                  <a:srgbClr val="28313F"/>
                </a:solidFill>
                <a:latin typeface="+mn-lt"/>
                <a:cs typeface="+mn-cs"/>
              </a:rPr>
              <a:t>General cleaning</a:t>
            </a:r>
            <a:endParaRPr lang="en-GB" sz="1200" dirty="0">
              <a:solidFill>
                <a:srgbClr val="28313F"/>
              </a:solidFill>
              <a:latin typeface="+mn-lt"/>
            </a:endParaRPr>
          </a:p>
        </p:txBody>
      </p:sp>
      <p:pic>
        <p:nvPicPr>
          <p:cNvPr id="4" name="Picture 3" descr="A person vacuuming the floor&#10;&#10;AI-generated content may be incorrect.">
            <a:extLst>
              <a:ext uri="{FF2B5EF4-FFF2-40B4-BE49-F238E27FC236}">
                <a16:creationId xmlns:a16="http://schemas.microsoft.com/office/drawing/2014/main" id="{68445276-9050-1F78-A7AA-5BAFE3FE24F8}"/>
              </a:ext>
            </a:extLst>
          </p:cNvPr>
          <p:cNvPicPr>
            <a:picLocks noChangeAspect="1"/>
          </p:cNvPicPr>
          <p:nvPr/>
        </p:nvPicPr>
        <p:blipFill>
          <a:blip r:embed="rId6" cstate="screen">
            <a:extLst>
              <a:ext uri="{28A0092B-C50C-407E-A947-70E740481C1C}">
                <a14:useLocalDpi xmlns:a14="http://schemas.microsoft.com/office/drawing/2010/main"/>
              </a:ext>
            </a:extLst>
          </a:blip>
          <a:srcRect t="-1" b="-1"/>
          <a:stretch>
            <a:fillRect/>
          </a:stretch>
        </p:blipFill>
        <p:spPr>
          <a:xfrm>
            <a:off x="8148638" y="0"/>
            <a:ext cx="4043362" cy="6273800"/>
          </a:xfrm>
          <a:prstGeom prst="rect">
            <a:avLst/>
          </a:prstGeom>
        </p:spPr>
      </p:pic>
      <p:sp>
        <p:nvSpPr>
          <p:cNvPr id="2" name="Footer Placeholder 1">
            <a:extLst>
              <a:ext uri="{FF2B5EF4-FFF2-40B4-BE49-F238E27FC236}">
                <a16:creationId xmlns:a16="http://schemas.microsoft.com/office/drawing/2014/main" id="{A449E947-EAEB-AFC1-6B2B-1244683F9A8B}"/>
              </a:ext>
            </a:extLst>
          </p:cNvPr>
          <p:cNvSpPr>
            <a:spLocks noGrp="1"/>
          </p:cNvSpPr>
          <p:nvPr>
            <p:ph type="ftr" sz="quarter" idx="19"/>
          </p:nvPr>
        </p:nvSpPr>
        <p:spPr/>
        <p:txBody>
          <a:bodyPr/>
          <a:lstStyle/>
          <a:p>
            <a:pPr algn="l"/>
            <a:r>
              <a:rPr lang="en-US"/>
              <a:t>COMPANY CONFIDENTIAL</a:t>
            </a:r>
          </a:p>
        </p:txBody>
      </p:sp>
      <p:sp>
        <p:nvSpPr>
          <p:cNvPr id="5" name="Subtitle 2">
            <a:extLst>
              <a:ext uri="{FF2B5EF4-FFF2-40B4-BE49-F238E27FC236}">
                <a16:creationId xmlns:a16="http://schemas.microsoft.com/office/drawing/2014/main" id="{74A09E99-3C3E-D7E5-D669-EE01E428B5AB}"/>
              </a:ext>
            </a:extLst>
          </p:cNvPr>
          <p:cNvSpPr txBox="1">
            <a:spLocks/>
          </p:cNvSpPr>
          <p:nvPr/>
        </p:nvSpPr>
        <p:spPr>
          <a:xfrm>
            <a:off x="479425" y="2576660"/>
            <a:ext cx="7669213" cy="3485570"/>
          </a:xfrm>
          <a:prstGeom prst="rect">
            <a:avLst/>
          </a:prstGeom>
        </p:spPr>
        <p:txBody>
          <a:bodyPr vert="horz" wrap="square" lIns="0" tIns="0" rIns="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defTabSz="1023967">
              <a:spcBef>
                <a:spcPts val="400"/>
              </a:spcBef>
              <a:defRPr/>
            </a:pPr>
            <a:r>
              <a:rPr lang="en-DK" sz="1200" dirty="0">
                <a:solidFill>
                  <a:srgbClr val="28313F"/>
                </a:solidFill>
                <a:latin typeface="+mj-lt"/>
              </a:rPr>
              <a:t>Key applications</a:t>
            </a:r>
          </a:p>
          <a:p>
            <a:pPr marL="199105" lvl="0" indent="-199105" algn="l" defTabSz="1023967">
              <a:spcBef>
                <a:spcPts val="400"/>
              </a:spcBef>
              <a:buFont typeface="Arial" panose="020B0604020202020204" pitchFamily="34" charset="0"/>
              <a:buChar char="•"/>
              <a:defRPr/>
            </a:pPr>
            <a:r>
              <a:rPr lang="en-GB" sz="1200" dirty="0">
                <a:solidFill>
                  <a:srgbClr val="28313F"/>
                </a:solidFill>
                <a:latin typeface="Roboto Medium" panose="02000000000000000000" pitchFamily="2" charset="0"/>
                <a:ea typeface="Roboto Medium" panose="02000000000000000000" pitchFamily="2" charset="0"/>
              </a:rPr>
              <a:t>Versatile cleaning across industries</a:t>
            </a:r>
            <a:br>
              <a:rPr lang="en-GB" sz="1200" dirty="0">
                <a:solidFill>
                  <a:srgbClr val="28313F"/>
                </a:solidFill>
                <a:latin typeface="+mn-lt"/>
              </a:rPr>
            </a:br>
            <a:r>
              <a:rPr lang="en-DK" sz="1200" dirty="0">
                <a:solidFill>
                  <a:srgbClr val="28313F"/>
                </a:solidFill>
                <a:latin typeface="+mn-lt"/>
              </a:rPr>
              <a:t>B</a:t>
            </a:r>
            <a:r>
              <a:rPr lang="en-GB" sz="1200" dirty="0" err="1">
                <a:solidFill>
                  <a:srgbClr val="28313F"/>
                </a:solidFill>
                <a:latin typeface="+mn-lt"/>
              </a:rPr>
              <a:t>uilt</a:t>
            </a:r>
            <a:r>
              <a:rPr lang="en-GB" sz="1200" dirty="0">
                <a:solidFill>
                  <a:srgbClr val="28313F"/>
                </a:solidFill>
                <a:latin typeface="+mn-lt"/>
              </a:rPr>
              <a:t> on the trusted AERO platform, ideal for industrial, automotive, and construction cleaning tasks.</a:t>
            </a:r>
          </a:p>
          <a:p>
            <a:pPr marL="199105" lvl="0" indent="-199105" algn="l" defTabSz="1023967">
              <a:spcBef>
                <a:spcPts val="400"/>
              </a:spcBef>
              <a:buFont typeface="Arial" panose="020B0604020202020204" pitchFamily="34" charset="0"/>
              <a:buChar char="•"/>
              <a:defRPr/>
            </a:pPr>
            <a:r>
              <a:rPr lang="en-GB" sz="1200" dirty="0">
                <a:solidFill>
                  <a:srgbClr val="28313F"/>
                </a:solidFill>
                <a:latin typeface="Roboto Medium" panose="02000000000000000000" pitchFamily="2" charset="0"/>
                <a:ea typeface="Roboto Medium" panose="02000000000000000000" pitchFamily="2" charset="0"/>
              </a:rPr>
              <a:t>Mobile and cordless operation</a:t>
            </a:r>
            <a:br>
              <a:rPr lang="en-GB" sz="1200" dirty="0">
                <a:solidFill>
                  <a:srgbClr val="28313F"/>
                </a:solidFill>
                <a:latin typeface="+mn-lt"/>
              </a:rPr>
            </a:br>
            <a:r>
              <a:rPr lang="en-DK" sz="1200" dirty="0">
                <a:solidFill>
                  <a:srgbClr val="28313F"/>
                </a:solidFill>
                <a:latin typeface="+mn-lt"/>
              </a:rPr>
              <a:t>E</a:t>
            </a:r>
            <a:r>
              <a:rPr lang="en-GB" sz="1200" dirty="0">
                <a:solidFill>
                  <a:srgbClr val="28313F"/>
                </a:solidFill>
                <a:latin typeface="+mn-lt"/>
              </a:rPr>
              <a:t>quipped with the powerful NBP60 battery for high-performance use in areas without power access.</a:t>
            </a:r>
          </a:p>
          <a:p>
            <a:pPr marL="199105" lvl="0" indent="-199105" algn="l" defTabSz="1023967">
              <a:spcBef>
                <a:spcPts val="400"/>
              </a:spcBef>
              <a:buFont typeface="Arial" panose="020B0604020202020204" pitchFamily="34" charset="0"/>
              <a:buChar char="•"/>
              <a:defRPr/>
            </a:pPr>
            <a:r>
              <a:rPr lang="en-GB" sz="1200" dirty="0">
                <a:solidFill>
                  <a:srgbClr val="28313F"/>
                </a:solidFill>
                <a:latin typeface="Roboto Medium" panose="02000000000000000000" pitchFamily="2" charset="0"/>
                <a:ea typeface="Roboto Medium" panose="02000000000000000000" pitchFamily="2" charset="0"/>
              </a:rPr>
              <a:t>Smart and remote-controlled operation</a:t>
            </a:r>
            <a:br>
              <a:rPr lang="en-GB" sz="1200" dirty="0">
                <a:solidFill>
                  <a:srgbClr val="28313F"/>
                </a:solidFill>
                <a:latin typeface="+mn-lt"/>
              </a:rPr>
            </a:br>
            <a:r>
              <a:rPr lang="de-DE" sz="1200" dirty="0">
                <a:solidFill>
                  <a:srgbClr val="28313F"/>
                </a:solidFill>
                <a:latin typeface="+mn-lt"/>
              </a:rPr>
              <a:t>AutoSense </a:t>
            </a:r>
            <a:r>
              <a:rPr lang="en-GB" sz="1200" dirty="0">
                <a:solidFill>
                  <a:srgbClr val="28313F"/>
                </a:solidFill>
                <a:latin typeface="+mn-lt"/>
              </a:rPr>
              <a:t>remote control enables efficient, user-friendly operation in complex or hazardous environments.</a:t>
            </a:r>
          </a:p>
          <a:p>
            <a:pPr marL="199105" lvl="0" indent="-199105" algn="l" defTabSz="1023967">
              <a:spcBef>
                <a:spcPts val="400"/>
              </a:spcBef>
              <a:buFont typeface="Arial" panose="020B0604020202020204" pitchFamily="34" charset="0"/>
              <a:buChar char="•"/>
              <a:defRPr/>
            </a:pPr>
            <a:r>
              <a:rPr lang="en-GB" sz="1200" dirty="0">
                <a:solidFill>
                  <a:srgbClr val="28313F"/>
                </a:solidFill>
                <a:latin typeface="Roboto Medium" panose="02000000000000000000" pitchFamily="2" charset="0"/>
                <a:ea typeface="Roboto Medium" panose="02000000000000000000" pitchFamily="2" charset="0"/>
              </a:rPr>
              <a:t>Safe handling of hazardous dust</a:t>
            </a:r>
            <a:br>
              <a:rPr lang="en-GB" sz="1200" dirty="0">
                <a:solidFill>
                  <a:srgbClr val="28313F"/>
                </a:solidFill>
                <a:latin typeface="+mn-lt"/>
              </a:rPr>
            </a:br>
            <a:r>
              <a:rPr lang="en-GB" sz="1200" dirty="0">
                <a:solidFill>
                  <a:srgbClr val="28313F"/>
                </a:solidFill>
                <a:latin typeface="+mn-lt"/>
              </a:rPr>
              <a:t>Certified for </a:t>
            </a:r>
            <a:r>
              <a:rPr lang="en-DK" sz="1200" dirty="0">
                <a:solidFill>
                  <a:srgbClr val="28313F"/>
                </a:solidFill>
                <a:latin typeface="+mn-lt"/>
              </a:rPr>
              <a:t>L</a:t>
            </a:r>
            <a:r>
              <a:rPr lang="en-GB" sz="1200" dirty="0">
                <a:solidFill>
                  <a:srgbClr val="28313F"/>
                </a:solidFill>
                <a:latin typeface="+mn-lt"/>
              </a:rPr>
              <a:t>, </a:t>
            </a:r>
            <a:r>
              <a:rPr lang="en-DK" sz="1200" dirty="0">
                <a:solidFill>
                  <a:srgbClr val="28313F"/>
                </a:solidFill>
                <a:latin typeface="+mn-lt"/>
              </a:rPr>
              <a:t>M</a:t>
            </a:r>
            <a:r>
              <a:rPr lang="en-GB" sz="1200" dirty="0">
                <a:solidFill>
                  <a:srgbClr val="28313F"/>
                </a:solidFill>
                <a:latin typeface="+mn-lt"/>
              </a:rPr>
              <a:t>-class dust, supporting applications in environments with strict health and safety regulations.</a:t>
            </a:r>
          </a:p>
          <a:p>
            <a:pPr marL="199105" lvl="0" indent="-199105" algn="l" defTabSz="1023967">
              <a:spcBef>
                <a:spcPts val="400"/>
              </a:spcBef>
              <a:buFont typeface="Arial" panose="020B0604020202020204" pitchFamily="34" charset="0"/>
              <a:buChar char="•"/>
              <a:defRPr/>
            </a:pPr>
            <a:r>
              <a:rPr lang="en-GB" sz="1200" dirty="0">
                <a:solidFill>
                  <a:srgbClr val="28313F"/>
                </a:solidFill>
                <a:latin typeface="Roboto Medium" panose="02000000000000000000" pitchFamily="2" charset="0"/>
                <a:ea typeface="Roboto Medium" panose="02000000000000000000" pitchFamily="2" charset="0"/>
              </a:rPr>
              <a:t>Efficient filter cleaning for continuous use</a:t>
            </a:r>
            <a:br>
              <a:rPr lang="en-GB" sz="1200" dirty="0">
                <a:solidFill>
                  <a:srgbClr val="28313F"/>
                </a:solidFill>
                <a:latin typeface="+mn-lt"/>
              </a:rPr>
            </a:br>
            <a:r>
              <a:rPr lang="en-DK" sz="1200" dirty="0">
                <a:solidFill>
                  <a:srgbClr val="28313F"/>
                </a:solidFill>
                <a:latin typeface="+mn-lt"/>
              </a:rPr>
              <a:t>P</a:t>
            </a:r>
            <a:r>
              <a:rPr lang="en-GB" sz="1200" dirty="0" err="1">
                <a:solidFill>
                  <a:srgbClr val="28313F"/>
                </a:solidFill>
                <a:latin typeface="+mn-lt"/>
              </a:rPr>
              <a:t>ush&amp;Clean</a:t>
            </a:r>
            <a:r>
              <a:rPr lang="en-GB" sz="1200" dirty="0">
                <a:solidFill>
                  <a:srgbClr val="28313F"/>
                </a:solidFill>
                <a:latin typeface="+mn-lt"/>
              </a:rPr>
              <a:t>™ technology ensures uninterrupted performance in dust-intensive tasks.</a:t>
            </a:r>
          </a:p>
          <a:p>
            <a:pPr marL="199105" lvl="0" indent="-199105" algn="l" defTabSz="1023967">
              <a:spcBef>
                <a:spcPts val="400"/>
              </a:spcBef>
              <a:buFont typeface="Arial" panose="020B0604020202020204" pitchFamily="34" charset="0"/>
              <a:buChar char="•"/>
              <a:defRPr/>
            </a:pPr>
            <a:r>
              <a:rPr lang="en-GB" sz="1200" dirty="0">
                <a:solidFill>
                  <a:srgbClr val="28313F"/>
                </a:solidFill>
                <a:latin typeface="Roboto Medium" panose="02000000000000000000" pitchFamily="2" charset="0"/>
                <a:ea typeface="Roboto Medium" panose="02000000000000000000" pitchFamily="2" charset="0"/>
              </a:rPr>
              <a:t>Quiet and powerful suction for sensitive environments</a:t>
            </a:r>
            <a:br>
              <a:rPr lang="en-GB" sz="1200" dirty="0">
                <a:solidFill>
                  <a:srgbClr val="28313F"/>
                </a:solidFill>
                <a:latin typeface="+mn-lt"/>
              </a:rPr>
            </a:br>
            <a:r>
              <a:rPr lang="en-DK" sz="1200" dirty="0">
                <a:solidFill>
                  <a:srgbClr val="28313F"/>
                </a:solidFill>
                <a:latin typeface="+mn-lt"/>
              </a:rPr>
              <a:t>H</a:t>
            </a:r>
            <a:r>
              <a:rPr lang="en-GB" sz="1200" dirty="0" err="1">
                <a:solidFill>
                  <a:srgbClr val="28313F"/>
                </a:solidFill>
                <a:latin typeface="+mn-lt"/>
              </a:rPr>
              <a:t>igh</a:t>
            </a:r>
            <a:r>
              <a:rPr lang="en-GB" sz="1200" dirty="0">
                <a:solidFill>
                  <a:srgbClr val="28313F"/>
                </a:solidFill>
                <a:latin typeface="+mn-lt"/>
              </a:rPr>
              <a:t>-efficiency turbine with low noise levels is ideal for use in noise-sensitive areas like hospitals, schools, </a:t>
            </a:r>
            <a:br>
              <a:rPr lang="en-GB" sz="1200" dirty="0">
                <a:solidFill>
                  <a:srgbClr val="28313F"/>
                </a:solidFill>
                <a:latin typeface="+mn-lt"/>
              </a:rPr>
            </a:br>
            <a:r>
              <a:rPr lang="en-GB" sz="1200" dirty="0">
                <a:solidFill>
                  <a:srgbClr val="28313F"/>
                </a:solidFill>
                <a:latin typeface="+mn-lt"/>
              </a:rPr>
              <a:t>or offices.</a:t>
            </a:r>
          </a:p>
        </p:txBody>
      </p:sp>
      <p:sp>
        <p:nvSpPr>
          <p:cNvPr id="9" name="Subtitle 2">
            <a:extLst>
              <a:ext uri="{FF2B5EF4-FFF2-40B4-BE49-F238E27FC236}">
                <a16:creationId xmlns:a16="http://schemas.microsoft.com/office/drawing/2014/main" id="{8B5FDED9-1783-96C8-70FD-5C0B625F501F}"/>
              </a:ext>
            </a:extLst>
          </p:cNvPr>
          <p:cNvSpPr txBox="1">
            <a:spLocks/>
          </p:cNvSpPr>
          <p:nvPr/>
        </p:nvSpPr>
        <p:spPr>
          <a:xfrm>
            <a:off x="479425" y="1412875"/>
            <a:ext cx="3559175" cy="241023"/>
          </a:xfrm>
          <a:prstGeom prst="rect">
            <a:avLst/>
          </a:prstGeom>
        </p:spPr>
        <p:txBody>
          <a:bodyPr vert="horz" wrap="square" lIns="0" tIns="0" rIns="0" bIns="36000" numCol="2" spcCol="108000"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23967">
              <a:spcBef>
                <a:spcPts val="400"/>
              </a:spcBef>
              <a:defRPr/>
            </a:pPr>
            <a:r>
              <a:rPr lang="en-DK" sz="1200" dirty="0">
                <a:solidFill>
                  <a:srgbClr val="28313F"/>
                </a:solidFill>
                <a:latin typeface="+mj-lt"/>
              </a:rPr>
              <a:t>Segments</a:t>
            </a:r>
          </a:p>
        </p:txBody>
      </p:sp>
    </p:spTree>
    <p:extLst>
      <p:ext uri="{BB962C8B-B14F-4D97-AF65-F5344CB8AC3E}">
        <p14:creationId xmlns:p14="http://schemas.microsoft.com/office/powerpoint/2010/main" val="377414751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88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BS_SHAPE_LOCK" val="TRU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ilfisk Toolbox_Standard_4-3">
  <a:themeElements>
    <a:clrScheme name="Nilfisk Color-theme">
      <a:dk1>
        <a:srgbClr val="28313F"/>
      </a:dk1>
      <a:lt1>
        <a:srgbClr val="FFFFFF"/>
      </a:lt1>
      <a:dk2>
        <a:srgbClr val="8997A4"/>
      </a:dk2>
      <a:lt2>
        <a:srgbClr val="B3BBC5"/>
      </a:lt2>
      <a:accent1>
        <a:srgbClr val="6194AA"/>
      </a:accent1>
      <a:accent2>
        <a:srgbClr val="2496BE"/>
      </a:accent2>
      <a:accent3>
        <a:srgbClr val="38AFD9"/>
      </a:accent3>
      <a:accent4>
        <a:srgbClr val="38A8B4"/>
      </a:accent4>
      <a:accent5>
        <a:srgbClr val="68C18B"/>
      </a:accent5>
      <a:accent6>
        <a:srgbClr val="F47358"/>
      </a:accent6>
      <a:hlink>
        <a:srgbClr val="38AFD9"/>
      </a:hlink>
      <a:folHlink>
        <a:srgbClr val="38AFD9"/>
      </a:folHlink>
    </a:clrScheme>
    <a:fontScheme name="Nilfisk">
      <a:majorFont>
        <a:latin typeface="Roboto Bol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ctr"/>
      <a:lstStyle>
        <a:defPPr algn="ctr">
          <a:defRPr sz="200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defPPr>
      </a:lstStyle>
    </a:txDef>
  </a:objectDefaults>
  <a:extraClrSchemeLst/>
  <a:extLst>
    <a:ext uri="{05A4C25C-085E-4340-85A3-A5531E510DB2}">
      <thm15:themeFamily xmlns:thm15="http://schemas.microsoft.com/office/thememl/2012/main" name="Updated PowerPoint template 07-03-2022" id="{9E190E2A-A7A5-4E87-8010-778499B664C6}" vid="{A3FD54EC-67ED-411F-96C2-E7386872FA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1FA70480891C48935BB403F91A8985" ma:contentTypeVersion="14" ma:contentTypeDescription="Create a new document." ma:contentTypeScope="" ma:versionID="06e5e9beb7018c469fc07432c7ac54f4">
  <xsd:schema xmlns:xsd="http://www.w3.org/2001/XMLSchema" xmlns:xs="http://www.w3.org/2001/XMLSchema" xmlns:p="http://schemas.microsoft.com/office/2006/metadata/properties" xmlns:ns2="b7efd724-ec55-4578-ab7a-10f2c984af51" xmlns:ns3="43102120-262f-4f6d-be7c-40f99fe7fb1e" targetNamespace="http://schemas.microsoft.com/office/2006/metadata/properties" ma:root="true" ma:fieldsID="33cc8b96f457e242bdc17ec337ca6fd4" ns2:_="" ns3:_="">
    <xsd:import namespace="b7efd724-ec55-4578-ab7a-10f2c984af51"/>
    <xsd:import namespace="43102120-262f-4f6d-be7c-40f99fe7fb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efd724-ec55-4578-ab7a-10f2c984af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4d3e637-ff8d-4400-8b4f-c20cae65def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102120-262f-4f6d-be7c-40f99fe7fb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07ec5ed-f84e-4598-910f-e95687870f5f}" ma:internalName="TaxCatchAll" ma:showField="CatchAllData" ma:web="43102120-262f-4f6d-be7c-40f99fe7fb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102120-262f-4f6d-be7c-40f99fe7fb1e" xsi:nil="true"/>
    <lcf76f155ced4ddcb4097134ff3c332f xmlns="b7efd724-ec55-4578-ab7a-10f2c984af5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9971157-319B-4A5A-9589-AA7DC66345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efd724-ec55-4578-ab7a-10f2c984af51"/>
    <ds:schemaRef ds:uri="43102120-262f-4f6d-be7c-40f99fe7fb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D9CF25-2968-4E35-9D7F-AFFFC6CD9F65}">
  <ds:schemaRefs>
    <ds:schemaRef ds:uri="http://schemas.microsoft.com/sharepoint/v3/contenttype/forms"/>
  </ds:schemaRefs>
</ds:datastoreItem>
</file>

<file path=customXml/itemProps3.xml><?xml version="1.0" encoding="utf-8"?>
<ds:datastoreItem xmlns:ds="http://schemas.openxmlformats.org/officeDocument/2006/customXml" ds:itemID="{2035D97F-54F6-4139-90B1-4BC360E16E53}">
  <ds:schemaRefs>
    <ds:schemaRef ds:uri="http://schemas.microsoft.com/office/2006/documentManagement/types"/>
    <ds:schemaRef ds:uri="http://purl.org/dc/terms/"/>
    <ds:schemaRef ds:uri="http://purl.org/dc/dcmitype/"/>
    <ds:schemaRef ds:uri="9a261087-ddb5-4fc3-ae00-ca27a6304815"/>
    <ds:schemaRef ds:uri="http://purl.org/dc/elements/1.1/"/>
    <ds:schemaRef ds:uri="http://schemas.microsoft.com/office/2006/metadata/properties"/>
    <ds:schemaRef ds:uri="101d09d1-2fba-4d93-a45c-1211151ee786"/>
    <ds:schemaRef ds:uri="http://schemas.microsoft.com/office/infopath/2007/PartnerControls"/>
    <ds:schemaRef ds:uri="http://schemas.openxmlformats.org/package/2006/metadata/core-properties"/>
    <ds:schemaRef ds:uri="http://www.w3.org/XML/1998/namespace"/>
    <ds:schemaRef ds:uri="43102120-262f-4f6d-be7c-40f99fe7fb1e"/>
    <ds:schemaRef ds:uri="b7efd724-ec55-4578-ab7a-10f2c984af51"/>
  </ds:schemaRefs>
</ds:datastoreItem>
</file>

<file path=docProps/app.xml><?xml version="1.0" encoding="utf-8"?>
<Properties xmlns="http://schemas.openxmlformats.org/officeDocument/2006/extended-properties" xmlns:vt="http://schemas.openxmlformats.org/officeDocument/2006/docPropsVTypes">
  <Template>Nilfisk PTT template 07-03-2022</Template>
  <TotalTime>1</TotalTime>
  <Words>4441</Words>
  <Application>Microsoft Office PowerPoint</Application>
  <PresentationFormat>Widescreen</PresentationFormat>
  <Paragraphs>1091</Paragraphs>
  <Slides>25</Slides>
  <Notes>14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Nilfisk Toolbox_Standard_4-3</vt:lpstr>
      <vt:lpstr>Introducing our new AERO battery range Nilfisk AERO battery</vt:lpstr>
      <vt:lpstr>Agenda</vt:lpstr>
      <vt:lpstr>Agenda</vt:lpstr>
      <vt:lpstr>1 | Background – AERO battery </vt:lpstr>
      <vt:lpstr>1 | Background NBP – NBC215 </vt:lpstr>
      <vt:lpstr>1 | Background – brand &amp; design</vt:lpstr>
      <vt:lpstr>Agenda</vt:lpstr>
      <vt:lpstr>2 | Customer segments</vt:lpstr>
      <vt:lpstr>2 | Target segment and key applications</vt:lpstr>
      <vt:lpstr>Agenda</vt:lpstr>
      <vt:lpstr>3 | New AERO battery </vt:lpstr>
      <vt:lpstr>3 | AERO battery highlights</vt:lpstr>
      <vt:lpstr>3 | New battery vacuum</vt:lpstr>
      <vt:lpstr>3 | New battery vacuum</vt:lpstr>
      <vt:lpstr>3 | New battery vacuum</vt:lpstr>
      <vt:lpstr>Agenda</vt:lpstr>
      <vt:lpstr>4 | AERO battery features</vt:lpstr>
      <vt:lpstr>4 | AERO battery features</vt:lpstr>
      <vt:lpstr>4 | AERO battery features</vt:lpstr>
      <vt:lpstr>4 | AERO battery features</vt:lpstr>
      <vt:lpstr>Agenda</vt:lpstr>
      <vt:lpstr>5 | New battery platform</vt:lpstr>
      <vt:lpstr>5 | New battery platform</vt:lpstr>
      <vt:lpstr>5 | New battery platform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your presentation title here</dc:title>
  <dc:creator>Esben Graff</dc:creator>
  <cp:lastModifiedBy>Tine Maribo</cp:lastModifiedBy>
  <cp:revision>72</cp:revision>
  <dcterms:created xsi:type="dcterms:W3CDTF">2022-03-29T11:25:32Z</dcterms:created>
  <dcterms:modified xsi:type="dcterms:W3CDTF">2025-12-19T14:44:24Z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2578482</vt:lpwstr>
  </property>
  <property fmtid="{D5CDD505-2E9C-101B-9397-08002B2CF9AE}" pid="3" name="NXPowerLiteSettings">
    <vt:lpwstr>A74006B004C800</vt:lpwstr>
  </property>
  <property fmtid="{D5CDD505-2E9C-101B-9397-08002B2CF9AE}" pid="4" name="NXPowerLiteVersion">
    <vt:lpwstr>D5.0.2</vt:lpwstr>
  </property>
  <property fmtid="{D5CDD505-2E9C-101B-9397-08002B2CF9AE}" pid="5" name="ContentTypeId">
    <vt:lpwstr>0x010100E71FA70480891C48935BB403F91A8985</vt:lpwstr>
  </property>
  <property fmtid="{D5CDD505-2E9C-101B-9397-08002B2CF9AE}" pid="6" name="MSIP_Label_c1c1fc1b-71f6-4e55-b88d-a4d9044b10bf_Enabled">
    <vt:lpwstr>true</vt:lpwstr>
  </property>
  <property fmtid="{D5CDD505-2E9C-101B-9397-08002B2CF9AE}" pid="7" name="MSIP_Label_c1c1fc1b-71f6-4e55-b88d-a4d9044b10bf_SetDate">
    <vt:lpwstr>2022-03-29T11:34:17Z</vt:lpwstr>
  </property>
  <property fmtid="{D5CDD505-2E9C-101B-9397-08002B2CF9AE}" pid="8" name="MSIP_Label_c1c1fc1b-71f6-4e55-b88d-a4d9044b10bf_Method">
    <vt:lpwstr>Privileged</vt:lpwstr>
  </property>
  <property fmtid="{D5CDD505-2E9C-101B-9397-08002B2CF9AE}" pid="9" name="MSIP_Label_c1c1fc1b-71f6-4e55-b88d-a4d9044b10bf_Name">
    <vt:lpwstr>Nilfisk secret</vt:lpwstr>
  </property>
  <property fmtid="{D5CDD505-2E9C-101B-9397-08002B2CF9AE}" pid="10" name="MSIP_Label_c1c1fc1b-71f6-4e55-b88d-a4d9044b10bf_SiteId">
    <vt:lpwstr>753c5d99-05be-4237-b4c5-fdb2e6b32ab2</vt:lpwstr>
  </property>
  <property fmtid="{D5CDD505-2E9C-101B-9397-08002B2CF9AE}" pid="11" name="MSIP_Label_c1c1fc1b-71f6-4e55-b88d-a4d9044b10bf_ActionId">
    <vt:lpwstr>5172cd7c-cf70-427c-9652-15fc36e67b62</vt:lpwstr>
  </property>
  <property fmtid="{D5CDD505-2E9C-101B-9397-08002B2CF9AE}" pid="12" name="MSIP_Label_c1c1fc1b-71f6-4e55-b88d-a4d9044b10bf_ContentBits">
    <vt:lpwstr>2</vt:lpwstr>
  </property>
  <property fmtid="{D5CDD505-2E9C-101B-9397-08002B2CF9AE}" pid="13" name="MediaServiceImageTags">
    <vt:lpwstr/>
  </property>
</Properties>
</file>