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40" r:id="rId5"/>
  </p:sldMasterIdLst>
  <p:notesMasterIdLst>
    <p:notesMasterId r:id="rId8"/>
  </p:notesMasterIdLst>
  <p:sldIdLst>
    <p:sldId id="2147473104" r:id="rId6"/>
    <p:sldId id="2147483307" r:id="rId7"/>
  </p:sldIdLst>
  <p:sldSz cx="12192000" cy="6858000"/>
  <p:notesSz cx="6797675" cy="9872663"/>
  <p:custDataLst>
    <p:tags r:id="rId9"/>
  </p:custDataLst>
  <p:defaultTextStyle>
    <a:defPPr>
      <a:defRPr lang="en-US"/>
    </a:defPPr>
    <a:lvl1pPr marL="0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9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3967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595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793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991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267D357A-736E-4419-8F31-7020650603D7}">
          <p14:sldIdLst>
            <p14:sldId id="2147473104"/>
            <p14:sldId id="2147483307"/>
          </p14:sldIdLst>
        </p14:section>
        <p14:section name="Templates" id="{3ABD5D4D-2C0C-449C-A140-446C246F69B2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784515-E970-77BD-BCC8-B132237FEA39}" name="Lise Lundgreen" initials="LL" userId="S::llundgreen@Nilfisk.com::850d87c9-91fe-43b0-8ad0-c09bca2e5553" providerId="AD"/>
  <p188:author id="{61B54217-897F-9BD3-CF90-B849DFAA5F54}" name="Louise Heine Cassens" initials="" userId="S::lhcassens@Nilfisk.com::2c858d57-9319-4d86-a5e0-291a2ac31824" providerId="AD"/>
  <p188:author id="{CCE1D22A-4564-FEA0-066D-AE80ED435C8C}" name="Line Skovbjerg" initials="LS" userId="S::lskovbjerg@Nilfisk.com::bd8d82be-b2a3-4297-892b-01dc5ddd9e5a" providerId="AD"/>
  <p188:author id="{881DDD2B-898F-FBD5-AD29-9368CCC4D1AE}" name="Tazvinzwa V Makeleni" initials="TM" userId="S::tvmakeleni@nilfisk.com::65dc04d9-01a2-4abd-82b6-e9b70b3b3f62" providerId="AD"/>
  <p188:author id="{9D3B314F-2A3A-E783-9851-CEEE267F4BAA}" name="Winnie Korse" initials="" userId="S::wkorse@Nilfisk.com::ac79d79f-fe32-4cea-ac40-a1d4240ff9d8" providerId="AD"/>
  <p188:author id="{27CC6678-1944-5D71-346C-DE73A2F746B1}" name="Winnie Korse" initials="WK" userId="S::wkorse@nilfisk.com::ac79d79f-fe32-4cea-ac40-a1d4240ff9d8" providerId="AD"/>
  <p188:author id="{6589D7B6-7D68-9633-A2DD-9C1F6B99529A}" name="Tine Maribo" initials="TM" userId="S::TMaribo@Nilfisk.com::541adeda-b521-4320-b16e-22c421cfdf6f" providerId="AD"/>
  <p188:author id="{1AC1A9DD-7A9E-FFEC-B72D-AECB85A546CD}" name="Abiola Adedeji" initials="" userId="S::aadedeji@Nilfisk.com::bd650f4c-6fc3-450f-8346-f5d03c75b5be" providerId="AD"/>
  <p188:author id="{F03ACFE6-8000-530D-164B-E4065873E991}" name="Abiola Adedeji" initials="AA" userId="S::aadedeji@nilfisk.com::bd650f4c-6fc3-450f-8346-f5d03c75b5be" providerId="AD"/>
  <p188:author id="{02AE50F3-3041-0F4C-19D5-3847CB06A822}" name="Lise Lundgreen" initials="LL" userId="S::llundgreen@nilfisk.com::850d87c9-91fe-43b0-8ad0-c09bca2e555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Vittrup" initials="CV" lastIdx="44" clrIdx="0">
    <p:extLst>
      <p:ext uri="{19B8F6BF-5375-455C-9EA6-DF929625EA0E}">
        <p15:presenceInfo xmlns:p15="http://schemas.microsoft.com/office/powerpoint/2012/main" userId="S-1-5-21-2455030247-886758136-1406340923-94286" providerId="AD"/>
      </p:ext>
    </p:extLst>
  </p:cmAuthor>
  <p:cmAuthor id="2" name="Lars Chrois" initials="LC" lastIdx="26" clrIdx="1">
    <p:extLst>
      <p:ext uri="{19B8F6BF-5375-455C-9EA6-DF929625EA0E}">
        <p15:presenceInfo xmlns:p15="http://schemas.microsoft.com/office/powerpoint/2012/main" userId="3ee1608269410e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DC"/>
    <a:srgbClr val="28313F"/>
    <a:srgbClr val="000000"/>
    <a:srgbClr val="DDCFBF"/>
    <a:srgbClr val="8997A4"/>
    <a:srgbClr val="7C878E"/>
    <a:srgbClr val="979797"/>
    <a:srgbClr val="4B4F54"/>
    <a:srgbClr val="606A70"/>
    <a:srgbClr val="D4C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5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7487DA-082B-4712-87EF-A52F989376F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CEA7-A081-4B80-B0DE-E1334A21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198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3967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35951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4793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5991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3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3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4" Type="http://schemas.openxmlformats.org/officeDocument/2006/relationships/image" Target="../media/image3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3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273799"/>
          </a:xfrm>
        </p:spPr>
        <p:txBody>
          <a:bodyPr tIns="1249724" anchor="ctr"/>
          <a:lstStyle>
            <a:lvl1pPr marL="0" indent="0" algn="ctr">
              <a:buNone/>
              <a:defRPr sz="1600" i="1"/>
            </a:lvl1pPr>
          </a:lstStyle>
          <a:p>
            <a:r>
              <a:rPr lang="en-GB" noProof="0"/>
              <a:t>Click icon to add picture</a:t>
            </a:r>
            <a:endParaRPr lang="en-US" noProof="0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20380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B69735F-A452-4024-977F-DD52AC156A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Click to edit Presentation Headline.</a:t>
            </a:r>
            <a:br>
              <a:rPr lang="en-US"/>
            </a:br>
            <a:r>
              <a:rPr lang="en-US"/>
              <a:t>Use White or Nilfisk Dark as text color.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DEE45-E090-44D1-98D1-825385BC723C}"/>
              </a:ext>
            </a:extLst>
          </p:cNvPr>
          <p:cNvSpPr/>
          <p:nvPr userDrawn="1"/>
        </p:nvSpPr>
        <p:spPr>
          <a:xfrm>
            <a:off x="348343" y="6479177"/>
            <a:ext cx="975360" cy="26996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0B733BB0-DDF7-43FE-8650-14ED8016853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16412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40624097-47BA-486C-B254-5708E62FF98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53400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9E12F-56E6-4CE7-AC36-74FAA7DC90B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CB355-B74E-4957-8F6A-00F07C389E7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9B464-C3D1-4C04-9D0D-15CDD8B1CFE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D1A00F-254A-4998-AD1B-BC5B24CBC0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65BD86D-DE0C-4FF1-A7AE-72A2DA524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8336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4" name="Content Placeholder 18">
            <a:extLst>
              <a:ext uri="{FF2B5EF4-FFF2-40B4-BE49-F238E27FC236}">
                <a16:creationId xmlns:a16="http://schemas.microsoft.com/office/drawing/2014/main" id="{1B9AB21B-BF85-FA9F-A2EF-E2DF01D06D69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24221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2549183-9578-8CC1-C9DC-0CB5BBD94A5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4221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5101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C8F3E8B9-E331-387E-4518-D7544E4B86F5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8146894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C7E8664-B014-1624-21DA-BD526D4B45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46894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F84D6C33-73ED-8270-916B-30D941425A0D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4316413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CD66D80-428B-CE79-4EBA-775FEA30F7C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316413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4503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2" name="Content Placeholder 18">
            <a:extLst>
              <a:ext uri="{FF2B5EF4-FFF2-40B4-BE49-F238E27FC236}">
                <a16:creationId xmlns:a16="http://schemas.microsoft.com/office/drawing/2014/main" id="{6D336ECD-29CC-48D0-B322-298E9D3E152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61796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A89B6B4-D22F-43E5-8EC2-AD07CBFD85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6179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CB7A7D7-2A49-427E-874B-C10B706C1E7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4416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06FD9DE-D534-40CE-BADF-4806A01DAC4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4166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47DA4058-84EF-461D-934F-D341A5BB3D40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912653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B11B367-A392-4D07-A3AA-FEA082E5DF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26537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25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8B418E-47E7-4CB3-9272-AFFEF9163A3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1696195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64435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1064435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2606E51-302A-402C-B20F-54F37450EF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202317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36295-A04E-410C-BC96-E703F87AF8FB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2DE98-0117-4A18-88E2-669F6FB209A4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19EE-E991-4D3D-BAFB-EB072BFB1EEB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C155D83-CC89-488D-A2E1-DDEE95784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2CEEA349-D809-4E4C-BA93-BCE8AF64CA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E4B72B7-A526-2519-B6B5-E20B8155775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944920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239D2BDB-DD7C-F963-152E-15CF7711EB1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7944920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C2F215D0-D084-3E05-000E-E8A0D6DF0D1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9082802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E03B7D34-D5D7-C8A4-EE2E-738FF564830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504677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23" name="Content Placeholder 18">
            <a:extLst>
              <a:ext uri="{FF2B5EF4-FFF2-40B4-BE49-F238E27FC236}">
                <a16:creationId xmlns:a16="http://schemas.microsoft.com/office/drawing/2014/main" id="{27B78BFA-D213-B8E2-B9ED-DF8B06877ADA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4504677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ABDD6C30-B174-5F35-1A9E-5A59834FA3D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642559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616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004E70DC-C3D2-4252-9260-04CDF1B85E1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777F5BC-90F4-414E-B27A-79BDF9D4092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8341" y="2079363"/>
            <a:ext cx="828000" cy="82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BD7EB420-7E8D-454A-92D5-C5091905663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15198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Content Placeholder 18">
            <a:extLst>
              <a:ext uri="{FF2B5EF4-FFF2-40B4-BE49-F238E27FC236}">
                <a16:creationId xmlns:a16="http://schemas.microsoft.com/office/drawing/2014/main" id="{B228A39C-C8A6-4AC7-96A3-25A525A9A4F2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3315199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47F886A1-D69F-4044-9B1C-2C721E721AF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64113" y="2079363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B89EAACB-7074-471C-BBA2-8BF0CC3E4EB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150970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EB79EFFE-A060-4C8D-BD8F-E52045C9C7E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6150972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3BEA2D42-9FD4-4716-AB0B-9632B9F8E37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99885" y="2079363"/>
            <a:ext cx="828000" cy="82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8FD4303F-49FA-457B-B244-4E8B906863C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86744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03E82EC9-6A37-4D1E-933C-F9272C7F54E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8986744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0169E3EB-3F89-482B-9603-7497CA07EED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35659" y="2079363"/>
            <a:ext cx="828000" cy="82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36861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69088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69088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412377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412377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12092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12092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0290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0290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450500BB-A444-171F-24BB-0B19F0CDAB39}"/>
              </a:ext>
            </a:extLst>
          </p:cNvPr>
          <p:cNvSpPr/>
          <p:nvPr userDrawn="1"/>
        </p:nvSpPr>
        <p:spPr>
          <a:xfrm>
            <a:off x="1007775" y="1732702"/>
            <a:ext cx="966501" cy="966501"/>
          </a:xfrm>
          <a:prstGeom prst="ellipse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B64C9FC3-E1E1-0AD6-3178-04D820A28CDA}"/>
              </a:ext>
            </a:extLst>
          </p:cNvPr>
          <p:cNvSpPr/>
          <p:nvPr userDrawn="1"/>
        </p:nvSpPr>
        <p:spPr>
          <a:xfrm>
            <a:off x="3278916" y="1732702"/>
            <a:ext cx="966501" cy="966501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4FB6104A-4D7F-A829-83DE-0E74498FFF46}"/>
              </a:ext>
            </a:extLst>
          </p:cNvPr>
          <p:cNvSpPr/>
          <p:nvPr userDrawn="1"/>
        </p:nvSpPr>
        <p:spPr>
          <a:xfrm>
            <a:off x="5609821" y="1732702"/>
            <a:ext cx="966501" cy="966501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8528F9F9-2E01-2889-4A98-59E84D9EFE39}"/>
              </a:ext>
            </a:extLst>
          </p:cNvPr>
          <p:cNvSpPr/>
          <p:nvPr userDrawn="1"/>
        </p:nvSpPr>
        <p:spPr>
          <a:xfrm>
            <a:off x="7940726" y="1732702"/>
            <a:ext cx="966501" cy="966501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D44908A6-989A-973A-915D-BBC0A25E28E0}"/>
              </a:ext>
            </a:extLst>
          </p:cNvPr>
          <p:cNvSpPr/>
          <p:nvPr userDrawn="1"/>
        </p:nvSpPr>
        <p:spPr>
          <a:xfrm>
            <a:off x="10229964" y="1732702"/>
            <a:ext cx="966501" cy="966501"/>
          </a:xfrm>
          <a:prstGeom prst="ellipse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04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59045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59045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50803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50803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278638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278638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04924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04924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25370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25370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Vinkel 2">
            <a:extLst>
              <a:ext uri="{FF2B5EF4-FFF2-40B4-BE49-F238E27FC236}">
                <a16:creationId xmlns:a16="http://schemas.microsoft.com/office/drawing/2014/main" id="{6E4C9855-4B82-AB5E-F7DE-0791E9D18954}"/>
              </a:ext>
            </a:extLst>
          </p:cNvPr>
          <p:cNvSpPr/>
          <p:nvPr userDrawn="1"/>
        </p:nvSpPr>
        <p:spPr>
          <a:xfrm>
            <a:off x="590456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5" name="Vinkel 14">
            <a:extLst>
              <a:ext uri="{FF2B5EF4-FFF2-40B4-BE49-F238E27FC236}">
                <a16:creationId xmlns:a16="http://schemas.microsoft.com/office/drawing/2014/main" id="{AFA0C285-498C-4FF1-05FD-39B2B81FD66B}"/>
              </a:ext>
            </a:extLst>
          </p:cNvPr>
          <p:cNvSpPr/>
          <p:nvPr userDrawn="1"/>
        </p:nvSpPr>
        <p:spPr>
          <a:xfrm>
            <a:off x="2819850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1" name="Vinkel 20">
            <a:extLst>
              <a:ext uri="{FF2B5EF4-FFF2-40B4-BE49-F238E27FC236}">
                <a16:creationId xmlns:a16="http://schemas.microsoft.com/office/drawing/2014/main" id="{1808802B-8C32-CE70-4ADD-FB79B297BF4B}"/>
              </a:ext>
            </a:extLst>
          </p:cNvPr>
          <p:cNvSpPr/>
          <p:nvPr userDrawn="1"/>
        </p:nvSpPr>
        <p:spPr>
          <a:xfrm>
            <a:off x="5049244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4" name="Vinkel 23">
            <a:extLst>
              <a:ext uri="{FF2B5EF4-FFF2-40B4-BE49-F238E27FC236}">
                <a16:creationId xmlns:a16="http://schemas.microsoft.com/office/drawing/2014/main" id="{C0A4F95D-BBFF-9B01-8A56-C150DF714468}"/>
              </a:ext>
            </a:extLst>
          </p:cNvPr>
          <p:cNvSpPr/>
          <p:nvPr userDrawn="1"/>
        </p:nvSpPr>
        <p:spPr>
          <a:xfrm>
            <a:off x="7278638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6" name="Vinkel 25">
            <a:extLst>
              <a:ext uri="{FF2B5EF4-FFF2-40B4-BE49-F238E27FC236}">
                <a16:creationId xmlns:a16="http://schemas.microsoft.com/office/drawing/2014/main" id="{41961900-AEBF-BED6-2BA0-3BAB460AD75E}"/>
              </a:ext>
            </a:extLst>
          </p:cNvPr>
          <p:cNvSpPr/>
          <p:nvPr userDrawn="1"/>
        </p:nvSpPr>
        <p:spPr>
          <a:xfrm>
            <a:off x="9508032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54E0BECD-87D5-4981-9376-71FA587133D2}"/>
              </a:ext>
            </a:extLst>
          </p:cNvPr>
          <p:cNvSpPr txBox="1">
            <a:spLocks/>
          </p:cNvSpPr>
          <p:nvPr userDrawn="1"/>
        </p:nvSpPr>
        <p:spPr>
          <a:xfrm>
            <a:off x="8288655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92EB964B-2130-AE93-0677-C43066F3291C}"/>
              </a:ext>
            </a:extLst>
          </p:cNvPr>
          <p:cNvSpPr txBox="1">
            <a:spLocks/>
          </p:cNvSpPr>
          <p:nvPr userDrawn="1"/>
        </p:nvSpPr>
        <p:spPr>
          <a:xfrm>
            <a:off x="4389317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21" name="Content Placeholder 18">
            <a:extLst>
              <a:ext uri="{FF2B5EF4-FFF2-40B4-BE49-F238E27FC236}">
                <a16:creationId xmlns:a16="http://schemas.microsoft.com/office/drawing/2014/main" id="{93EB4BDC-CFD2-DD67-48D9-AD82C502E868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8291659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Pladsholder til billede 33">
            <a:extLst>
              <a:ext uri="{FF2B5EF4-FFF2-40B4-BE49-F238E27FC236}">
                <a16:creationId xmlns:a16="http://schemas.microsoft.com/office/drawing/2014/main" id="{B42BE332-B83D-C163-05FE-E40C0584C122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8288656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" name="Content Placeholder 18">
            <a:extLst>
              <a:ext uri="{FF2B5EF4-FFF2-40B4-BE49-F238E27FC236}">
                <a16:creationId xmlns:a16="http://schemas.microsoft.com/office/drawing/2014/main" id="{A45A6AFB-7EDE-EB24-06AD-94073B43DCF4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4392321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Pladsholder til billede 33">
            <a:extLst>
              <a:ext uri="{FF2B5EF4-FFF2-40B4-BE49-F238E27FC236}">
                <a16:creationId xmlns:a16="http://schemas.microsoft.com/office/drawing/2014/main" id="{CA972754-1963-8062-40D7-435A341FECC7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4389318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303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0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8248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B7811051-778C-455E-359A-793B7B235CCA}"/>
              </a:ext>
            </a:extLst>
          </p:cNvPr>
          <p:cNvSpPr txBox="1">
            <a:spLocks/>
          </p:cNvSpPr>
          <p:nvPr userDrawn="1"/>
        </p:nvSpPr>
        <p:spPr>
          <a:xfrm>
            <a:off x="9189595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7B056E0A-6F6A-087D-4118-E7B519F24897}"/>
              </a:ext>
            </a:extLst>
          </p:cNvPr>
          <p:cNvSpPr txBox="1">
            <a:spLocks/>
          </p:cNvSpPr>
          <p:nvPr userDrawn="1"/>
        </p:nvSpPr>
        <p:spPr>
          <a:xfrm>
            <a:off x="6254666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29621AB9-91B9-9E64-0FB4-0D85991B0D17}"/>
              </a:ext>
            </a:extLst>
          </p:cNvPr>
          <p:cNvSpPr txBox="1">
            <a:spLocks/>
          </p:cNvSpPr>
          <p:nvPr userDrawn="1"/>
        </p:nvSpPr>
        <p:spPr>
          <a:xfrm>
            <a:off x="3363983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6" name="Content Placeholder 18">
            <a:extLst>
              <a:ext uri="{FF2B5EF4-FFF2-40B4-BE49-F238E27FC236}">
                <a16:creationId xmlns:a16="http://schemas.microsoft.com/office/drawing/2014/main" id="{159E5D0C-391D-866C-3643-C41A5EE3B8F7}"/>
              </a:ext>
            </a:extLst>
          </p:cNvPr>
          <p:cNvSpPr>
            <a:spLocks noGrp="1"/>
          </p:cNvSpPr>
          <p:nvPr>
            <p:ph sz="quarter" idx="74" hasCustomPrompt="1"/>
          </p:nvPr>
        </p:nvSpPr>
        <p:spPr>
          <a:xfrm>
            <a:off x="9191818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Pladsholder til billede 33">
            <a:extLst>
              <a:ext uri="{FF2B5EF4-FFF2-40B4-BE49-F238E27FC236}">
                <a16:creationId xmlns:a16="http://schemas.microsoft.com/office/drawing/2014/main" id="{6179D807-6532-E77D-6BB4-BB9584324119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9189598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" name="Content Placeholder 18">
            <a:extLst>
              <a:ext uri="{FF2B5EF4-FFF2-40B4-BE49-F238E27FC236}">
                <a16:creationId xmlns:a16="http://schemas.microsoft.com/office/drawing/2014/main" id="{5CC426C2-FF41-AA5D-96A7-733BB2E1F773}"/>
              </a:ext>
            </a:extLst>
          </p:cNvPr>
          <p:cNvSpPr>
            <a:spLocks noGrp="1"/>
          </p:cNvSpPr>
          <p:nvPr>
            <p:ph sz="quarter" idx="72" hasCustomPrompt="1"/>
          </p:nvPr>
        </p:nvSpPr>
        <p:spPr>
          <a:xfrm>
            <a:off x="6256889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ladsholder til billede 33">
            <a:extLst>
              <a:ext uri="{FF2B5EF4-FFF2-40B4-BE49-F238E27FC236}">
                <a16:creationId xmlns:a16="http://schemas.microsoft.com/office/drawing/2014/main" id="{231623A7-9208-1A75-924E-EDB3A4C2D728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6254669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" name="Content Placeholder 18">
            <a:extLst>
              <a:ext uri="{FF2B5EF4-FFF2-40B4-BE49-F238E27FC236}">
                <a16:creationId xmlns:a16="http://schemas.microsoft.com/office/drawing/2014/main" id="{525DC129-819D-869B-4D7A-CC2B81C38070}"/>
              </a:ext>
            </a:extLst>
          </p:cNvPr>
          <p:cNvSpPr>
            <a:spLocks noGrp="1"/>
          </p:cNvSpPr>
          <p:nvPr>
            <p:ph sz="quarter" idx="70" hasCustomPrompt="1"/>
          </p:nvPr>
        </p:nvSpPr>
        <p:spPr>
          <a:xfrm>
            <a:off x="3366206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Pladsholder til billede 33">
            <a:extLst>
              <a:ext uri="{FF2B5EF4-FFF2-40B4-BE49-F238E27FC236}">
                <a16:creationId xmlns:a16="http://schemas.microsoft.com/office/drawing/2014/main" id="{8EB03BB6-6A6D-D71E-4923-D24ACA4327B1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3363986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5522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2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85315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 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92633BA2-668C-4362-AF86-6885DEF6DFD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929718" y="0"/>
            <a:ext cx="5262281" cy="627380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7C68E-A9DB-482D-8573-A1E734D89C4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36050-6042-4828-AEF7-BEF88D45705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48AB8-957A-40F5-BE6A-A1A7B5839E37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ontent Placeholder 1">
            <a:extLst>
              <a:ext uri="{FF2B5EF4-FFF2-40B4-BE49-F238E27FC236}">
                <a16:creationId xmlns:a16="http://schemas.microsoft.com/office/drawing/2014/main" id="{BC1F3DB5-AEDF-440E-460E-9C2BE96AB980}"/>
              </a:ext>
            </a:extLst>
          </p:cNvPr>
          <p:cNvSpPr txBox="1">
            <a:spLocks/>
          </p:cNvSpPr>
          <p:nvPr userDrawn="1"/>
        </p:nvSpPr>
        <p:spPr>
          <a:xfrm>
            <a:off x="9683830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5" name="Content Placeholder 18">
            <a:extLst>
              <a:ext uri="{FF2B5EF4-FFF2-40B4-BE49-F238E27FC236}">
                <a16:creationId xmlns:a16="http://schemas.microsoft.com/office/drawing/2014/main" id="{FFF6761A-3FFD-C428-92F1-A0CF7F7DFB1A}"/>
              </a:ext>
            </a:extLst>
          </p:cNvPr>
          <p:cNvSpPr>
            <a:spLocks noGrp="1"/>
          </p:cNvSpPr>
          <p:nvPr>
            <p:ph sz="quarter" idx="71" hasCustomPrompt="1"/>
          </p:nvPr>
        </p:nvSpPr>
        <p:spPr>
          <a:xfrm>
            <a:off x="9681904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" name="Pladsholder til billede 33">
            <a:extLst>
              <a:ext uri="{FF2B5EF4-FFF2-40B4-BE49-F238E27FC236}">
                <a16:creationId xmlns:a16="http://schemas.microsoft.com/office/drawing/2014/main" id="{85B565BF-A82C-0FE1-983E-486FD2FF1372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9686133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BF3C567D-C675-EC6C-074A-48AA30142F56}"/>
              </a:ext>
            </a:extLst>
          </p:cNvPr>
          <p:cNvSpPr txBox="1">
            <a:spLocks/>
          </p:cNvSpPr>
          <p:nvPr userDrawn="1"/>
        </p:nvSpPr>
        <p:spPr>
          <a:xfrm>
            <a:off x="7384767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2" name="Content Placeholder 18">
            <a:extLst>
              <a:ext uri="{FF2B5EF4-FFF2-40B4-BE49-F238E27FC236}">
                <a16:creationId xmlns:a16="http://schemas.microsoft.com/office/drawing/2014/main" id="{AA901076-D7C0-BC5B-17EF-EEE88E962ADB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7382841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3" name="Pladsholder til billede 33">
            <a:extLst>
              <a:ext uri="{FF2B5EF4-FFF2-40B4-BE49-F238E27FC236}">
                <a16:creationId xmlns:a16="http://schemas.microsoft.com/office/drawing/2014/main" id="{2325EDFA-5012-AE21-524B-15FE7D58A0DE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7387070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F13927F8-0FDF-F8AD-C210-A90FCDC6AAAC}"/>
              </a:ext>
            </a:extLst>
          </p:cNvPr>
          <p:cNvSpPr txBox="1">
            <a:spLocks/>
          </p:cNvSpPr>
          <p:nvPr userDrawn="1"/>
        </p:nvSpPr>
        <p:spPr>
          <a:xfrm>
            <a:off x="5085705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14ED8B99-3B90-5723-67F2-B4CCA7550957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5083779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Pladsholder til billede 33">
            <a:extLst>
              <a:ext uri="{FF2B5EF4-FFF2-40B4-BE49-F238E27FC236}">
                <a16:creationId xmlns:a16="http://schemas.microsoft.com/office/drawing/2014/main" id="{2D65EEE3-0FBA-EA00-A111-5D0A1742C79B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5088008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38579D79-DF64-F0A0-D2D9-8FC4E4ECADD8}"/>
              </a:ext>
            </a:extLst>
          </p:cNvPr>
          <p:cNvSpPr txBox="1">
            <a:spLocks/>
          </p:cNvSpPr>
          <p:nvPr userDrawn="1"/>
        </p:nvSpPr>
        <p:spPr>
          <a:xfrm>
            <a:off x="2777934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FD1820C2-BB04-2E07-3372-B0F07BC0CC6E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2776008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Pladsholder til billede 33">
            <a:extLst>
              <a:ext uri="{FF2B5EF4-FFF2-40B4-BE49-F238E27FC236}">
                <a16:creationId xmlns:a16="http://schemas.microsoft.com/office/drawing/2014/main" id="{7B3D09E7-DC56-543C-009F-832BB87468BC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2780237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8872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946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81175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2682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10" name="Pladsholder til tabel 9">
            <a:extLst>
              <a:ext uri="{FF2B5EF4-FFF2-40B4-BE49-F238E27FC236}">
                <a16:creationId xmlns:a16="http://schemas.microsoft.com/office/drawing/2014/main" id="{60B336A9-F04D-446C-2BEA-65F50C061020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476250" y="1629720"/>
            <a:ext cx="11234738" cy="4070350"/>
          </a:xfrm>
        </p:spPr>
        <p:txBody>
          <a:bodyPr/>
          <a:lstStyle/>
          <a:p>
            <a:r>
              <a:rPr lang="en-GB"/>
              <a:t>Click icon to add table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305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dsholder til billede 98">
            <a:extLst>
              <a:ext uri="{FF2B5EF4-FFF2-40B4-BE49-F238E27FC236}">
                <a16:creationId xmlns:a16="http://schemas.microsoft.com/office/drawing/2014/main" id="{9E20A990-7204-FC6C-EFD1-AA75971EB956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0077898" y="1928365"/>
            <a:ext cx="842454" cy="842455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0" name="Pladsholder til tekst 94">
            <a:extLst>
              <a:ext uri="{FF2B5EF4-FFF2-40B4-BE49-F238E27FC236}">
                <a16:creationId xmlns:a16="http://schemas.microsoft.com/office/drawing/2014/main" id="{B931819F-A797-13F2-1688-F539C60D73D3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644580" y="281255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1" name="Pladsholder til tekst 94">
            <a:extLst>
              <a:ext uri="{FF2B5EF4-FFF2-40B4-BE49-F238E27FC236}">
                <a16:creationId xmlns:a16="http://schemas.microsoft.com/office/drawing/2014/main" id="{9751BB81-3C7C-0E71-74DA-8C8E0615C953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0644946" y="317138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8" name="Pladsholder til tekst 94">
            <a:extLst>
              <a:ext uri="{FF2B5EF4-FFF2-40B4-BE49-F238E27FC236}">
                <a16:creationId xmlns:a16="http://schemas.microsoft.com/office/drawing/2014/main" id="{980FC341-76C1-42A8-1A43-B9E9E51561F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73030" y="414922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9" name="Pladsholder til tekst 94">
            <a:extLst>
              <a:ext uri="{FF2B5EF4-FFF2-40B4-BE49-F238E27FC236}">
                <a16:creationId xmlns:a16="http://schemas.microsoft.com/office/drawing/2014/main" id="{A2D2C1FE-45BC-CF49-4C9B-A22A5F48A32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9673396" y="4508064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6" name="Pladsholder til tekst 94">
            <a:extLst>
              <a:ext uri="{FF2B5EF4-FFF2-40B4-BE49-F238E27FC236}">
                <a16:creationId xmlns:a16="http://schemas.microsoft.com/office/drawing/2014/main" id="{6CCFFACB-0467-FD75-3A92-20BFE336B046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896372" y="4097710"/>
            <a:ext cx="56224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7" name="Pladsholder til tekst 94">
            <a:extLst>
              <a:ext uri="{FF2B5EF4-FFF2-40B4-BE49-F238E27FC236}">
                <a16:creationId xmlns:a16="http://schemas.microsoft.com/office/drawing/2014/main" id="{200F3E1C-7F23-7695-4AF1-906167B2537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91393" y="4259866"/>
            <a:ext cx="562244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4" name="Pladsholder til tekst 94">
            <a:extLst>
              <a:ext uri="{FF2B5EF4-FFF2-40B4-BE49-F238E27FC236}">
                <a16:creationId xmlns:a16="http://schemas.microsoft.com/office/drawing/2014/main" id="{9E8F5F0F-386E-869F-DB14-2FEB0C611FA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012506" y="4152403"/>
            <a:ext cx="750162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5" name="Pladsholder til tekst 94">
            <a:extLst>
              <a:ext uri="{FF2B5EF4-FFF2-40B4-BE49-F238E27FC236}">
                <a16:creationId xmlns:a16="http://schemas.microsoft.com/office/drawing/2014/main" id="{AC3AE871-0997-40D5-952B-CEE0A925787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012872" y="4511239"/>
            <a:ext cx="75016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2" name="Pladsholder til tekst 94">
            <a:extLst>
              <a:ext uri="{FF2B5EF4-FFF2-40B4-BE49-F238E27FC236}">
                <a16:creationId xmlns:a16="http://schemas.microsoft.com/office/drawing/2014/main" id="{9D411437-ED41-3D32-2273-E7E5D86C34F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280296" y="42501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3" name="Pladsholder til tekst 94">
            <a:extLst>
              <a:ext uri="{FF2B5EF4-FFF2-40B4-BE49-F238E27FC236}">
                <a16:creationId xmlns:a16="http://schemas.microsoft.com/office/drawing/2014/main" id="{7AC81102-99C5-A9BF-88D8-E2B148B96B4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275317" y="44122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0" name="Pladsholder til tekst 94">
            <a:extLst>
              <a:ext uri="{FF2B5EF4-FFF2-40B4-BE49-F238E27FC236}">
                <a16:creationId xmlns:a16="http://schemas.microsoft.com/office/drawing/2014/main" id="{8B156160-41CA-056C-A640-CDA60D31FA8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450406" y="4095253"/>
            <a:ext cx="727278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1" name="Pladsholder til tekst 94">
            <a:extLst>
              <a:ext uri="{FF2B5EF4-FFF2-40B4-BE49-F238E27FC236}">
                <a16:creationId xmlns:a16="http://schemas.microsoft.com/office/drawing/2014/main" id="{FC4CC06B-0922-2EA5-1379-891B49AD088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450772" y="4454089"/>
            <a:ext cx="72691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8" name="Pladsholder til tekst 94">
            <a:extLst>
              <a:ext uri="{FF2B5EF4-FFF2-40B4-BE49-F238E27FC236}">
                <a16:creationId xmlns:a16="http://schemas.microsoft.com/office/drawing/2014/main" id="{40639C39-A957-1724-0FDA-CE9E21E7A187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2507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9" name="Pladsholder til tekst 94">
            <a:extLst>
              <a:ext uri="{FF2B5EF4-FFF2-40B4-BE49-F238E27FC236}">
                <a16:creationId xmlns:a16="http://schemas.microsoft.com/office/drawing/2014/main" id="{E6D1539D-A092-F88F-8D8B-220C3A6F492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2511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6" name="Pladsholder til tekst 94">
            <a:extLst>
              <a:ext uri="{FF2B5EF4-FFF2-40B4-BE49-F238E27FC236}">
                <a16:creationId xmlns:a16="http://schemas.microsoft.com/office/drawing/2014/main" id="{42EE7F60-CEE9-EB0D-F0F5-01177C8E71C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590230" y="30983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7" name="Pladsholder til tekst 94">
            <a:extLst>
              <a:ext uri="{FF2B5EF4-FFF2-40B4-BE49-F238E27FC236}">
                <a16:creationId xmlns:a16="http://schemas.microsoft.com/office/drawing/2014/main" id="{B135AE8F-D578-ECDE-DDE5-57996869AD2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90596" y="34571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5" name="Pladsholder til billede 98">
            <a:extLst>
              <a:ext uri="{FF2B5EF4-FFF2-40B4-BE49-F238E27FC236}">
                <a16:creationId xmlns:a16="http://schemas.microsoft.com/office/drawing/2014/main" id="{3CF9086B-12B0-6236-85E5-19C0FE04B10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141821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3" name="Pladsholder til tekst 94">
            <a:extLst>
              <a:ext uri="{FF2B5EF4-FFF2-40B4-BE49-F238E27FC236}">
                <a16:creationId xmlns:a16="http://schemas.microsoft.com/office/drawing/2014/main" id="{8770F7BF-F5B2-2E79-B7BC-82930432C14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921521" y="33865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4" name="Pladsholder til tekst 94">
            <a:extLst>
              <a:ext uri="{FF2B5EF4-FFF2-40B4-BE49-F238E27FC236}">
                <a16:creationId xmlns:a16="http://schemas.microsoft.com/office/drawing/2014/main" id="{E09DAB10-E503-890E-52DF-E43069B3B39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916542" y="35486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0" name="Pladsholder til tekst 94">
            <a:extLst>
              <a:ext uri="{FF2B5EF4-FFF2-40B4-BE49-F238E27FC236}">
                <a16:creationId xmlns:a16="http://schemas.microsoft.com/office/drawing/2014/main" id="{E189FEEA-41DB-B6EB-8CA5-2F2AAC523915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668302" y="3017233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1" name="Pladsholder til tekst 94">
            <a:extLst>
              <a:ext uri="{FF2B5EF4-FFF2-40B4-BE49-F238E27FC236}">
                <a16:creationId xmlns:a16="http://schemas.microsoft.com/office/drawing/2014/main" id="{595931B7-464E-79D9-0B74-D487960588D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663323" y="3179389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8" name="Pladsholder til tekst 94">
            <a:extLst>
              <a:ext uri="{FF2B5EF4-FFF2-40B4-BE49-F238E27FC236}">
                <a16:creationId xmlns:a16="http://schemas.microsoft.com/office/drawing/2014/main" id="{229974E6-56C5-3E51-C824-FA7ABF98F05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4153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9" name="Pladsholder til tekst 94">
            <a:extLst>
              <a:ext uri="{FF2B5EF4-FFF2-40B4-BE49-F238E27FC236}">
                <a16:creationId xmlns:a16="http://schemas.microsoft.com/office/drawing/2014/main" id="{EFAF72A9-5052-1D55-074F-04D7976999B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157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6" name="Pladsholder til tekst 94">
            <a:extLst>
              <a:ext uri="{FF2B5EF4-FFF2-40B4-BE49-F238E27FC236}">
                <a16:creationId xmlns:a16="http://schemas.microsoft.com/office/drawing/2014/main" id="{5F023651-1EC7-7697-A911-1CE3AEBAA58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623775" y="4005489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7" name="Pladsholder til tekst 94">
            <a:extLst>
              <a:ext uri="{FF2B5EF4-FFF2-40B4-BE49-F238E27FC236}">
                <a16:creationId xmlns:a16="http://schemas.microsoft.com/office/drawing/2014/main" id="{9D7EF8D3-ED08-1739-BEA9-07BE1AA3970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618796" y="4167644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4" name="Pladsholder til tekst 94">
            <a:extLst>
              <a:ext uri="{FF2B5EF4-FFF2-40B4-BE49-F238E27FC236}">
                <a16:creationId xmlns:a16="http://schemas.microsoft.com/office/drawing/2014/main" id="{936CDD0E-6D50-A5E4-1BA9-E674900101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853569" y="43009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5" name="Pladsholder til tekst 94">
            <a:extLst>
              <a:ext uri="{FF2B5EF4-FFF2-40B4-BE49-F238E27FC236}">
                <a16:creationId xmlns:a16="http://schemas.microsoft.com/office/drawing/2014/main" id="{09085FBD-C21A-8D7D-1BBE-06C1EB2F0AEA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848590" y="4463065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2" name="Pladsholder til tekst 94">
            <a:extLst>
              <a:ext uri="{FF2B5EF4-FFF2-40B4-BE49-F238E27FC236}">
                <a16:creationId xmlns:a16="http://schemas.microsoft.com/office/drawing/2014/main" id="{01ADCF24-2B56-4C44-4730-61D129C5BF8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157219" y="4005489"/>
            <a:ext cx="550200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3" name="Pladsholder til tekst 94">
            <a:extLst>
              <a:ext uri="{FF2B5EF4-FFF2-40B4-BE49-F238E27FC236}">
                <a16:creationId xmlns:a16="http://schemas.microsoft.com/office/drawing/2014/main" id="{8122AC8B-EE0A-5EAD-E9F8-B57E1B8793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152240" y="4167645"/>
            <a:ext cx="550200" cy="161168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0" name="Pladsholder til tekst 94">
            <a:extLst>
              <a:ext uri="{FF2B5EF4-FFF2-40B4-BE49-F238E27FC236}">
                <a16:creationId xmlns:a16="http://schemas.microsoft.com/office/drawing/2014/main" id="{B1A73FF4-DC69-7CEC-7F8B-0606C21F8E8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921585" y="4378283"/>
            <a:ext cx="75457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1" name="Pladsholder til tekst 94">
            <a:extLst>
              <a:ext uri="{FF2B5EF4-FFF2-40B4-BE49-F238E27FC236}">
                <a16:creationId xmlns:a16="http://schemas.microsoft.com/office/drawing/2014/main" id="{F89B2953-3F0A-EB28-A677-2652F24531D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916606" y="4540438"/>
            <a:ext cx="754574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8" name="Pladsholder til tekst 94">
            <a:extLst>
              <a:ext uri="{FF2B5EF4-FFF2-40B4-BE49-F238E27FC236}">
                <a16:creationId xmlns:a16="http://schemas.microsoft.com/office/drawing/2014/main" id="{E5EE3DBA-A19B-D8F0-ADEF-2E5B3E47F81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44817" y="280972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9" name="Pladsholder til tekst 94">
            <a:extLst>
              <a:ext uri="{FF2B5EF4-FFF2-40B4-BE49-F238E27FC236}">
                <a16:creationId xmlns:a16="http://schemas.microsoft.com/office/drawing/2014/main" id="{83B49108-C05A-C654-DF01-2ED0817A1EE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45183" y="316855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6" name="Pladsholder til tekst 94">
            <a:extLst>
              <a:ext uri="{FF2B5EF4-FFF2-40B4-BE49-F238E27FC236}">
                <a16:creationId xmlns:a16="http://schemas.microsoft.com/office/drawing/2014/main" id="{84A4207D-3265-26A7-A31C-A6A87BCA01B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8426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7" name="Pladsholder til tekst 94">
            <a:extLst>
              <a:ext uri="{FF2B5EF4-FFF2-40B4-BE49-F238E27FC236}">
                <a16:creationId xmlns:a16="http://schemas.microsoft.com/office/drawing/2014/main" id="{04F5F5AB-3FC7-862E-D78C-C3477B732D9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28792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5" name="Pladsholder til billede 98">
            <a:extLst>
              <a:ext uri="{FF2B5EF4-FFF2-40B4-BE49-F238E27FC236}">
                <a16:creationId xmlns:a16="http://schemas.microsoft.com/office/drawing/2014/main" id="{D9291485-09B1-CD71-7F4D-1C8F4D43D69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9154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3" name="Pladsholder til tekst 94">
            <a:extLst>
              <a:ext uri="{FF2B5EF4-FFF2-40B4-BE49-F238E27FC236}">
                <a16:creationId xmlns:a16="http://schemas.microsoft.com/office/drawing/2014/main" id="{F4B62B82-E90D-E98D-159B-0F9C4C7FB50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14623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4" name="Pladsholder til tekst 94">
            <a:extLst>
              <a:ext uri="{FF2B5EF4-FFF2-40B4-BE49-F238E27FC236}">
                <a16:creationId xmlns:a16="http://schemas.microsoft.com/office/drawing/2014/main" id="{B20548BE-C92A-20FB-961E-A93B6BB9C9E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314989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2" name="Pladsholder til billede 98">
            <a:extLst>
              <a:ext uri="{FF2B5EF4-FFF2-40B4-BE49-F238E27FC236}">
                <a16:creationId xmlns:a16="http://schemas.microsoft.com/office/drawing/2014/main" id="{24AC4F33-136C-E8A7-726A-16C483CD87F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7422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0" name="Pladsholder til tekst 94">
            <a:extLst>
              <a:ext uri="{FF2B5EF4-FFF2-40B4-BE49-F238E27FC236}">
                <a16:creationId xmlns:a16="http://schemas.microsoft.com/office/drawing/2014/main" id="{0E8BA278-B668-9D48-C2B9-EB63A4403A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31014" y="3077006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1" name="Pladsholder til tekst 94">
            <a:extLst>
              <a:ext uri="{FF2B5EF4-FFF2-40B4-BE49-F238E27FC236}">
                <a16:creationId xmlns:a16="http://schemas.microsoft.com/office/drawing/2014/main" id="{7F3B692C-EAA4-7F25-A0E2-F204A793C2B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331380" y="3435842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9" name="Pladsholder til billede 98">
            <a:extLst>
              <a:ext uri="{FF2B5EF4-FFF2-40B4-BE49-F238E27FC236}">
                <a16:creationId xmlns:a16="http://schemas.microsoft.com/office/drawing/2014/main" id="{AFBBB65C-BA6B-68A3-648B-464BEAA0180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855446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5" name="Pladsholder til tekst 94">
            <a:extLst>
              <a:ext uri="{FF2B5EF4-FFF2-40B4-BE49-F238E27FC236}">
                <a16:creationId xmlns:a16="http://schemas.microsoft.com/office/drawing/2014/main" id="{53E95E8D-2F7A-C151-427D-110A7E6E9BE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8863" y="2785102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6" name="Straight Connector 76">
            <a:extLst>
              <a:ext uri="{FF2B5EF4-FFF2-40B4-BE49-F238E27FC236}">
                <a16:creationId xmlns:a16="http://schemas.microsoft.com/office/drawing/2014/main" id="{9CD83B4D-660F-5559-F62D-2EF9FDA68FF2}"/>
              </a:ext>
            </a:extLst>
          </p:cNvPr>
          <p:cNvCxnSpPr>
            <a:cxnSpLocks/>
          </p:cNvCxnSpPr>
          <p:nvPr userDrawn="1"/>
        </p:nvCxnSpPr>
        <p:spPr>
          <a:xfrm flipH="1">
            <a:off x="790054" y="3903347"/>
            <a:ext cx="10560804" cy="3071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77">
            <a:extLst>
              <a:ext uri="{FF2B5EF4-FFF2-40B4-BE49-F238E27FC236}">
                <a16:creationId xmlns:a16="http://schemas.microsoft.com/office/drawing/2014/main" id="{E2A41A7B-2124-15E5-599A-D21E2AE4EB95}"/>
              </a:ext>
            </a:extLst>
          </p:cNvPr>
          <p:cNvSpPr/>
          <p:nvPr userDrawn="1"/>
        </p:nvSpPr>
        <p:spPr>
          <a:xfrm>
            <a:off x="73379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0" name="Straight Connector 83">
            <a:extLst>
              <a:ext uri="{FF2B5EF4-FFF2-40B4-BE49-F238E27FC236}">
                <a16:creationId xmlns:a16="http://schemas.microsoft.com/office/drawing/2014/main" id="{0994A919-BA7D-888C-6CD1-7EF63D65B6C9}"/>
              </a:ext>
            </a:extLst>
          </p:cNvPr>
          <p:cNvCxnSpPr>
            <a:cxnSpLocks/>
          </p:cNvCxnSpPr>
          <p:nvPr userDrawn="1"/>
        </p:nvCxnSpPr>
        <p:spPr>
          <a:xfrm flipV="1">
            <a:off x="804117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78">
            <a:extLst>
              <a:ext uri="{FF2B5EF4-FFF2-40B4-BE49-F238E27FC236}">
                <a16:creationId xmlns:a16="http://schemas.microsoft.com/office/drawing/2014/main" id="{DAAE40D4-8C5C-F95A-BD9B-31A645F31608}"/>
              </a:ext>
            </a:extLst>
          </p:cNvPr>
          <p:cNvSpPr/>
          <p:nvPr userDrawn="1"/>
        </p:nvSpPr>
        <p:spPr>
          <a:xfrm>
            <a:off x="110792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3" name="Straight Connector 90">
            <a:extLst>
              <a:ext uri="{FF2B5EF4-FFF2-40B4-BE49-F238E27FC236}">
                <a16:creationId xmlns:a16="http://schemas.microsoft.com/office/drawing/2014/main" id="{72A5A006-4B01-DCEE-5329-9DC68171119C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8243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79">
            <a:extLst>
              <a:ext uri="{FF2B5EF4-FFF2-40B4-BE49-F238E27FC236}">
                <a16:creationId xmlns:a16="http://schemas.microsoft.com/office/drawing/2014/main" id="{7580B4BB-70C3-87C4-3DF0-8A1930C4A36A}"/>
              </a:ext>
            </a:extLst>
          </p:cNvPr>
          <p:cNvSpPr/>
          <p:nvPr userDrawn="1"/>
        </p:nvSpPr>
        <p:spPr>
          <a:xfrm>
            <a:off x="21003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9" name="Straight Connector 93">
            <a:extLst>
              <a:ext uri="{FF2B5EF4-FFF2-40B4-BE49-F238E27FC236}">
                <a16:creationId xmlns:a16="http://schemas.microsoft.com/office/drawing/2014/main" id="{287EA011-3519-1B8B-134B-A9345F81CAC8}"/>
              </a:ext>
            </a:extLst>
          </p:cNvPr>
          <p:cNvCxnSpPr>
            <a:cxnSpLocks/>
            <a:stCxn id="18" idx="0"/>
          </p:cNvCxnSpPr>
          <p:nvPr userDrawn="1"/>
        </p:nvCxnSpPr>
        <p:spPr>
          <a:xfrm flipH="1" flipV="1">
            <a:off x="2170221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78">
            <a:extLst>
              <a:ext uri="{FF2B5EF4-FFF2-40B4-BE49-F238E27FC236}">
                <a16:creationId xmlns:a16="http://schemas.microsoft.com/office/drawing/2014/main" id="{7719A509-F9C9-1AC8-49EE-C65C6A029EB2}"/>
              </a:ext>
            </a:extLst>
          </p:cNvPr>
          <p:cNvSpPr/>
          <p:nvPr userDrawn="1"/>
        </p:nvSpPr>
        <p:spPr>
          <a:xfrm>
            <a:off x="252579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4" name="Straight Connector 90">
            <a:extLst>
              <a:ext uri="{FF2B5EF4-FFF2-40B4-BE49-F238E27FC236}">
                <a16:creationId xmlns:a16="http://schemas.microsoft.com/office/drawing/2014/main" id="{63DE49AE-E37E-A88C-2A18-E985E13B43DE}"/>
              </a:ext>
            </a:extLst>
          </p:cNvPr>
          <p:cNvCxnSpPr>
            <a:cxnSpLocks/>
          </p:cNvCxnSpPr>
          <p:nvPr userDrawn="1"/>
        </p:nvCxnSpPr>
        <p:spPr>
          <a:xfrm flipV="1">
            <a:off x="2596110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77">
            <a:extLst>
              <a:ext uri="{FF2B5EF4-FFF2-40B4-BE49-F238E27FC236}">
                <a16:creationId xmlns:a16="http://schemas.microsoft.com/office/drawing/2014/main" id="{5BF63822-6189-64F7-D642-41271697695F}"/>
              </a:ext>
            </a:extLst>
          </p:cNvPr>
          <p:cNvSpPr/>
          <p:nvPr userDrawn="1"/>
        </p:nvSpPr>
        <p:spPr>
          <a:xfrm>
            <a:off x="3531053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9" name="Straight Connector 83">
            <a:extLst>
              <a:ext uri="{FF2B5EF4-FFF2-40B4-BE49-F238E27FC236}">
                <a16:creationId xmlns:a16="http://schemas.microsoft.com/office/drawing/2014/main" id="{5B6A9C1B-9280-7703-67F2-50F9B1F49396}"/>
              </a:ext>
            </a:extLst>
          </p:cNvPr>
          <p:cNvCxnSpPr>
            <a:cxnSpLocks/>
          </p:cNvCxnSpPr>
          <p:nvPr userDrawn="1"/>
        </p:nvCxnSpPr>
        <p:spPr>
          <a:xfrm flipV="1">
            <a:off x="3601371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78">
            <a:extLst>
              <a:ext uri="{FF2B5EF4-FFF2-40B4-BE49-F238E27FC236}">
                <a16:creationId xmlns:a16="http://schemas.microsoft.com/office/drawing/2014/main" id="{07B0754B-FB43-44DB-0C2B-D1FA99554E8F}"/>
              </a:ext>
            </a:extLst>
          </p:cNvPr>
          <p:cNvSpPr/>
          <p:nvPr userDrawn="1"/>
        </p:nvSpPr>
        <p:spPr>
          <a:xfrm>
            <a:off x="3814665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5" name="Straight Connector 90">
            <a:extLst>
              <a:ext uri="{FF2B5EF4-FFF2-40B4-BE49-F238E27FC236}">
                <a16:creationId xmlns:a16="http://schemas.microsoft.com/office/drawing/2014/main" id="{6642C73F-1DEA-713F-5656-C585E973F735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7161" y="3937473"/>
            <a:ext cx="0" cy="755876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78">
            <a:extLst>
              <a:ext uri="{FF2B5EF4-FFF2-40B4-BE49-F238E27FC236}">
                <a16:creationId xmlns:a16="http://schemas.microsoft.com/office/drawing/2014/main" id="{AF62D512-70F2-9E69-0C4C-DB89036A3716}"/>
              </a:ext>
            </a:extLst>
          </p:cNvPr>
          <p:cNvSpPr/>
          <p:nvPr userDrawn="1"/>
        </p:nvSpPr>
        <p:spPr>
          <a:xfrm>
            <a:off x="4051347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7" name="Straight Connector 90">
            <a:extLst>
              <a:ext uri="{FF2B5EF4-FFF2-40B4-BE49-F238E27FC236}">
                <a16:creationId xmlns:a16="http://schemas.microsoft.com/office/drawing/2014/main" id="{E1FE15E2-4BF9-AAE2-9756-742282D58810}"/>
              </a:ext>
            </a:extLst>
          </p:cNvPr>
          <p:cNvCxnSpPr>
            <a:cxnSpLocks/>
          </p:cNvCxnSpPr>
          <p:nvPr userDrawn="1"/>
        </p:nvCxnSpPr>
        <p:spPr>
          <a:xfrm flipV="1">
            <a:off x="4083844" y="3937469"/>
            <a:ext cx="0" cy="323618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78">
            <a:extLst>
              <a:ext uri="{FF2B5EF4-FFF2-40B4-BE49-F238E27FC236}">
                <a16:creationId xmlns:a16="http://schemas.microsoft.com/office/drawing/2014/main" id="{3CE8B75A-B331-7E25-7B64-975AEFA7EEA6}"/>
              </a:ext>
            </a:extLst>
          </p:cNvPr>
          <p:cNvSpPr/>
          <p:nvPr userDrawn="1"/>
        </p:nvSpPr>
        <p:spPr>
          <a:xfrm>
            <a:off x="4758991" y="3869232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3" name="Straight Connector 90">
            <a:extLst>
              <a:ext uri="{FF2B5EF4-FFF2-40B4-BE49-F238E27FC236}">
                <a16:creationId xmlns:a16="http://schemas.microsoft.com/office/drawing/2014/main" id="{F94247D0-E9D7-D30A-1630-E0D6E4E3E4F2}"/>
              </a:ext>
            </a:extLst>
          </p:cNvPr>
          <p:cNvCxnSpPr>
            <a:cxnSpLocks/>
          </p:cNvCxnSpPr>
          <p:nvPr userDrawn="1"/>
        </p:nvCxnSpPr>
        <p:spPr>
          <a:xfrm flipV="1">
            <a:off x="4791487" y="3915592"/>
            <a:ext cx="1625" cy="61637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78">
            <a:extLst>
              <a:ext uri="{FF2B5EF4-FFF2-40B4-BE49-F238E27FC236}">
                <a16:creationId xmlns:a16="http://schemas.microsoft.com/office/drawing/2014/main" id="{7E13C692-95BB-800A-EC74-449A422336D9}"/>
              </a:ext>
            </a:extLst>
          </p:cNvPr>
          <p:cNvSpPr/>
          <p:nvPr userDrawn="1"/>
        </p:nvSpPr>
        <p:spPr>
          <a:xfrm>
            <a:off x="5520779" y="3869227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5" name="Straight Connector 90">
            <a:extLst>
              <a:ext uri="{FF2B5EF4-FFF2-40B4-BE49-F238E27FC236}">
                <a16:creationId xmlns:a16="http://schemas.microsoft.com/office/drawing/2014/main" id="{F9565BFB-A0FC-0E69-B88F-43C259C8D4F7}"/>
              </a:ext>
            </a:extLst>
          </p:cNvPr>
          <p:cNvCxnSpPr>
            <a:cxnSpLocks/>
            <a:endCxn id="44" idx="4"/>
          </p:cNvCxnSpPr>
          <p:nvPr userDrawn="1"/>
        </p:nvCxnSpPr>
        <p:spPr>
          <a:xfrm flipV="1">
            <a:off x="5553275" y="3937470"/>
            <a:ext cx="1626" cy="52378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77">
            <a:extLst>
              <a:ext uri="{FF2B5EF4-FFF2-40B4-BE49-F238E27FC236}">
                <a16:creationId xmlns:a16="http://schemas.microsoft.com/office/drawing/2014/main" id="{80402DFC-B0E8-8CDB-341E-955069D3831E}"/>
              </a:ext>
            </a:extLst>
          </p:cNvPr>
          <p:cNvSpPr/>
          <p:nvPr userDrawn="1"/>
        </p:nvSpPr>
        <p:spPr>
          <a:xfrm>
            <a:off x="5213351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9" name="Straight Connector 83">
            <a:extLst>
              <a:ext uri="{FF2B5EF4-FFF2-40B4-BE49-F238E27FC236}">
                <a16:creationId xmlns:a16="http://schemas.microsoft.com/office/drawing/2014/main" id="{15AC8A43-CD5A-4CBE-C323-69A3D9B3B4C3}"/>
              </a:ext>
            </a:extLst>
          </p:cNvPr>
          <p:cNvCxnSpPr>
            <a:cxnSpLocks/>
          </p:cNvCxnSpPr>
          <p:nvPr userDrawn="1"/>
        </p:nvCxnSpPr>
        <p:spPr>
          <a:xfrm flipV="1">
            <a:off x="5283669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78">
            <a:extLst>
              <a:ext uri="{FF2B5EF4-FFF2-40B4-BE49-F238E27FC236}">
                <a16:creationId xmlns:a16="http://schemas.microsoft.com/office/drawing/2014/main" id="{20A7E88E-EF43-F17D-8911-FCED790C6A68}"/>
              </a:ext>
            </a:extLst>
          </p:cNvPr>
          <p:cNvSpPr/>
          <p:nvPr userDrawn="1"/>
        </p:nvSpPr>
        <p:spPr>
          <a:xfrm>
            <a:off x="623766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3" name="Straight Connector 90">
            <a:extLst>
              <a:ext uri="{FF2B5EF4-FFF2-40B4-BE49-F238E27FC236}">
                <a16:creationId xmlns:a16="http://schemas.microsoft.com/office/drawing/2014/main" id="{0368F257-466C-40E3-95A8-A2897071B4E7}"/>
              </a:ext>
            </a:extLst>
          </p:cNvPr>
          <p:cNvCxnSpPr>
            <a:cxnSpLocks/>
          </p:cNvCxnSpPr>
          <p:nvPr userDrawn="1"/>
        </p:nvCxnSpPr>
        <p:spPr>
          <a:xfrm flipV="1">
            <a:off x="6307987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77">
            <a:extLst>
              <a:ext uri="{FF2B5EF4-FFF2-40B4-BE49-F238E27FC236}">
                <a16:creationId xmlns:a16="http://schemas.microsoft.com/office/drawing/2014/main" id="{37904B91-4D48-DB2C-0CB1-DF9EFDCF1892}"/>
              </a:ext>
            </a:extLst>
          </p:cNvPr>
          <p:cNvSpPr/>
          <p:nvPr userDrawn="1"/>
        </p:nvSpPr>
        <p:spPr>
          <a:xfrm>
            <a:off x="738883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7" name="Straight Connector 83">
            <a:extLst>
              <a:ext uri="{FF2B5EF4-FFF2-40B4-BE49-F238E27FC236}">
                <a16:creationId xmlns:a16="http://schemas.microsoft.com/office/drawing/2014/main" id="{754BF086-5A03-8868-4B2A-A18817D790A2}"/>
              </a:ext>
            </a:extLst>
          </p:cNvPr>
          <p:cNvCxnSpPr>
            <a:cxnSpLocks/>
            <a:stCxn id="56" idx="0"/>
          </p:cNvCxnSpPr>
          <p:nvPr userDrawn="1"/>
        </p:nvCxnSpPr>
        <p:spPr>
          <a:xfrm flipH="1" flipV="1">
            <a:off x="7457617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78">
            <a:extLst>
              <a:ext uri="{FF2B5EF4-FFF2-40B4-BE49-F238E27FC236}">
                <a16:creationId xmlns:a16="http://schemas.microsoft.com/office/drawing/2014/main" id="{1ED6159C-0A66-E2AB-091D-081ADB041E8D}"/>
              </a:ext>
            </a:extLst>
          </p:cNvPr>
          <p:cNvSpPr/>
          <p:nvPr userDrawn="1"/>
        </p:nvSpPr>
        <p:spPr>
          <a:xfrm rot="10800000">
            <a:off x="6566722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2" name="Straight Connector 90">
            <a:extLst>
              <a:ext uri="{FF2B5EF4-FFF2-40B4-BE49-F238E27FC236}">
                <a16:creationId xmlns:a16="http://schemas.microsoft.com/office/drawing/2014/main" id="{BC8C6388-BCD3-B1EC-F1B8-A3FA40C1CB32}"/>
              </a:ext>
            </a:extLst>
          </p:cNvPr>
          <p:cNvCxnSpPr>
            <a:cxnSpLocks/>
            <a:endCxn id="61" idx="4"/>
          </p:cNvCxnSpPr>
          <p:nvPr userDrawn="1"/>
        </p:nvCxnSpPr>
        <p:spPr>
          <a:xfrm>
            <a:off x="6600843" y="3033383"/>
            <a:ext cx="0" cy="8358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78">
            <a:extLst>
              <a:ext uri="{FF2B5EF4-FFF2-40B4-BE49-F238E27FC236}">
                <a16:creationId xmlns:a16="http://schemas.microsoft.com/office/drawing/2014/main" id="{05747B54-D6D6-7D32-08FB-4567CD54C1A3}"/>
              </a:ext>
            </a:extLst>
          </p:cNvPr>
          <p:cNvSpPr/>
          <p:nvPr userDrawn="1"/>
        </p:nvSpPr>
        <p:spPr>
          <a:xfrm rot="10800000">
            <a:off x="6823581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6" name="Straight Connector 90">
            <a:extLst>
              <a:ext uri="{FF2B5EF4-FFF2-40B4-BE49-F238E27FC236}">
                <a16:creationId xmlns:a16="http://schemas.microsoft.com/office/drawing/2014/main" id="{2DF2D32C-3E2B-C7C7-39AF-55280DE3DEE2}"/>
              </a:ext>
            </a:extLst>
          </p:cNvPr>
          <p:cNvCxnSpPr>
            <a:cxnSpLocks/>
            <a:endCxn id="65" idx="4"/>
          </p:cNvCxnSpPr>
          <p:nvPr userDrawn="1"/>
        </p:nvCxnSpPr>
        <p:spPr>
          <a:xfrm>
            <a:off x="6856033" y="3412263"/>
            <a:ext cx="1670" cy="45696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78">
            <a:extLst>
              <a:ext uri="{FF2B5EF4-FFF2-40B4-BE49-F238E27FC236}">
                <a16:creationId xmlns:a16="http://schemas.microsoft.com/office/drawing/2014/main" id="{A6FADD64-EA73-2B0A-6396-6DF34201BC37}"/>
              </a:ext>
            </a:extLst>
          </p:cNvPr>
          <p:cNvSpPr/>
          <p:nvPr userDrawn="1"/>
        </p:nvSpPr>
        <p:spPr>
          <a:xfrm>
            <a:off x="7797207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0" name="Straight Connector 90">
            <a:extLst>
              <a:ext uri="{FF2B5EF4-FFF2-40B4-BE49-F238E27FC236}">
                <a16:creationId xmlns:a16="http://schemas.microsoft.com/office/drawing/2014/main" id="{E9D08FBA-8A24-3BE4-B596-451D4494A75D}"/>
              </a:ext>
            </a:extLst>
          </p:cNvPr>
          <p:cNvCxnSpPr>
            <a:cxnSpLocks/>
          </p:cNvCxnSpPr>
          <p:nvPr userDrawn="1"/>
        </p:nvCxnSpPr>
        <p:spPr>
          <a:xfrm flipV="1">
            <a:off x="7867525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8">
            <a:extLst>
              <a:ext uri="{FF2B5EF4-FFF2-40B4-BE49-F238E27FC236}">
                <a16:creationId xmlns:a16="http://schemas.microsoft.com/office/drawing/2014/main" id="{11B1DF5B-561A-445E-21B3-7A74E7F795B6}"/>
              </a:ext>
            </a:extLst>
          </p:cNvPr>
          <p:cNvSpPr/>
          <p:nvPr userDrawn="1"/>
        </p:nvSpPr>
        <p:spPr>
          <a:xfrm>
            <a:off x="7175233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4" name="Straight Connector 90">
            <a:extLst>
              <a:ext uri="{FF2B5EF4-FFF2-40B4-BE49-F238E27FC236}">
                <a16:creationId xmlns:a16="http://schemas.microsoft.com/office/drawing/2014/main" id="{03BBC850-16B8-F081-7C1B-D43B1373FD83}"/>
              </a:ext>
            </a:extLst>
          </p:cNvPr>
          <p:cNvCxnSpPr>
            <a:cxnSpLocks/>
            <a:endCxn id="73" idx="4"/>
          </p:cNvCxnSpPr>
          <p:nvPr userDrawn="1"/>
        </p:nvCxnSpPr>
        <p:spPr>
          <a:xfrm flipV="1">
            <a:off x="7209355" y="3937471"/>
            <a:ext cx="0" cy="65351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7">
            <a:extLst>
              <a:ext uri="{FF2B5EF4-FFF2-40B4-BE49-F238E27FC236}">
                <a16:creationId xmlns:a16="http://schemas.microsoft.com/office/drawing/2014/main" id="{E9A8B657-E61E-461A-0CB5-5928C8FCA212}"/>
              </a:ext>
            </a:extLst>
          </p:cNvPr>
          <p:cNvSpPr/>
          <p:nvPr userDrawn="1"/>
        </p:nvSpPr>
        <p:spPr>
          <a:xfrm>
            <a:off x="903224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8" name="Straight Connector 83">
            <a:extLst>
              <a:ext uri="{FF2B5EF4-FFF2-40B4-BE49-F238E27FC236}">
                <a16:creationId xmlns:a16="http://schemas.microsoft.com/office/drawing/2014/main" id="{DB71CE7D-586F-4FCB-2D0B-6C9BEE61084A}"/>
              </a:ext>
            </a:extLst>
          </p:cNvPr>
          <p:cNvCxnSpPr>
            <a:cxnSpLocks/>
          </p:cNvCxnSpPr>
          <p:nvPr userDrawn="1"/>
        </p:nvCxnSpPr>
        <p:spPr>
          <a:xfrm flipV="1">
            <a:off x="9102566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78">
            <a:extLst>
              <a:ext uri="{FF2B5EF4-FFF2-40B4-BE49-F238E27FC236}">
                <a16:creationId xmlns:a16="http://schemas.microsoft.com/office/drawing/2014/main" id="{9BE998E6-0A0F-BCFA-3D2E-05903A68DB97}"/>
              </a:ext>
            </a:extLst>
          </p:cNvPr>
          <p:cNvSpPr/>
          <p:nvPr userDrawn="1"/>
        </p:nvSpPr>
        <p:spPr>
          <a:xfrm>
            <a:off x="8779687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2" name="Straight Connector 90">
            <a:extLst>
              <a:ext uri="{FF2B5EF4-FFF2-40B4-BE49-F238E27FC236}">
                <a16:creationId xmlns:a16="http://schemas.microsoft.com/office/drawing/2014/main" id="{A0E554AA-F4D0-019C-2534-E86975BB5B0C}"/>
              </a:ext>
            </a:extLst>
          </p:cNvPr>
          <p:cNvCxnSpPr>
            <a:cxnSpLocks/>
            <a:endCxn id="81" idx="4"/>
          </p:cNvCxnSpPr>
          <p:nvPr userDrawn="1"/>
        </p:nvCxnSpPr>
        <p:spPr>
          <a:xfrm flipV="1">
            <a:off x="8813809" y="3937471"/>
            <a:ext cx="0" cy="590512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78">
            <a:extLst>
              <a:ext uri="{FF2B5EF4-FFF2-40B4-BE49-F238E27FC236}">
                <a16:creationId xmlns:a16="http://schemas.microsoft.com/office/drawing/2014/main" id="{B2172F26-914F-B47C-9501-9E6BB191E98A}"/>
              </a:ext>
            </a:extLst>
          </p:cNvPr>
          <p:cNvSpPr/>
          <p:nvPr userDrawn="1"/>
        </p:nvSpPr>
        <p:spPr>
          <a:xfrm>
            <a:off x="9463286" y="3832582"/>
            <a:ext cx="147669" cy="147668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6" name="Straight Connector 90">
            <a:extLst>
              <a:ext uri="{FF2B5EF4-FFF2-40B4-BE49-F238E27FC236}">
                <a16:creationId xmlns:a16="http://schemas.microsoft.com/office/drawing/2014/main" id="{D67CB719-3218-1861-7EB3-37873E9A4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9533604" y="3980251"/>
            <a:ext cx="0" cy="72541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77">
            <a:extLst>
              <a:ext uri="{FF2B5EF4-FFF2-40B4-BE49-F238E27FC236}">
                <a16:creationId xmlns:a16="http://schemas.microsoft.com/office/drawing/2014/main" id="{BB2A97FA-519E-5C83-2D2F-D0538BDD57CE}"/>
              </a:ext>
            </a:extLst>
          </p:cNvPr>
          <p:cNvSpPr/>
          <p:nvPr userDrawn="1"/>
        </p:nvSpPr>
        <p:spPr>
          <a:xfrm>
            <a:off x="1043217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90" name="Straight Connector 83">
            <a:extLst>
              <a:ext uri="{FF2B5EF4-FFF2-40B4-BE49-F238E27FC236}">
                <a16:creationId xmlns:a16="http://schemas.microsoft.com/office/drawing/2014/main" id="{4361B724-FB9B-2DF5-C6C0-FBB11DE3E9C0}"/>
              </a:ext>
            </a:extLst>
          </p:cNvPr>
          <p:cNvCxnSpPr>
            <a:cxnSpLocks/>
          </p:cNvCxnSpPr>
          <p:nvPr userDrawn="1"/>
        </p:nvCxnSpPr>
        <p:spPr>
          <a:xfrm flipV="1">
            <a:off x="1050249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ladsholder til tekst 94">
            <a:extLst>
              <a:ext uri="{FF2B5EF4-FFF2-40B4-BE49-F238E27FC236}">
                <a16:creationId xmlns:a16="http://schemas.microsoft.com/office/drawing/2014/main" id="{A7AD2613-F096-2928-0815-4CF768F94D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9229" y="3143938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864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dsholder til tekst 94">
            <a:extLst>
              <a:ext uri="{FF2B5EF4-FFF2-40B4-BE49-F238E27FC236}">
                <a16:creationId xmlns:a16="http://schemas.microsoft.com/office/drawing/2014/main" id="{3DCDFF49-89C3-758A-5EC1-390443F72AE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431602" y="30837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8" name="Pladsholder til tekst 94">
            <a:extLst>
              <a:ext uri="{FF2B5EF4-FFF2-40B4-BE49-F238E27FC236}">
                <a16:creationId xmlns:a16="http://schemas.microsoft.com/office/drawing/2014/main" id="{F24BF887-4840-ABCA-D93A-E56DF81901C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431968" y="3442588"/>
            <a:ext cx="1358076" cy="3528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46" name="Pladsholder til billede 98">
            <a:extLst>
              <a:ext uri="{FF2B5EF4-FFF2-40B4-BE49-F238E27FC236}">
                <a16:creationId xmlns:a16="http://schemas.microsoft.com/office/drawing/2014/main" id="{BBB9893B-00B3-D419-D74C-96DE6C98AF3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939335" y="2412195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3" name="Pladsholder til tekst 94">
            <a:extLst>
              <a:ext uri="{FF2B5EF4-FFF2-40B4-BE49-F238E27FC236}">
                <a16:creationId xmlns:a16="http://schemas.microsoft.com/office/drawing/2014/main" id="{78292749-C129-3DF2-3D41-AB8E4962EC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6982" y="438444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4" name="Pladsholder til tekst 94">
            <a:extLst>
              <a:ext uri="{FF2B5EF4-FFF2-40B4-BE49-F238E27FC236}">
                <a16:creationId xmlns:a16="http://schemas.microsoft.com/office/drawing/2014/main" id="{0A6EED5A-0A80-D453-116E-58BC851A2AA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7348" y="4743284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2" name="Pladsholder til billede 98">
            <a:extLst>
              <a:ext uri="{FF2B5EF4-FFF2-40B4-BE49-F238E27FC236}">
                <a16:creationId xmlns:a16="http://schemas.microsoft.com/office/drawing/2014/main" id="{A0430362-5C0F-69C4-593E-2CFEA50B54A3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780443" y="4377910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7" name="Pladsholder til tekst 94">
            <a:extLst>
              <a:ext uri="{FF2B5EF4-FFF2-40B4-BE49-F238E27FC236}">
                <a16:creationId xmlns:a16="http://schemas.microsoft.com/office/drawing/2014/main" id="{BA2E7FF0-FD00-2734-FB8C-79750019E9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715268" y="2910027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8" name="Pladsholder til tekst 94">
            <a:extLst>
              <a:ext uri="{FF2B5EF4-FFF2-40B4-BE49-F238E27FC236}">
                <a16:creationId xmlns:a16="http://schemas.microsoft.com/office/drawing/2014/main" id="{B7CE2320-BE4C-FB9C-B98D-32E626CB83C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15634" y="3268863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4" name="Pladsholder til billede 98">
            <a:extLst>
              <a:ext uri="{FF2B5EF4-FFF2-40B4-BE49-F238E27FC236}">
                <a16:creationId xmlns:a16="http://schemas.microsoft.com/office/drawing/2014/main" id="{42110B56-4AC7-F645-C0A7-FBCB9F82597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106185" y="1924154"/>
            <a:ext cx="856668" cy="856669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2" name="Pladsholder til tekst 94">
            <a:extLst>
              <a:ext uri="{FF2B5EF4-FFF2-40B4-BE49-F238E27FC236}">
                <a16:creationId xmlns:a16="http://schemas.microsoft.com/office/drawing/2014/main" id="{E04FD2B3-CC71-0C18-8B62-E9F360AD0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28756" y="4457094"/>
            <a:ext cx="957623" cy="384175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3" name="Pladsholder til tekst 94">
            <a:extLst>
              <a:ext uri="{FF2B5EF4-FFF2-40B4-BE49-F238E27FC236}">
                <a16:creationId xmlns:a16="http://schemas.microsoft.com/office/drawing/2014/main" id="{A93DB4D1-1E3C-F1EE-0139-06416B2DCB1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29122" y="4728205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1" name="Pladsholder til billede 98">
            <a:extLst>
              <a:ext uri="{FF2B5EF4-FFF2-40B4-BE49-F238E27FC236}">
                <a16:creationId xmlns:a16="http://schemas.microsoft.com/office/drawing/2014/main" id="{CDAFC1C1-84B8-55C6-B79C-8E01857E46D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966368" y="4761629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7" name="Pladsholder til tekst 94">
            <a:extLst>
              <a:ext uri="{FF2B5EF4-FFF2-40B4-BE49-F238E27FC236}">
                <a16:creationId xmlns:a16="http://schemas.microsoft.com/office/drawing/2014/main" id="{3693C6F0-AF64-9D87-0087-9510EE9A666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583298" y="30909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8" name="Pladsholder til tekst 94">
            <a:extLst>
              <a:ext uri="{FF2B5EF4-FFF2-40B4-BE49-F238E27FC236}">
                <a16:creationId xmlns:a16="http://schemas.microsoft.com/office/drawing/2014/main" id="{D3220D04-7293-9A76-8853-8BD2080C3A6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83664" y="3449788"/>
            <a:ext cx="1627492" cy="3456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84" name="Pladsholder til billede 98">
            <a:extLst>
              <a:ext uri="{FF2B5EF4-FFF2-40B4-BE49-F238E27FC236}">
                <a16:creationId xmlns:a16="http://schemas.microsoft.com/office/drawing/2014/main" id="{C6314243-D540-B134-E109-1E1D9620242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20370" y="2399836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0" name="Pladsholder til tekst 94">
            <a:extLst>
              <a:ext uri="{FF2B5EF4-FFF2-40B4-BE49-F238E27FC236}">
                <a16:creationId xmlns:a16="http://schemas.microsoft.com/office/drawing/2014/main" id="{0EEB661F-DDD0-BD09-C336-9269826E692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9516" y="409825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3" name="Pladsholder til tekst 94">
            <a:extLst>
              <a:ext uri="{FF2B5EF4-FFF2-40B4-BE49-F238E27FC236}">
                <a16:creationId xmlns:a16="http://schemas.microsoft.com/office/drawing/2014/main" id="{A9CB8E21-5517-42DF-376F-798DDCECED6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9882" y="4457094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76" name="Pladsholder til tekst 94">
            <a:extLst>
              <a:ext uri="{FF2B5EF4-FFF2-40B4-BE49-F238E27FC236}">
                <a16:creationId xmlns:a16="http://schemas.microsoft.com/office/drawing/2014/main" id="{2072149E-4743-648A-69DD-199D3AA79E3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44235" y="280734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79" name="Pladsholder til tekst 94">
            <a:extLst>
              <a:ext uri="{FF2B5EF4-FFF2-40B4-BE49-F238E27FC236}">
                <a16:creationId xmlns:a16="http://schemas.microsoft.com/office/drawing/2014/main" id="{776BCBC2-5EC0-2381-AFE3-60F48287D82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44601" y="3166176"/>
            <a:ext cx="1479819" cy="547347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14" name="Straight Connector 76">
            <a:extLst>
              <a:ext uri="{FF2B5EF4-FFF2-40B4-BE49-F238E27FC236}">
                <a16:creationId xmlns:a16="http://schemas.microsoft.com/office/drawing/2014/main" id="{3B6C5347-56E2-D0B6-AD91-77C1B451EEDE}"/>
              </a:ext>
            </a:extLst>
          </p:cNvPr>
          <p:cNvCxnSpPr>
            <a:cxnSpLocks/>
          </p:cNvCxnSpPr>
          <p:nvPr/>
        </p:nvCxnSpPr>
        <p:spPr>
          <a:xfrm flipH="1">
            <a:off x="2382841" y="3906418"/>
            <a:ext cx="7476717" cy="0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77">
            <a:extLst>
              <a:ext uri="{FF2B5EF4-FFF2-40B4-BE49-F238E27FC236}">
                <a16:creationId xmlns:a16="http://schemas.microsoft.com/office/drawing/2014/main" id="{7B58CECD-CA37-1AC6-6DEE-21FAE04CFAAA}"/>
              </a:ext>
            </a:extLst>
          </p:cNvPr>
          <p:cNvSpPr/>
          <p:nvPr/>
        </p:nvSpPr>
        <p:spPr>
          <a:xfrm>
            <a:off x="23265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6" name="Straight Connector 83">
            <a:extLst>
              <a:ext uri="{FF2B5EF4-FFF2-40B4-BE49-F238E27FC236}">
                <a16:creationId xmlns:a16="http://schemas.microsoft.com/office/drawing/2014/main" id="{F432AF86-C3E3-2C6D-BB45-7BC1320AFEFF}"/>
              </a:ext>
            </a:extLst>
          </p:cNvPr>
          <p:cNvCxnSpPr>
            <a:cxnSpLocks/>
          </p:cNvCxnSpPr>
          <p:nvPr/>
        </p:nvCxnSpPr>
        <p:spPr>
          <a:xfrm flipV="1">
            <a:off x="2396904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78">
            <a:extLst>
              <a:ext uri="{FF2B5EF4-FFF2-40B4-BE49-F238E27FC236}">
                <a16:creationId xmlns:a16="http://schemas.microsoft.com/office/drawing/2014/main" id="{DFAF8C5D-D72C-53EF-1C76-22002B6BFA78}"/>
              </a:ext>
            </a:extLst>
          </p:cNvPr>
          <p:cNvSpPr/>
          <p:nvPr/>
        </p:nvSpPr>
        <p:spPr>
          <a:xfrm>
            <a:off x="319790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1" name="Straight Connector 90">
            <a:extLst>
              <a:ext uri="{FF2B5EF4-FFF2-40B4-BE49-F238E27FC236}">
                <a16:creationId xmlns:a16="http://schemas.microsoft.com/office/drawing/2014/main" id="{8001A90C-6F49-6EDB-1F7A-8A08D3918507}"/>
              </a:ext>
            </a:extLst>
          </p:cNvPr>
          <p:cNvCxnSpPr>
            <a:cxnSpLocks/>
          </p:cNvCxnSpPr>
          <p:nvPr/>
        </p:nvCxnSpPr>
        <p:spPr>
          <a:xfrm flipV="1">
            <a:off x="3268226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79">
            <a:extLst>
              <a:ext uri="{FF2B5EF4-FFF2-40B4-BE49-F238E27FC236}">
                <a16:creationId xmlns:a16="http://schemas.microsoft.com/office/drawing/2014/main" id="{2B704F94-D60E-6055-5BB0-5C99A866A914}"/>
              </a:ext>
            </a:extLst>
          </p:cNvPr>
          <p:cNvSpPr/>
          <p:nvPr/>
        </p:nvSpPr>
        <p:spPr>
          <a:xfrm>
            <a:off x="43606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1" name="Straight Connector 93">
            <a:extLst>
              <a:ext uri="{FF2B5EF4-FFF2-40B4-BE49-F238E27FC236}">
                <a16:creationId xmlns:a16="http://schemas.microsoft.com/office/drawing/2014/main" id="{B2CD08D4-73F4-3250-60C2-6DD439334EC5}"/>
              </a:ext>
            </a:extLst>
          </p:cNvPr>
          <p:cNvCxnSpPr>
            <a:cxnSpLocks/>
            <a:stCxn id="30" idx="0"/>
          </p:cNvCxnSpPr>
          <p:nvPr/>
        </p:nvCxnSpPr>
        <p:spPr>
          <a:xfrm flipH="1" flipV="1">
            <a:off x="4430437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78">
            <a:extLst>
              <a:ext uri="{FF2B5EF4-FFF2-40B4-BE49-F238E27FC236}">
                <a16:creationId xmlns:a16="http://schemas.microsoft.com/office/drawing/2014/main" id="{C7861A48-3508-EB2B-92E9-7CF290CA24C2}"/>
              </a:ext>
            </a:extLst>
          </p:cNvPr>
          <p:cNvSpPr/>
          <p:nvPr/>
        </p:nvSpPr>
        <p:spPr>
          <a:xfrm>
            <a:off x="5043629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6" name="Straight Connector 90">
            <a:extLst>
              <a:ext uri="{FF2B5EF4-FFF2-40B4-BE49-F238E27FC236}">
                <a16:creationId xmlns:a16="http://schemas.microsoft.com/office/drawing/2014/main" id="{74FE2199-0007-CF68-E13F-25F1D9CC6A7D}"/>
              </a:ext>
            </a:extLst>
          </p:cNvPr>
          <p:cNvCxnSpPr>
            <a:cxnSpLocks/>
          </p:cNvCxnSpPr>
          <p:nvPr/>
        </p:nvCxnSpPr>
        <p:spPr>
          <a:xfrm flipV="1">
            <a:off x="5076125" y="3937473"/>
            <a:ext cx="0" cy="1149531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77">
            <a:extLst>
              <a:ext uri="{FF2B5EF4-FFF2-40B4-BE49-F238E27FC236}">
                <a16:creationId xmlns:a16="http://schemas.microsoft.com/office/drawing/2014/main" id="{38D940DD-DFAF-0177-71C9-C8A0CFB64DE0}"/>
              </a:ext>
            </a:extLst>
          </p:cNvPr>
          <p:cNvSpPr/>
          <p:nvPr/>
        </p:nvSpPr>
        <p:spPr>
          <a:xfrm>
            <a:off x="8170604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0" name="Straight Connector 83">
            <a:extLst>
              <a:ext uri="{FF2B5EF4-FFF2-40B4-BE49-F238E27FC236}">
                <a16:creationId xmlns:a16="http://schemas.microsoft.com/office/drawing/2014/main" id="{2D5BF45A-F1B8-8628-8D34-01B284F4FC0F}"/>
              </a:ext>
            </a:extLst>
          </p:cNvPr>
          <p:cNvCxnSpPr>
            <a:cxnSpLocks/>
            <a:stCxn id="47" idx="0"/>
          </p:cNvCxnSpPr>
          <p:nvPr/>
        </p:nvCxnSpPr>
        <p:spPr>
          <a:xfrm flipH="1" flipV="1">
            <a:off x="8239386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77">
            <a:extLst>
              <a:ext uri="{FF2B5EF4-FFF2-40B4-BE49-F238E27FC236}">
                <a16:creationId xmlns:a16="http://schemas.microsoft.com/office/drawing/2014/main" id="{6806D108-2A65-F6BB-6140-06C43ACEB52A}"/>
              </a:ext>
            </a:extLst>
          </p:cNvPr>
          <p:cNvSpPr/>
          <p:nvPr/>
        </p:nvSpPr>
        <p:spPr>
          <a:xfrm>
            <a:off x="64642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5" name="Straight Connector 83">
            <a:extLst>
              <a:ext uri="{FF2B5EF4-FFF2-40B4-BE49-F238E27FC236}">
                <a16:creationId xmlns:a16="http://schemas.microsoft.com/office/drawing/2014/main" id="{2E8FD35D-2D7A-D408-96F6-B4C61233A16F}"/>
              </a:ext>
            </a:extLst>
          </p:cNvPr>
          <p:cNvCxnSpPr>
            <a:cxnSpLocks/>
          </p:cNvCxnSpPr>
          <p:nvPr/>
        </p:nvCxnSpPr>
        <p:spPr>
          <a:xfrm flipV="1">
            <a:off x="653452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78">
            <a:extLst>
              <a:ext uri="{FF2B5EF4-FFF2-40B4-BE49-F238E27FC236}">
                <a16:creationId xmlns:a16="http://schemas.microsoft.com/office/drawing/2014/main" id="{0108EFA9-F3B8-4CFA-B7E1-B00A9C20893E}"/>
              </a:ext>
            </a:extLst>
          </p:cNvPr>
          <p:cNvSpPr/>
          <p:nvPr/>
        </p:nvSpPr>
        <p:spPr>
          <a:xfrm>
            <a:off x="701905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4" name="Straight Connector 90">
            <a:extLst>
              <a:ext uri="{FF2B5EF4-FFF2-40B4-BE49-F238E27FC236}">
                <a16:creationId xmlns:a16="http://schemas.microsoft.com/office/drawing/2014/main" id="{493844BF-4F9D-A2B1-2B36-0854260B8BE2}"/>
              </a:ext>
            </a:extLst>
          </p:cNvPr>
          <p:cNvCxnSpPr>
            <a:cxnSpLocks/>
          </p:cNvCxnSpPr>
          <p:nvPr/>
        </p:nvCxnSpPr>
        <p:spPr>
          <a:xfrm flipV="1">
            <a:off x="7089377" y="3980252"/>
            <a:ext cx="0" cy="35422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98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956995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70A7E1B-06C4-491A-A7D6-5E2BF0B762A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05538" y="0"/>
            <a:ext cx="5986461" cy="628489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6292EC8F-CA80-4608-8BBB-26EAD82524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1412875"/>
            <a:ext cx="5507038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0F7C6-431E-46C4-9429-A3D456CBADB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20383-CC25-496B-BB92-273CBD649C1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88412-719A-4E27-BE3B-7A6D9C0B35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D0C1278-E9AE-4168-A595-99A55EA23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5507038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0E5E79-8AD5-4282-B864-D586098D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5506081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313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76385282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C72F5BB-D66A-4AE5-BE40-DAC7B55741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00776" y="1412875"/>
            <a:ext cx="5511800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B5B7800E-C1F4-4988-9830-63D6CD965A3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5986463" cy="6283325"/>
          </a:xfrm>
        </p:spPr>
        <p:txBody>
          <a:bodyPr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AC8E3-7E26-425E-8440-6C36641BAB2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DD0-AE94-45C4-ABB9-A2AE218DA70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825D-904C-4C01-BE1D-29445C0E59F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08A57AA-70F0-446E-8A3A-71C82A9FED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5539" y="873877"/>
            <a:ext cx="5505084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6E8E331-60E3-42A0-B941-83830F3205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8447" y="494490"/>
            <a:ext cx="5504128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7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13F9A983-C937-4508-B213-1A5EC060D7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29649" y="0"/>
            <a:ext cx="3562350" cy="6283325"/>
          </a:xfrm>
          <a:solidFill>
            <a:schemeClr val="bg2">
              <a:lumMod val="20000"/>
              <a:lumOff val="80000"/>
            </a:schemeClr>
          </a:solidFill>
        </p:spPr>
        <p:txBody>
          <a:bodyPr lIns="288000" tIns="1692000" rIns="432000" bIns="18000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BD4EEDF5-749A-4E0A-9F2C-5DB6EC42D11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73569" y="1412875"/>
            <a:ext cx="7692236" cy="4870449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F6EE-929F-475B-BA0D-BAE5642C0B5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A101-CC96-4EEA-A848-52CCEB16DA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4E5D-3CDA-4372-B95E-72D345C3A38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F8C0934-E3E7-4664-8099-283D222151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7864216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4AC913B-9002-46E4-B468-3AFC28ABEC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78628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0600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B08A26-BAAF-4968-8268-454F689232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"/>
            <a:ext cx="12192000" cy="6283324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278807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A6F7A33-E8CB-44EE-8CDF-D0B51634141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7AC1C34-2EEF-4748-B554-904EDB9E2B1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4698D3A-A577-4AD4-9616-F4D5993A770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5D4A826-2FEC-4303-893D-3DA3EF3C1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Insert closing headline.</a:t>
            </a:r>
            <a:br>
              <a:rPr lang="en-US"/>
            </a:br>
            <a:r>
              <a:rPr lang="en-US"/>
              <a:t>Use white or dark colored text.</a:t>
            </a:r>
          </a:p>
        </p:txBody>
      </p:sp>
    </p:spTree>
    <p:extLst>
      <p:ext uri="{BB962C8B-B14F-4D97-AF65-F5344CB8AC3E}">
        <p14:creationId xmlns:p14="http://schemas.microsoft.com/office/powerpoint/2010/main" val="325102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 and corporat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908D9CAA-34CE-479D-8E34-30EAE7DFFC9C}"/>
              </a:ext>
            </a:extLst>
          </p:cNvPr>
          <p:cNvSpPr/>
          <p:nvPr userDrawn="1"/>
        </p:nvSpPr>
        <p:spPr>
          <a:xfrm>
            <a:off x="6204108" y="1014232"/>
            <a:ext cx="5516547" cy="519239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65DD7DB-93FC-4CE9-BB55-707FAD0F9441}"/>
              </a:ext>
            </a:extLst>
          </p:cNvPr>
          <p:cNvSpPr/>
          <p:nvPr userDrawn="1"/>
        </p:nvSpPr>
        <p:spPr>
          <a:xfrm>
            <a:off x="3574137" y="1014234"/>
            <a:ext cx="2534124" cy="34985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F4D85-8103-4DAC-83B9-2EA8A555B766}"/>
              </a:ext>
            </a:extLst>
          </p:cNvPr>
          <p:cNvSpPr/>
          <p:nvPr userDrawn="1"/>
        </p:nvSpPr>
        <p:spPr>
          <a:xfrm>
            <a:off x="479425" y="1014232"/>
            <a:ext cx="2999687" cy="34985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8352981-5F56-444D-A675-E830B4DDC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308" t="9357" r="9482" b="37471"/>
          <a:stretch/>
        </p:blipFill>
        <p:spPr>
          <a:xfrm>
            <a:off x="6469662" y="1607847"/>
            <a:ext cx="1229752" cy="1373815"/>
          </a:xfrm>
          <a:prstGeom prst="rect">
            <a:avLst/>
          </a:prstGeom>
          <a:ln w="3175">
            <a:solidFill>
              <a:schemeClr val="bg2"/>
            </a:solidFill>
          </a:ln>
        </p:spPr>
      </p:pic>
      <p:sp>
        <p:nvSpPr>
          <p:cNvPr id="11" name="TextBox 10"/>
          <p:cNvSpPr txBox="1"/>
          <p:nvPr userDrawn="1"/>
        </p:nvSpPr>
        <p:spPr>
          <a:xfrm>
            <a:off x="2068307" y="1599603"/>
            <a:ext cx="1420105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SELECT SLIDE LAYOUTS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68308" y="1767283"/>
            <a:ext cx="13663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Find title, agendas, section header, plain content and picture layouts: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68309" y="2268336"/>
            <a:ext cx="135702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New Slide</a:t>
            </a:r>
          </a:p>
          <a:p>
            <a:pPr defTabSz="914400"/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Layout </a:t>
            </a:r>
            <a:r>
              <a:rPr lang="en-US" sz="800" b="0">
                <a:solidFill>
                  <a:schemeClr val="tx1"/>
                </a:solidFill>
                <a:latin typeface="+mn-lt"/>
                <a:cs typeface="Arial" pitchFamily="34" charset="0"/>
              </a:rPr>
              <a:t>(to change existing layout)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359209" y="1177891"/>
            <a:ext cx="5628870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COLORS AND EFFECTS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6969" y="1178254"/>
            <a:ext cx="2987868" cy="26546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HOW TO...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486246" y="3549534"/>
            <a:ext cx="21648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CHARTS 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6443768" y="2745123"/>
            <a:ext cx="1255646" cy="190805"/>
            <a:chOff x="2834640" y="3855720"/>
            <a:chExt cx="708660" cy="2286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 userDrawn="1"/>
        </p:nvSpPr>
        <p:spPr>
          <a:xfrm>
            <a:off x="3678523" y="1177891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TEXT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3802777" y="1599603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FONT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3802541" y="1760575"/>
            <a:ext cx="227037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Roboto is used for all text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02541" y="2073987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STYLE AND SIZES</a:t>
            </a:r>
          </a:p>
        </p:txBody>
      </p:sp>
      <p:sp>
        <p:nvSpPr>
          <p:cNvPr id="40" name="TextBox 39"/>
          <p:cNvSpPr txBox="1"/>
          <p:nvPr userDrawn="1"/>
        </p:nvSpPr>
        <p:spPr>
          <a:xfrm>
            <a:off x="3802541" y="2250050"/>
            <a:ext cx="1922209" cy="471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Headline: Roboto Bold, size 34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Sub-headline: Roboto Light, size 20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Body text: Roboto Light, size 14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2062808" y="3216109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DISPLAY GUIDES 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2062810" y="3445206"/>
            <a:ext cx="13024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Display guides on the screen to view the content area. All content should be inside the red guides.</a:t>
            </a:r>
          </a:p>
        </p:txBody>
      </p:sp>
      <p:sp>
        <p:nvSpPr>
          <p:cNvPr id="46" name="TextBox 45"/>
          <p:cNvSpPr txBox="1"/>
          <p:nvPr userDrawn="1"/>
        </p:nvSpPr>
        <p:spPr>
          <a:xfrm>
            <a:off x="2062809" y="3997816"/>
            <a:ext cx="128596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View 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Guides</a:t>
            </a:r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8258296" y="1599603"/>
            <a:ext cx="14880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PRIMARY COLORS</a:t>
            </a:r>
          </a:p>
        </p:txBody>
      </p:sp>
      <p:sp>
        <p:nvSpPr>
          <p:cNvPr id="48" name="TextBox 47"/>
          <p:cNvSpPr txBox="1"/>
          <p:nvPr userDrawn="1"/>
        </p:nvSpPr>
        <p:spPr>
          <a:xfrm>
            <a:off x="9849330" y="1602000"/>
            <a:ext cx="1584000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SECONDARY COLORS FOR CHARTS &amp;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82916" y="1826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</a:t>
            </a:r>
          </a:p>
        </p:txBody>
      </p:sp>
      <p:sp>
        <p:nvSpPr>
          <p:cNvPr id="51" name="Rektangel 11"/>
          <p:cNvSpPr>
            <a:spLocks noChangeAspect="1"/>
          </p:cNvSpPr>
          <p:nvPr/>
        </p:nvSpPr>
        <p:spPr bwMode="auto">
          <a:xfrm>
            <a:off x="9849332" y="1921624"/>
            <a:ext cx="244800" cy="183600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168721" y="1951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1: Grey/Blue</a:t>
            </a:r>
          </a:p>
        </p:txBody>
      </p:sp>
      <p:sp>
        <p:nvSpPr>
          <p:cNvPr id="53" name="Rektangel 18"/>
          <p:cNvSpPr/>
          <p:nvPr/>
        </p:nvSpPr>
        <p:spPr bwMode="auto">
          <a:xfrm>
            <a:off x="8258297" y="1796117"/>
            <a:ext cx="244800" cy="18360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82916" y="2063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Blue</a:t>
            </a:r>
          </a:p>
        </p:txBody>
      </p:sp>
      <p:sp>
        <p:nvSpPr>
          <p:cNvPr id="56" name="Rektangel 7"/>
          <p:cNvSpPr>
            <a:spLocks noChangeAspect="1"/>
          </p:cNvSpPr>
          <p:nvPr/>
        </p:nvSpPr>
        <p:spPr bwMode="auto">
          <a:xfrm>
            <a:off x="9849332" y="2158624"/>
            <a:ext cx="244800" cy="183600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68721" y="2188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2: Dark blue</a:t>
            </a:r>
          </a:p>
        </p:txBody>
      </p:sp>
      <p:sp>
        <p:nvSpPr>
          <p:cNvPr id="58" name="Rektangel 18"/>
          <p:cNvSpPr/>
          <p:nvPr/>
        </p:nvSpPr>
        <p:spPr bwMode="auto">
          <a:xfrm>
            <a:off x="8258297" y="2033117"/>
            <a:ext cx="244800" cy="183600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3" name="Rektangel 18"/>
          <p:cNvSpPr/>
          <p:nvPr/>
        </p:nvSpPr>
        <p:spPr bwMode="auto">
          <a:xfrm>
            <a:off x="3802541" y="3117398"/>
            <a:ext cx="325435" cy="264226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35215" y="3145852"/>
            <a:ext cx="14542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 is the default color for headlines and body text.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6F26DC-ED06-4AE5-BB8F-0CC90D2A969E}"/>
              </a:ext>
            </a:extLst>
          </p:cNvPr>
          <p:cNvGrpSpPr/>
          <p:nvPr userDrawn="1"/>
        </p:nvGrpSpPr>
        <p:grpSpPr>
          <a:xfrm>
            <a:off x="3796272" y="3597708"/>
            <a:ext cx="584370" cy="366154"/>
            <a:chOff x="3776319" y="3799737"/>
            <a:chExt cx="642807" cy="402769"/>
          </a:xfrm>
        </p:grpSpPr>
        <p:sp>
          <p:nvSpPr>
            <p:cNvPr id="68" name="Rektangel 22"/>
            <p:cNvSpPr/>
            <p:nvPr/>
          </p:nvSpPr>
          <p:spPr bwMode="auto">
            <a:xfrm>
              <a:off x="3776319" y="3799737"/>
              <a:ext cx="342913" cy="257185"/>
            </a:xfrm>
            <a:prstGeom prst="rect">
              <a:avLst/>
            </a:prstGeom>
            <a:solidFill>
              <a:schemeClr val="accent3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69" name="Rektangel 11"/>
            <p:cNvSpPr>
              <a:spLocks noChangeAspect="1"/>
            </p:cNvSpPr>
            <p:nvPr/>
          </p:nvSpPr>
          <p:spPr bwMode="auto">
            <a:xfrm>
              <a:off x="3876284" y="3848265"/>
              <a:ext cx="342913" cy="257185"/>
            </a:xfrm>
            <a:prstGeom prst="rect">
              <a:avLst/>
            </a:prstGeom>
            <a:solidFill>
              <a:schemeClr val="bg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0" name="Rektangel 7"/>
            <p:cNvSpPr>
              <a:spLocks noChangeAspect="1"/>
            </p:cNvSpPr>
            <p:nvPr/>
          </p:nvSpPr>
          <p:spPr bwMode="auto">
            <a:xfrm>
              <a:off x="3976249" y="3896792"/>
              <a:ext cx="342913" cy="257185"/>
            </a:xfrm>
            <a:prstGeom prst="rect">
              <a:avLst/>
            </a:prstGeom>
            <a:solidFill>
              <a:schemeClr val="tx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1" name="Rektangel 9"/>
            <p:cNvSpPr>
              <a:spLocks noChangeAspect="1"/>
            </p:cNvSpPr>
            <p:nvPr/>
          </p:nvSpPr>
          <p:spPr bwMode="auto">
            <a:xfrm>
              <a:off x="4076213" y="3945321"/>
              <a:ext cx="342913" cy="25718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</p:grpSp>
      <p:sp>
        <p:nvSpPr>
          <p:cNvPr id="72" name="TextBox 71"/>
          <p:cNvSpPr txBox="1"/>
          <p:nvPr userDrawn="1"/>
        </p:nvSpPr>
        <p:spPr>
          <a:xfrm>
            <a:off x="4539038" y="3521694"/>
            <a:ext cx="1426550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Feel free to change the body text color to white or one of the other primary colors in order to create emphasis, highlight or better contrast between text and background.</a:t>
            </a:r>
          </a:p>
        </p:txBody>
      </p:sp>
      <p:sp>
        <p:nvSpPr>
          <p:cNvPr id="73" name="Rektangel 22"/>
          <p:cNvSpPr/>
          <p:nvPr userDrawn="1"/>
        </p:nvSpPr>
        <p:spPr bwMode="auto">
          <a:xfrm>
            <a:off x="8258296" y="2270116"/>
            <a:ext cx="244800" cy="183600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 userDrawn="1"/>
        </p:nvSpPr>
        <p:spPr>
          <a:xfrm>
            <a:off x="8582915" y="2300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1</a:t>
            </a:r>
          </a:p>
        </p:txBody>
      </p:sp>
      <p:sp>
        <p:nvSpPr>
          <p:cNvPr id="75" name="Rektangel 9"/>
          <p:cNvSpPr>
            <a:spLocks noChangeAspect="1"/>
          </p:cNvSpPr>
          <p:nvPr userDrawn="1"/>
        </p:nvSpPr>
        <p:spPr bwMode="auto">
          <a:xfrm>
            <a:off x="9849330" y="2395623"/>
            <a:ext cx="244800" cy="183600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 userDrawn="1"/>
        </p:nvSpPr>
        <p:spPr>
          <a:xfrm>
            <a:off x="10168720" y="2425871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4: Ocean blue</a:t>
            </a:r>
          </a:p>
        </p:txBody>
      </p:sp>
      <p:sp>
        <p:nvSpPr>
          <p:cNvPr id="81" name="Content Placeholder 5"/>
          <p:cNvSpPr txBox="1">
            <a:spLocks/>
          </p:cNvSpPr>
          <p:nvPr userDrawn="1"/>
        </p:nvSpPr>
        <p:spPr>
          <a:xfrm>
            <a:off x="6474281" y="3081964"/>
            <a:ext cx="1436029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>
                <a:solidFill>
                  <a:schemeClr val="tx1"/>
                </a:solidFill>
              </a:rPr>
              <a:t>Never use the Standard Colors</a:t>
            </a:r>
          </a:p>
        </p:txBody>
      </p:sp>
      <p:cxnSp>
        <p:nvCxnSpPr>
          <p:cNvPr id="82" name="Straight Connector 81"/>
          <p:cNvCxnSpPr>
            <a:cxnSpLocks/>
          </p:cNvCxnSpPr>
          <p:nvPr userDrawn="1"/>
        </p:nvCxnSpPr>
        <p:spPr>
          <a:xfrm>
            <a:off x="6474281" y="3361226"/>
            <a:ext cx="4959049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itle 1"/>
          <p:cNvSpPr txBox="1">
            <a:spLocks/>
          </p:cNvSpPr>
          <p:nvPr userDrawn="1"/>
        </p:nvSpPr>
        <p:spPr>
          <a:xfrm>
            <a:off x="558868" y="885750"/>
            <a:ext cx="11171767" cy="68991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023967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3" name="Date Placeholder 8">
            <a:extLst>
              <a:ext uri="{FF2B5EF4-FFF2-40B4-BE49-F238E27FC236}">
                <a16:creationId xmlns:a16="http://schemas.microsoft.com/office/drawing/2014/main" id="{FE12C273-601D-40AF-BD56-6F1846451924}"/>
              </a:ext>
            </a:extLst>
          </p:cNvPr>
          <p:cNvSpPr>
            <a:spLocks noGrp="1"/>
          </p:cNvSpPr>
          <p:nvPr userDrawn="1">
            <p:ph type="dt" sz="half" idx="19"/>
          </p:nvPr>
        </p:nvSpPr>
        <p:spPr>
          <a:xfrm>
            <a:off x="3008551" y="6529068"/>
            <a:ext cx="759950" cy="153888"/>
          </a:xfrm>
        </p:spPr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84" name="Footer Placeholder 12">
            <a:extLst>
              <a:ext uri="{FF2B5EF4-FFF2-40B4-BE49-F238E27FC236}">
                <a16:creationId xmlns:a16="http://schemas.microsoft.com/office/drawing/2014/main" id="{5E3596F1-2045-40CC-A80E-499FCE019B3A}"/>
              </a:ext>
            </a:extLst>
          </p:cNvPr>
          <p:cNvSpPr>
            <a:spLocks noGrp="1"/>
          </p:cNvSpPr>
          <p:nvPr userDrawn="1">
            <p:ph type="ftr" sz="quarter" idx="20"/>
          </p:nvPr>
        </p:nvSpPr>
        <p:spPr>
          <a:xfrm>
            <a:off x="920896" y="6529068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85" name="Slide Number Placeholder 13">
            <a:extLst>
              <a:ext uri="{FF2B5EF4-FFF2-40B4-BE49-F238E27FC236}">
                <a16:creationId xmlns:a16="http://schemas.microsoft.com/office/drawing/2014/main" id="{6A79043F-E70A-4446-8650-0C2A2B7B0881}"/>
              </a:ext>
            </a:extLst>
          </p:cNvPr>
          <p:cNvSpPr>
            <a:spLocks noGrp="1"/>
          </p:cNvSpPr>
          <p:nvPr userDrawn="1">
            <p:ph type="sldNum" sz="quarter" idx="21"/>
          </p:nvPr>
        </p:nvSpPr>
        <p:spPr>
          <a:xfrm>
            <a:off x="479426" y="6529068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7" name="Rektangel 22">
            <a:extLst>
              <a:ext uri="{FF2B5EF4-FFF2-40B4-BE49-F238E27FC236}">
                <a16:creationId xmlns:a16="http://schemas.microsoft.com/office/drawing/2014/main" id="{94B553FC-3AAD-430C-8BBF-3DF9335D0629}"/>
              </a:ext>
            </a:extLst>
          </p:cNvPr>
          <p:cNvSpPr/>
          <p:nvPr userDrawn="1"/>
        </p:nvSpPr>
        <p:spPr bwMode="auto">
          <a:xfrm>
            <a:off x="8258296" y="2511626"/>
            <a:ext cx="244800" cy="1836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ECF2D3-E70D-444B-A194-20FBB4EF8314}"/>
              </a:ext>
            </a:extLst>
          </p:cNvPr>
          <p:cNvSpPr txBox="1"/>
          <p:nvPr userDrawn="1"/>
        </p:nvSpPr>
        <p:spPr>
          <a:xfrm>
            <a:off x="8582915" y="254187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2</a:t>
            </a:r>
          </a:p>
        </p:txBody>
      </p:sp>
      <p:sp>
        <p:nvSpPr>
          <p:cNvPr id="92" name="Rektangel 9">
            <a:extLst>
              <a:ext uri="{FF2B5EF4-FFF2-40B4-BE49-F238E27FC236}">
                <a16:creationId xmlns:a16="http://schemas.microsoft.com/office/drawing/2014/main" id="{C6A9245E-199C-439D-8F58-D6A26180CCF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629249"/>
            <a:ext cx="244800" cy="183600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5B0928-DFF1-4B6F-8C9F-7FE6579D5FCC}"/>
              </a:ext>
            </a:extLst>
          </p:cNvPr>
          <p:cNvSpPr txBox="1"/>
          <p:nvPr userDrawn="1"/>
        </p:nvSpPr>
        <p:spPr>
          <a:xfrm>
            <a:off x="10168720" y="2659497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5: Green</a:t>
            </a:r>
          </a:p>
        </p:txBody>
      </p:sp>
      <p:sp>
        <p:nvSpPr>
          <p:cNvPr id="94" name="Rektangel 9">
            <a:extLst>
              <a:ext uri="{FF2B5EF4-FFF2-40B4-BE49-F238E27FC236}">
                <a16:creationId xmlns:a16="http://schemas.microsoft.com/office/drawing/2014/main" id="{37D8958A-387C-45BD-83D0-DBC3BB0017DA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853321"/>
            <a:ext cx="244800" cy="183600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3E017-96F6-423B-9145-008DB23FF524}"/>
              </a:ext>
            </a:extLst>
          </p:cNvPr>
          <p:cNvSpPr txBox="1"/>
          <p:nvPr userDrawn="1"/>
        </p:nvSpPr>
        <p:spPr>
          <a:xfrm>
            <a:off x="10168720" y="2883569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6: Red Alert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1ABD7990-89CC-49DB-AA0A-0AC2D5EF72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86246" y="3852045"/>
            <a:ext cx="1815300" cy="1222363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546A0DA-94D1-4668-A757-FF579938F6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503096" y="3878959"/>
            <a:ext cx="1797056" cy="1215521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63409" y="5337962"/>
            <a:ext cx="268059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SMARTART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3585E07-6B11-4B4F-AE56-460E3215EDE8}"/>
              </a:ext>
            </a:extLst>
          </p:cNvPr>
          <p:cNvGrpSpPr/>
          <p:nvPr userDrawn="1"/>
        </p:nvGrpSpPr>
        <p:grpSpPr>
          <a:xfrm>
            <a:off x="8513102" y="4099093"/>
            <a:ext cx="1730876" cy="944549"/>
            <a:chOff x="2834640" y="3855720"/>
            <a:chExt cx="708660" cy="22860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809A7F2-F48F-4F60-957B-2DB7F7B34D5A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614DE27-4BEA-4798-AF7D-67C66CD0469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0B27BA4E-0BF4-4C02-940E-C2B8347325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63409" y="5577357"/>
            <a:ext cx="4969921" cy="443263"/>
          </a:xfrm>
          <a:prstGeom prst="rect">
            <a:avLst/>
          </a:prstGeom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A9BDE5-F054-4AD6-B204-D8056D976AEC}"/>
              </a:ext>
            </a:extLst>
          </p:cNvPr>
          <p:cNvGrpSpPr/>
          <p:nvPr userDrawn="1"/>
        </p:nvGrpSpPr>
        <p:grpSpPr>
          <a:xfrm>
            <a:off x="7019925" y="5670940"/>
            <a:ext cx="4375305" cy="217835"/>
            <a:chOff x="2834640" y="3855720"/>
            <a:chExt cx="708660" cy="228600"/>
          </a:xfrm>
        </p:grpSpPr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45128B7-C518-458F-B497-DBD7A8897B75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1651C43-F09B-4205-ABB2-EAC554A231A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39575785-35B6-49AB-9E5B-A44383234BA4}"/>
              </a:ext>
            </a:extLst>
          </p:cNvPr>
          <p:cNvSpPr txBox="1"/>
          <p:nvPr userDrawn="1"/>
        </p:nvSpPr>
        <p:spPr>
          <a:xfrm>
            <a:off x="10495883" y="3991118"/>
            <a:ext cx="1064838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Keep charts and SmartArt simple and minimalistic. </a:t>
            </a:r>
            <a:br>
              <a:rPr lang="en-US" sz="800">
                <a:solidFill>
                  <a:schemeClr val="tx1"/>
                </a:solidFill>
                <a:cs typeface="Arial" pitchFamily="34" charset="0"/>
              </a:rPr>
            </a:br>
            <a:endParaRPr lang="en-US" sz="800">
              <a:solidFill>
                <a:schemeClr val="tx1"/>
              </a:solidFill>
              <a:cs typeface="Arial" pitchFamily="34" charset="0"/>
            </a:endParaRPr>
          </a:p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Avoid bevel, emboss and 3D effects.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4EC30E-B7CE-4A68-8E8B-D5254BC914CC}"/>
              </a:ext>
            </a:extLst>
          </p:cNvPr>
          <p:cNvSpPr/>
          <p:nvPr userDrawn="1"/>
        </p:nvSpPr>
        <p:spPr>
          <a:xfrm>
            <a:off x="479425" y="4611253"/>
            <a:ext cx="5628836" cy="15883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D99C6E9-148D-4428-B5D8-6AD43505DA41}"/>
              </a:ext>
            </a:extLst>
          </p:cNvPr>
          <p:cNvSpPr txBox="1"/>
          <p:nvPr userDrawn="1"/>
        </p:nvSpPr>
        <p:spPr>
          <a:xfrm>
            <a:off x="558868" y="4773728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CALL 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1335B58-8355-4223-9A0F-3FB094B7984A}"/>
              </a:ext>
            </a:extLst>
          </p:cNvPr>
          <p:cNvSpPr txBox="1"/>
          <p:nvPr userDrawn="1"/>
        </p:nvSpPr>
        <p:spPr>
          <a:xfrm>
            <a:off x="3802541" y="2920536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TEXT COLOR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A7DB651-0930-424D-8AAB-494794615B2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94112" y="1513060"/>
            <a:ext cx="1225191" cy="1407314"/>
          </a:xfrm>
          <a:prstGeom prst="rect">
            <a:avLst/>
          </a:prstGeom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F7AB58B9-3487-4503-98A3-261B6871E0AB}"/>
              </a:ext>
            </a:extLst>
          </p:cNvPr>
          <p:cNvSpPr/>
          <p:nvPr userDrawn="1"/>
        </p:nvSpPr>
        <p:spPr>
          <a:xfrm>
            <a:off x="3076416" y="4919253"/>
            <a:ext cx="951609" cy="951609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>
                <a:solidFill>
                  <a:schemeClr val="bg1"/>
                </a:solidFill>
              </a:rPr>
              <a:t>Call-out text here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6CD54A2-4412-4A84-AF5A-DACAD97CBE74}"/>
              </a:ext>
            </a:extLst>
          </p:cNvPr>
          <p:cNvSpPr/>
          <p:nvPr userDrawn="1"/>
        </p:nvSpPr>
        <p:spPr>
          <a:xfrm>
            <a:off x="4222590" y="5306886"/>
            <a:ext cx="1667164" cy="32326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Call out text here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C803F96-D305-4337-A4A7-EF0BCC606DD0}"/>
              </a:ext>
            </a:extLst>
          </p:cNvPr>
          <p:cNvSpPr txBox="1"/>
          <p:nvPr userDrawn="1"/>
        </p:nvSpPr>
        <p:spPr>
          <a:xfrm>
            <a:off x="688006" y="5335884"/>
            <a:ext cx="2120985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Circles and race-track shapes are preferred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6944829-53C6-4832-B927-4DF77768AF22}"/>
              </a:ext>
            </a:extLst>
          </p:cNvPr>
          <p:cNvSpPr txBox="1"/>
          <p:nvPr userDrawn="1"/>
        </p:nvSpPr>
        <p:spPr>
          <a:xfrm>
            <a:off x="686640" y="5170041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SHAPES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01F335D-AC9C-4F79-BE6D-7BFEDF74FE27}"/>
              </a:ext>
            </a:extLst>
          </p:cNvPr>
          <p:cNvSpPr txBox="1"/>
          <p:nvPr userDrawn="1"/>
        </p:nvSpPr>
        <p:spPr>
          <a:xfrm>
            <a:off x="688007" y="5769347"/>
            <a:ext cx="21938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Use a bright color as Nilfisk Blue, if an alert call out is needed then use the Red Alert color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E6CBA77-60E5-4B50-BBFC-943B830A4FB8}"/>
              </a:ext>
            </a:extLst>
          </p:cNvPr>
          <p:cNvSpPr txBox="1"/>
          <p:nvPr userDrawn="1"/>
        </p:nvSpPr>
        <p:spPr>
          <a:xfrm>
            <a:off x="686640" y="5597590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COLORS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DBC42F93-7A2E-45E5-BF9E-672AE70AF5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r="8696"/>
          <a:stretch/>
        </p:blipFill>
        <p:spPr>
          <a:xfrm>
            <a:off x="686641" y="3203941"/>
            <a:ext cx="1205207" cy="95198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FB05DA62-B4C6-45AC-9BFB-A0E475FE9E84}"/>
              </a:ext>
            </a:extLst>
          </p:cNvPr>
          <p:cNvSpPr txBox="1"/>
          <p:nvPr userDrawn="1"/>
        </p:nvSpPr>
        <p:spPr>
          <a:xfrm>
            <a:off x="484566" y="420116"/>
            <a:ext cx="7304039" cy="52322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US" sz="2800" noProof="0">
                <a:latin typeface="+mj-lt"/>
              </a:rPr>
              <a:t>Nilfisk presentation guidelines and tips</a:t>
            </a:r>
            <a:endParaRPr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1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7F763-DBC6-9E35-743C-743205EC4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1833DA5-F567-D683-F23A-9F6EE5BA0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C40DD-8B77-A707-BF14-E24423A5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93E6AAC-4FD1-95D3-0325-34B8EDA8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997C34-F965-DDDC-6C5B-C152027F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202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/ 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5EC2438A-E891-4FFF-BA92-718E67D5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51349A8-F4AD-481C-B833-2018086AEB1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BCB23696-A8EE-4D7D-9CF8-BFE08B462CA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E3258258-BD87-4BF7-A9C9-7E4A20BC8D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F0CC60F9-E018-493B-A231-1CF8D7DF68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697D3F-4B19-4E9B-B001-70DCCED5AA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87D41523-EEDC-4E02-B090-DC27D43D68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8E766D98-EE19-481A-A53E-6807A968ABA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B2146F9C-B635-4DAF-B173-D1BB2897C7A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F56AAD3-4EAB-4030-838D-7F5893CBAAF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5C907538-E1C5-4754-89E9-C3EB0BA8E6D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F15BB5B4-070C-45C6-8263-A39458E6957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794B6D5-516E-4598-95CB-8FACBE449A1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2375903A-F4B6-40A4-9007-A4446B00364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113355" y="1381125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2597909E-9336-428B-BD7D-97A3705EE7B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113355" y="2222844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7599A58-0AE1-48B2-8DB7-C4041E1E22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113355" y="3064563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75E0B5C7-0542-41B5-83BD-F4877256F02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113355" y="3906282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3407488-E31A-4BD6-BA18-CEE59220234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113355" y="4748001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73C5B7A-5DE6-4EE7-A616-36152F42921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113355" y="5589718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D32C3EDB-5591-4579-9FE5-7193CC5A5C1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262788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57A219F9-4663-4810-9DB6-6EA406D3B6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262788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BDC7CE9C-FBC7-4161-BD88-75178F21B73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262788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3" name="Text Placeholder 6">
            <a:extLst>
              <a:ext uri="{FF2B5EF4-FFF2-40B4-BE49-F238E27FC236}">
                <a16:creationId xmlns:a16="http://schemas.microsoft.com/office/drawing/2014/main" id="{11ACFE30-978D-4A7F-97D7-D7AC99268D5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62788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CCC62BDF-1677-4A73-8312-A8E0954470A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62788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9646ABFE-34F3-4E34-8A80-DF3F4164BB5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262788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EA049-3D98-4D27-BBB6-7363FCAE05E4}"/>
              </a:ext>
            </a:extLst>
          </p:cNvPr>
          <p:cNvSpPr>
            <a:spLocks noGrp="1"/>
          </p:cNvSpPr>
          <p:nvPr>
            <p:ph type="dt" sz="half" idx="61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CB17F-ACF8-494F-935E-30DE3EDF065F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33BF0-8957-4E9B-BE04-D45722805AD4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08E27-7E4A-076E-102C-AE9FEF57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289079-1EF5-3E59-11EC-BAA62CBE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7CD310-76CD-8CC4-CF84-0B4A63C7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681076-26CD-0673-9D3B-D912D303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1132D1-6FF5-620D-EB2E-B9EE4D6C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0884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ABF79C-8840-CBD1-912D-7E0CB8F7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A1FBF7-4ED8-A34A-8DB2-4F6157EB8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9F13FE-C2D5-0BD8-C37C-964DF73D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B6F68C-2CBF-4AA3-B9E7-F52D5E31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36DFAE-2C35-61DD-656E-97C6ADC3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3780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7BC1A-62E3-8E19-D0B4-778F4A6F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5BE81F-FB27-98EA-3DDE-8F0024E72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14C5314-7097-0ED6-52D8-F264885AA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5C54B8-101A-AFDC-BDD1-67D1BE6A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1982A14-77F2-C735-9056-07787E0EA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68C7333-099E-BD02-C2A9-BAF70545B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4933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B2423-316A-1A13-6D74-5BD6DD56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9E766A-CC7F-8C70-8C90-256646B5F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BBF8816-E2E9-4278-A6B1-FBEFF2453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F2FFCF3-571F-9FBD-B306-A0BD3C91B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392B947-5D09-F96B-0071-1B05463B4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2173EC6-ADB2-CCA0-8B5A-51F7E0EB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7F7B190-D413-9E3D-FCD5-2E51E25C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4E24117-2BD4-334D-38F8-4C861AC6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4520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9147AC-67A4-99F6-5CD8-46ED1BDC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3FA9D22-0B07-9A5A-4F91-D7CD418F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34A4D1-AACF-B7F4-434E-533D1C20B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C6919E8-6507-C54B-FAEC-221AC15D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90803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EDC3E29-155D-B863-B763-29AFAB6B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247E71-2086-592A-BADE-41BF4346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7E457B-84BC-D91F-FF70-B7FC11B1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35081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AEEAA9-38E1-0B53-93E9-C1249B81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9D13FB-6669-C6B6-E072-E30B9A514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3E00472-33D5-FE4A-342D-5B9B27C95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DBEA957-5C11-8BF9-4BC3-02DC15BC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3784E3-8394-A010-F0DC-B805A7EE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4D3F97-ED9F-0CF0-AC60-B80696F4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60732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CD755-573D-19C3-9425-308286890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F03D749-F6AB-87A6-8519-34F46104B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DEF85A3-9760-20FC-8A4B-4CF811753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FB72FD-C203-E8E9-F273-92BF20FF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211E2A-DE18-8765-974B-9C82DABE2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AA93263-CB68-D78C-2D80-F9024ED2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4384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58B41-0C6E-6FE1-7E48-F7EBE65C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5E42EDF-B4DA-E8FC-8D1F-FEB646CFD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DC67B5-C80B-82AC-4E9C-5557910F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FC65B3-E17F-357B-C833-55C3C6DE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84CFB7-42F9-6834-9801-5717C3A5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98015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1565A17-71D6-80B1-DD75-A0A50E738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D9A5094-2DFA-40F2-9689-4C3BF46E4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6D5D2B-4332-054B-74B5-AD64F55EF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69FE49-3941-2BC3-BB8E-CFE0E5B95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47DDD6-A6F2-2525-8171-B0E14D8B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628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/ time sl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61" hasCustomPrompt="1"/>
          </p:nvPr>
        </p:nvSpPr>
        <p:spPr>
          <a:xfrm>
            <a:off x="479425" y="1669646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62" hasCustomPrompt="1"/>
          </p:nvPr>
        </p:nvSpPr>
        <p:spPr>
          <a:xfrm>
            <a:off x="2305050" y="1669646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63" hasCustomPrompt="1"/>
          </p:nvPr>
        </p:nvSpPr>
        <p:spPr>
          <a:xfrm>
            <a:off x="8148638" y="1669646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479425" y="2224867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65" hasCustomPrompt="1"/>
          </p:nvPr>
        </p:nvSpPr>
        <p:spPr>
          <a:xfrm>
            <a:off x="2305050" y="2224867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6" name="Text Placeholder 6"/>
          <p:cNvSpPr>
            <a:spLocks noGrp="1"/>
          </p:cNvSpPr>
          <p:nvPr>
            <p:ph type="body" sz="quarter" idx="66" hasCustomPrompt="1"/>
          </p:nvPr>
        </p:nvSpPr>
        <p:spPr>
          <a:xfrm>
            <a:off x="8148638" y="2224867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67" hasCustomPrompt="1"/>
          </p:nvPr>
        </p:nvSpPr>
        <p:spPr>
          <a:xfrm>
            <a:off x="479425" y="2780088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68" hasCustomPrompt="1"/>
          </p:nvPr>
        </p:nvSpPr>
        <p:spPr>
          <a:xfrm>
            <a:off x="2305050" y="2780088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9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8148638" y="2780088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70" hasCustomPrompt="1"/>
          </p:nvPr>
        </p:nvSpPr>
        <p:spPr>
          <a:xfrm>
            <a:off x="479425" y="3335309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1" name="Text Placeholder 6"/>
          <p:cNvSpPr>
            <a:spLocks noGrp="1"/>
          </p:cNvSpPr>
          <p:nvPr>
            <p:ph type="body" sz="quarter" idx="71" hasCustomPrompt="1"/>
          </p:nvPr>
        </p:nvSpPr>
        <p:spPr>
          <a:xfrm>
            <a:off x="2305050" y="3335309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72" hasCustomPrompt="1"/>
          </p:nvPr>
        </p:nvSpPr>
        <p:spPr>
          <a:xfrm>
            <a:off x="8148638" y="3335309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73" hasCustomPrompt="1"/>
          </p:nvPr>
        </p:nvSpPr>
        <p:spPr>
          <a:xfrm>
            <a:off x="479425" y="3890530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4" name="Text Placeholder 6"/>
          <p:cNvSpPr>
            <a:spLocks noGrp="1"/>
          </p:cNvSpPr>
          <p:nvPr>
            <p:ph type="body" sz="quarter" idx="74" hasCustomPrompt="1"/>
          </p:nvPr>
        </p:nvSpPr>
        <p:spPr>
          <a:xfrm>
            <a:off x="2305050" y="3890530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5" name="Text Placeholder 6"/>
          <p:cNvSpPr>
            <a:spLocks noGrp="1"/>
          </p:cNvSpPr>
          <p:nvPr>
            <p:ph type="body" sz="quarter" idx="75" hasCustomPrompt="1"/>
          </p:nvPr>
        </p:nvSpPr>
        <p:spPr>
          <a:xfrm>
            <a:off x="8148638" y="3890530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6" name="Text Placeholder 6"/>
          <p:cNvSpPr>
            <a:spLocks noGrp="1"/>
          </p:cNvSpPr>
          <p:nvPr>
            <p:ph type="body" sz="quarter" idx="76" hasCustomPrompt="1"/>
          </p:nvPr>
        </p:nvSpPr>
        <p:spPr>
          <a:xfrm>
            <a:off x="479425" y="4445751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7" name="Text Placeholder 6"/>
          <p:cNvSpPr>
            <a:spLocks noGrp="1"/>
          </p:cNvSpPr>
          <p:nvPr>
            <p:ph type="body" sz="quarter" idx="77" hasCustomPrompt="1"/>
          </p:nvPr>
        </p:nvSpPr>
        <p:spPr>
          <a:xfrm>
            <a:off x="2305050" y="4445751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78" hasCustomPrompt="1"/>
          </p:nvPr>
        </p:nvSpPr>
        <p:spPr>
          <a:xfrm>
            <a:off x="8148638" y="4445751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61" name="Text Placeholder 6"/>
          <p:cNvSpPr>
            <a:spLocks noGrp="1"/>
          </p:cNvSpPr>
          <p:nvPr>
            <p:ph type="body" sz="quarter" idx="79" hasCustomPrompt="1"/>
          </p:nvPr>
        </p:nvSpPr>
        <p:spPr>
          <a:xfrm>
            <a:off x="479425" y="5000972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80" hasCustomPrompt="1"/>
          </p:nvPr>
        </p:nvSpPr>
        <p:spPr>
          <a:xfrm>
            <a:off x="2305050" y="5000972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87" name="Text Placeholder 6"/>
          <p:cNvSpPr>
            <a:spLocks noGrp="1"/>
          </p:cNvSpPr>
          <p:nvPr>
            <p:ph type="body" sz="quarter" idx="81" hasCustomPrompt="1"/>
          </p:nvPr>
        </p:nvSpPr>
        <p:spPr>
          <a:xfrm>
            <a:off x="8148638" y="5000972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88" name="Text Placeholder 6"/>
          <p:cNvSpPr>
            <a:spLocks noGrp="1"/>
          </p:cNvSpPr>
          <p:nvPr>
            <p:ph type="body" sz="quarter" idx="82" hasCustomPrompt="1"/>
          </p:nvPr>
        </p:nvSpPr>
        <p:spPr>
          <a:xfrm>
            <a:off x="479425" y="5556195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89" name="Text Placeholder 6"/>
          <p:cNvSpPr>
            <a:spLocks noGrp="1"/>
          </p:cNvSpPr>
          <p:nvPr>
            <p:ph type="body" sz="quarter" idx="83" hasCustomPrompt="1"/>
          </p:nvPr>
        </p:nvSpPr>
        <p:spPr>
          <a:xfrm>
            <a:off x="2305050" y="5556195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90" name="Text Placeholder 6"/>
          <p:cNvSpPr>
            <a:spLocks noGrp="1"/>
          </p:cNvSpPr>
          <p:nvPr>
            <p:ph type="body" sz="quarter" idx="84" hasCustomPrompt="1"/>
          </p:nvPr>
        </p:nvSpPr>
        <p:spPr>
          <a:xfrm>
            <a:off x="8148638" y="5556195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44546-1648-451C-910B-498F6D308F00}"/>
              </a:ext>
            </a:extLst>
          </p:cNvPr>
          <p:cNvGrpSpPr/>
          <p:nvPr userDrawn="1"/>
        </p:nvGrpSpPr>
        <p:grpSpPr>
          <a:xfrm>
            <a:off x="479425" y="2147408"/>
            <a:ext cx="1611313" cy="3869217"/>
            <a:chOff x="479425" y="2414108"/>
            <a:chExt cx="1611313" cy="386921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2555AF-E1A4-47F5-9169-374271B957B4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6555386-084F-44D3-B220-7A39E6783EB0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C74258-649D-42DB-8F4B-05803E4E7B8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1A03A7E-9A9A-4333-9151-BC46EA3D27AE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14D6B63-DD53-44E0-AA42-1B8355B27F8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73CE9F-97CF-4512-BA54-4F5407269A09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9934C2C-659B-435B-A3B2-493AAA8DE686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0207F92-367E-4524-AEC3-120A62965AEE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339DDD-B4E1-4358-B5FA-586443067ECA}"/>
              </a:ext>
            </a:extLst>
          </p:cNvPr>
          <p:cNvGrpSpPr/>
          <p:nvPr userDrawn="1"/>
        </p:nvGrpSpPr>
        <p:grpSpPr>
          <a:xfrm>
            <a:off x="2305050" y="2147408"/>
            <a:ext cx="5629275" cy="3869217"/>
            <a:chOff x="479425" y="2414108"/>
            <a:chExt cx="1611313" cy="386921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EBD5BF6-E829-4F5D-A7C5-0B0025A2B99F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595886B-5507-40D2-BF5B-5383C7AABAD4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675BA35-8745-48FB-A3AD-4DEF70AC235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039D460-405B-4C89-B79D-7C5F880B0C58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13AA718-6E4C-4272-9664-3EEC7F75FBA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585297A-85B5-40D8-B839-32C2284A0177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5BDA541-7155-4EFF-9480-6AE2114A726F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EF7B504-2473-4887-8FC2-1F170BFC35C3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2810FF3-0234-4B54-BE32-7F32EEC9220B}"/>
              </a:ext>
            </a:extLst>
          </p:cNvPr>
          <p:cNvGrpSpPr/>
          <p:nvPr userDrawn="1"/>
        </p:nvGrpSpPr>
        <p:grpSpPr>
          <a:xfrm>
            <a:off x="8148636" y="2147408"/>
            <a:ext cx="3563937" cy="3869217"/>
            <a:chOff x="479425" y="2414108"/>
            <a:chExt cx="1611313" cy="3869217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3DAC0C6-1596-44CF-8D3E-DEECCFCEB7CC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3FFDAAC-D868-410B-A29F-658E0FAA73D7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109B53-EDD2-476E-80A7-AFB992AF7D43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B04AFB6E-1ED5-4909-80A7-0C41EBB886B9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8D16148-854F-429E-9BE5-ACB42857AFC3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D279F8E-5166-4C03-A3BF-EE2758DA71B3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A451ACE-7DEC-41A9-A0A0-952E37DFB5A8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4A4AEAD-0AA2-4ADE-A79A-B34BB9BAFAA2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34548-5653-41F2-B56C-2C649F09CA2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97B84B0-822D-49C6-A34C-86186352F6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0B388B-F2D2-4661-9DC9-E8C0621E3BB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0"/>
            <a:ext cx="12191999" cy="6283325"/>
          </a:xfrm>
          <a:solidFill>
            <a:schemeClr val="tx1"/>
          </a:solidFill>
        </p:spPr>
        <p:txBody>
          <a:bodyPr vert="horz" lIns="396000" tIns="1188000" rIns="0" bIns="0" rtlCol="0" anchor="t">
            <a:noAutofit/>
          </a:bodyPr>
          <a:lstStyle>
            <a:lvl1pPr>
              <a:defRPr lang="en-US" sz="112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noProof="0"/>
              <a:t>No.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59AC80-2065-4B79-ABB9-E0090AED57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905581"/>
            <a:ext cx="4533899" cy="3355393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199104" indent="0">
              <a:buNone/>
              <a:defRPr sz="2400" b="1">
                <a:solidFill>
                  <a:schemeClr val="bg1"/>
                </a:solidFill>
              </a:defRPr>
            </a:lvl2pPr>
            <a:lvl3pPr marL="398209" indent="0">
              <a:buNone/>
              <a:defRPr sz="2400" b="1">
                <a:solidFill>
                  <a:schemeClr val="bg1"/>
                </a:solidFill>
              </a:defRPr>
            </a:lvl3pPr>
            <a:lvl4pPr marL="597314" indent="0">
              <a:buNone/>
              <a:defRPr sz="2400" b="1">
                <a:solidFill>
                  <a:schemeClr val="bg1"/>
                </a:solidFill>
              </a:defRPr>
            </a:lvl4pPr>
            <a:lvl5pPr marL="810640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Chapter description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CADED-E389-4A90-8695-2241B35CC4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0BB6-25A7-4634-8894-E73E4AFD40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3D1F-9BC2-4C83-B4E0-D420BF762F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4B4BFD70-DB4E-40A7-BB2B-CDCE358B2D1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833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308AD-319A-4257-8F36-D8EC672BBAF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CDDB3-FE79-401E-B3FC-2814F04A41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AB3FD-5A37-415A-B656-2C687E1EE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EA5BEF5B-9DC4-192D-FEE0-588095A2FA3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5311301" y="2658893"/>
            <a:ext cx="6403225" cy="3621215"/>
          </a:xfrm>
        </p:spPr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2672072"/>
            <a:ext cx="4027724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6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0225-7039-48B3-98CA-F9C79F378E5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861D1-EF2F-4EB2-AEF2-E522D67DA9D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D6DA-69E9-442F-A773-A891DDE182E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0E30B8C3-99BC-4EA8-9F51-16441ACFF1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75D73B26-0895-4883-BA0C-764814FBE6E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393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933180D-75FE-4F14-8D5E-D9A2074AA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00FB905-32CD-42E9-8258-F12B29798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1218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D86BCF4-A7BD-C4A3-F4E2-DDAC1E0AAD62}"/>
              </a:ext>
            </a:extLst>
          </p:cNvPr>
          <p:cNvSpPr/>
          <p:nvPr userDrawn="1"/>
        </p:nvSpPr>
        <p:spPr>
          <a:xfrm>
            <a:off x="1" y="6279964"/>
            <a:ext cx="12192000" cy="57803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30"/>
            </p:custDataLst>
            <p:extLst>
              <p:ext uri="{D42A27DB-BD31-4B8C-83A1-F6EECF244321}">
                <p14:modId xmlns:p14="http://schemas.microsoft.com/office/powerpoint/2010/main" val="359405703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1" imgW="270" imgH="270" progId="TCLayout.ActiveDocument.1">
                  <p:embed/>
                </p:oleObj>
              </mc:Choice>
              <mc:Fallback>
                <p:oleObj name="think-cell Slide" r:id="rId31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451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416345"/>
            <a:ext cx="11235102" cy="48637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8551" y="6529068"/>
            <a:ext cx="75995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A0ABC626-455B-41B0-A0E7-A5E15659060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0896" y="6529068"/>
            <a:ext cx="2087655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6" y="6529068"/>
            <a:ext cx="27017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554F899-0C42-4584-AB31-B3CB5C39A5FE}"/>
              </a:ext>
            </a:extLst>
          </p:cNvPr>
          <p:cNvPicPr>
            <a:picLocks noChangeAspect="1"/>
          </p:cNvPicPr>
          <p:nvPr userDrawn="1"/>
        </p:nvPicPr>
        <p:blipFill>
          <a:blip r:embed="rId33"/>
          <a:stretch>
            <a:fillRect/>
          </a:stretch>
        </p:blipFill>
        <p:spPr>
          <a:xfrm>
            <a:off x="10221763" y="6280109"/>
            <a:ext cx="1698923" cy="57803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F4330D-ED58-4D57-AF19-921FEB513F99}"/>
              </a:ext>
            </a:extLst>
          </p:cNvPr>
          <p:cNvCxnSpPr/>
          <p:nvPr userDrawn="1"/>
        </p:nvCxnSpPr>
        <p:spPr>
          <a:xfrm>
            <a:off x="759891" y="6529068"/>
            <a:ext cx="0" cy="153888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7" r:id="rId2"/>
    <p:sldLayoutId id="2147483735" r:id="rId3"/>
    <p:sldLayoutId id="2147483698" r:id="rId4"/>
    <p:sldLayoutId id="2147483660" r:id="rId5"/>
    <p:sldLayoutId id="2147483725" r:id="rId6"/>
    <p:sldLayoutId id="2147483650" r:id="rId7"/>
    <p:sldLayoutId id="2147483760" r:id="rId8"/>
    <p:sldLayoutId id="2147483652" r:id="rId9"/>
    <p:sldLayoutId id="2147483721" r:id="rId10"/>
    <p:sldLayoutId id="2147483739" r:id="rId11"/>
    <p:sldLayoutId id="2147483738" r:id="rId12"/>
    <p:sldLayoutId id="2147483724" r:id="rId13"/>
    <p:sldLayoutId id="2147483653" r:id="rId14"/>
    <p:sldLayoutId id="2147483723" r:id="rId15"/>
    <p:sldLayoutId id="2147483752" r:id="rId16"/>
    <p:sldLayoutId id="2147483753" r:id="rId17"/>
    <p:sldLayoutId id="2147483757" r:id="rId18"/>
    <p:sldLayoutId id="2147483756" r:id="rId19"/>
    <p:sldLayoutId id="2147483754" r:id="rId20"/>
    <p:sldLayoutId id="2147483654" r:id="rId21"/>
    <p:sldLayoutId id="2147483758" r:id="rId22"/>
    <p:sldLayoutId id="2147483759" r:id="rId23"/>
    <p:sldLayoutId id="2147483732" r:id="rId24"/>
    <p:sldLayoutId id="2147483731" r:id="rId25"/>
    <p:sldLayoutId id="2147483728" r:id="rId26"/>
    <p:sldLayoutId id="2147483736" r:id="rId27"/>
    <p:sldLayoutId id="2147483720" r:id="rId28"/>
  </p:sldLayoutIdLst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1023967" rtl="0" eaLnBrk="1" latinLnBrk="0" hangingPunct="1">
        <a:lnSpc>
          <a:spcPts val="3100"/>
        </a:lnSpc>
        <a:spcBef>
          <a:spcPct val="0"/>
        </a:spcBef>
        <a:spcAft>
          <a:spcPts val="400"/>
        </a:spcAft>
        <a:buNone/>
        <a:tabLst>
          <a:tab pos="989013" algn="l"/>
        </a:tabLs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05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98209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97314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10641" indent="-213327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9745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5910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7892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876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1859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9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967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95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93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91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90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38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586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4" orient="horz" pos="3952" userDrawn="1">
          <p15:clr>
            <a:srgbClr val="F26B43"/>
          </p15:clr>
        </p15:guide>
        <p15:guide id="5" pos="7378" userDrawn="1">
          <p15:clr>
            <a:srgbClr val="F26B43"/>
          </p15:clr>
        </p15:guide>
        <p15:guide id="10" orient="horz" pos="890" userDrawn="1">
          <p15:clr>
            <a:srgbClr val="F26B43"/>
          </p15:clr>
        </p15:guide>
        <p15:guide id="18" pos="1317" userDrawn="1">
          <p15:clr>
            <a:srgbClr val="A4A3A4"/>
          </p15:clr>
        </p15:guide>
        <p15:guide id="19" pos="1452" userDrawn="1">
          <p15:clr>
            <a:srgbClr val="A4A3A4"/>
          </p15:clr>
        </p15:guide>
        <p15:guide id="22" pos="2544" userDrawn="1">
          <p15:clr>
            <a:srgbClr val="A4A3A4"/>
          </p15:clr>
        </p15:guide>
        <p15:guide id="23" pos="2679" userDrawn="1">
          <p15:clr>
            <a:srgbClr val="A4A3A4"/>
          </p15:clr>
        </p15:guide>
        <p15:guide id="26" pos="3771" userDrawn="1">
          <p15:clr>
            <a:srgbClr val="A4A3A4"/>
          </p15:clr>
        </p15:guide>
        <p15:guide id="27" pos="3906" userDrawn="1">
          <p15:clr>
            <a:srgbClr val="A4A3A4"/>
          </p15:clr>
        </p15:guide>
        <p15:guide id="30" pos="4998" userDrawn="1">
          <p15:clr>
            <a:srgbClr val="A4A3A4"/>
          </p15:clr>
        </p15:guide>
        <p15:guide id="31" pos="5133" userDrawn="1">
          <p15:clr>
            <a:srgbClr val="A4A3A4"/>
          </p15:clr>
        </p15:guide>
        <p15:guide id="34" pos="6225" userDrawn="1">
          <p15:clr>
            <a:srgbClr val="A4A3A4"/>
          </p15:clr>
        </p15:guide>
        <p15:guide id="35" pos="6360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6049566-6887-A115-9321-0F156B2D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6A1C2A9-B65F-F20C-9052-DEEE8F75F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7D2475-0BEA-D11B-04A1-02185C0A2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5364D-7055-3A45-B36C-A5D67327A59D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4FDB27B-1AA3-529A-A2F5-1572465FD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6943DD-536D-8D84-B662-ACD03B34C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755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nilfisk.23video.com/secret/117527475/f17687f54d1aaf4d15a5832ed3ba487e" TargetMode="External"/><Relationship Id="rId7" Type="http://schemas.openxmlformats.org/officeDocument/2006/relationships/hyperlink" Target="https://nilfisk.23video.com/secret/117527496/3e872f30636e15bbe44e2fdf07443520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2.png"/><Relationship Id="rId5" Type="http://schemas.openxmlformats.org/officeDocument/2006/relationships/hyperlink" Target="https://nilfisk.23video.com/secret/117527485/925850ae64672c21cf57ccb385c618d1" TargetMode="External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hyperlink" Target="https://nilfisk.23video.com/secret/117527495/283261038433a2cc091db37896292738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s://nilfisk.23video.com/secret/117527486/09081653800f0d437daade263723fccd" TargetMode="External"/><Relationship Id="rId7" Type="http://schemas.openxmlformats.org/officeDocument/2006/relationships/hyperlink" Target="https://nilfisk.23video.com/secret/117527509/0f6e73d60be6469df270e3a8c9dc5337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6.png"/><Relationship Id="rId5" Type="http://schemas.openxmlformats.org/officeDocument/2006/relationships/hyperlink" Target="https://nilfisk.23video.com/secret/117527507/00174a752a2c6e6254e31275ddafe943" TargetMode="External"/><Relationship Id="rId10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hyperlink" Target="https://nilfisk.23video.com/secret/117527508/4478361b9a33daa6705afe559d48f8b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B4B19-1386-9CFC-1F32-331E4FD03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82AAD-6B50-B010-B309-C919BA47B7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920896" y="6220143"/>
            <a:ext cx="2087655" cy="153888"/>
          </a:xfrm>
        </p:spPr>
        <p:txBody>
          <a:bodyPr/>
          <a:lstStyle/>
          <a:p>
            <a:pPr algn="l" rtl="0"/>
            <a:r>
              <a:rPr lang="hu" b="0" i="0" u="none" baseline="0"/>
              <a:t>BIZALMAS VÁLLALATI INFORMÁCIÓK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5A778-122B-0D9F-AAFF-67EE4397B15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479426" y="6220143"/>
            <a:ext cx="270170" cy="153888"/>
          </a:xfrm>
        </p:spPr>
        <p:txBody>
          <a:bodyPr/>
          <a:lstStyle/>
          <a:p>
            <a:pPr algn="l" rtl="0"/>
            <a:fld id="{6C385236-B7BA-4938-9EA6-6DEC8CA653D7}" type="slidenum">
              <a:rPr/>
              <a:pPr/>
              <a:t>1</a:t>
            </a:fld>
            <a:endParaRPr lang="hu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AFDD330-5C34-48AD-126B-67EBF32D1E41}"/>
              </a:ext>
            </a:extLst>
          </p:cNvPr>
          <p:cNvSpPr txBox="1">
            <a:spLocks/>
          </p:cNvSpPr>
          <p:nvPr/>
        </p:nvSpPr>
        <p:spPr>
          <a:xfrm>
            <a:off x="475521" y="559724"/>
            <a:ext cx="11235102" cy="539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anose="020B0604020202020204" pitchFamily="34" charset="0"/>
              <a:buNone/>
            </a:pPr>
            <a:r>
              <a:rPr lang="hu" sz="1100" b="0" i="0" u="none" baseline="0"/>
              <a:t>Formátum: 1080 x 1350 </a:t>
            </a:r>
          </a:p>
          <a:p>
            <a:pPr marL="0" indent="0" algn="l" rtl="0">
              <a:buFont typeface="Arial" panose="020B0604020202020204" pitchFamily="34" charset="0"/>
              <a:buNone/>
            </a:pPr>
            <a:endParaRPr lang="hu" sz="11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Title 10">
            <a:extLst>
              <a:ext uri="{FF2B5EF4-FFF2-40B4-BE49-F238E27FC236}">
                <a16:creationId xmlns:a16="http://schemas.microsoft.com/office/drawing/2014/main" id="{4EF307F9-F214-CF4C-FB1F-CFAC39FE2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85565"/>
            <a:ext cx="11233150" cy="388013"/>
          </a:xfrm>
        </p:spPr>
        <p:txBody>
          <a:bodyPr/>
          <a:lstStyle/>
          <a:p>
            <a:pPr algn="l" rtl="0"/>
            <a:r>
              <a:rPr lang="hu" sz="2000" b="0" i="0" u="none" baseline="0"/>
              <a:t>Viszonteladói csomag / 8 x Organic SoMe - LinkedIn</a:t>
            </a:r>
          </a:p>
        </p:txBody>
      </p:sp>
      <p:pic>
        <p:nvPicPr>
          <p:cNvPr id="3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78F44F3C-4E70-5C32-8447-46279EF0D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96" y="974958"/>
            <a:ext cx="2639033" cy="46916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1182CF-521E-50B9-F976-99AC7DBD2285}"/>
              </a:ext>
            </a:extLst>
          </p:cNvPr>
          <p:cNvSpPr txBox="1"/>
          <p:nvPr/>
        </p:nvSpPr>
        <p:spPr>
          <a:xfrm>
            <a:off x="1247493" y="2145130"/>
            <a:ext cx="2045341" cy="2363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🔋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Új formula a szabadságért</a:t>
            </a:r>
            <a:br>
              <a:rPr lang="hu" sz="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Bemutatjuk a Nilfisk AERO Battery akkumulátoros porszívócsaládot - gyors és hatékony takarításhoz terveztük, hosszú üzemidővel. </a:t>
            </a: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💪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Nedves vagy száraz szennyeződés</a:t>
            </a:r>
            <a:br>
              <a:rPr lang="hu" sz="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Gyors vagy nehéz</a:t>
            </a:r>
            <a:br>
              <a:rPr lang="hu" sz="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Kábel nélkül. Nincsenek korlátok. Csak teljesítmény szünet nélkül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Készen áll a kompromisszumok nélküli takarításra?</a:t>
            </a:r>
            <a:br>
              <a:rPr lang="hu" sz="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További információért lépjen velünk kapcsolatba.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l" rtl="0">
              <a:spcBef>
                <a:spcPts val="0"/>
              </a:spcBef>
              <a:spcAft>
                <a:spcPts val="800"/>
              </a:spcAft>
              <a:buNone/>
            </a:pPr>
            <a:endParaRPr lang="hu" sz="800" i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0B7CEC61-EFC3-EDA3-1082-D30015CB7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486" y="974958"/>
            <a:ext cx="2639033" cy="4691615"/>
          </a:xfrm>
          <a:prstGeom prst="rect">
            <a:avLst/>
          </a:prstGeom>
        </p:spPr>
      </p:pic>
      <p:pic>
        <p:nvPicPr>
          <p:cNvPr id="10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AFDC3809-4CE0-42A7-49E0-91554B6E3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48" y="974958"/>
            <a:ext cx="2639033" cy="4691615"/>
          </a:xfrm>
          <a:prstGeom prst="rect">
            <a:avLst/>
          </a:prstGeom>
        </p:spPr>
      </p:pic>
      <p:pic>
        <p:nvPicPr>
          <p:cNvPr id="12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E4BCFE77-8C08-D3A1-5D5D-95CEF7533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938" y="974958"/>
            <a:ext cx="2639033" cy="469161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79F2E13-2286-8E8A-2852-94AD76CC6665}"/>
              </a:ext>
            </a:extLst>
          </p:cNvPr>
          <p:cNvSpPr txBox="1"/>
          <p:nvPr/>
        </p:nvSpPr>
        <p:spPr>
          <a:xfrm>
            <a:off x="3948677" y="2048513"/>
            <a:ext cx="1901245" cy="2477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Szabad mozgás. Hatékony erő.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Ismerje meg a vadonatúj Nilfisk AERO Battery porszívócsaládot -  gyorsaságra, hatékonyságra és egyszerűségre tervezve. </a:t>
            </a: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👌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nedvestől a száraz bármilyen szennyeződéssel megbirkózhat bárhol, erőteljes vezeték nélküli teljesítménnyel.</a:t>
            </a:r>
            <a:br>
              <a:rPr lang="hu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Nincs probléma. Csak tisztaság.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Lépjen velünk kapcsolatba, hogy megtudja, hogyan segítheti az AERO Battery a takarítást.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5CBAEF-805E-D341-865B-5C65DA31EBF7}"/>
              </a:ext>
            </a:extLst>
          </p:cNvPr>
          <p:cNvSpPr txBox="1"/>
          <p:nvPr/>
        </p:nvSpPr>
        <p:spPr>
          <a:xfrm>
            <a:off x="6590277" y="2048513"/>
            <a:ext cx="1876235" cy="2760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🔋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Nincs kábel, csak könnyedség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Az új Nilfisk AERO Battery akkumulátoros porszívócsaládot zökkenőmentes, teljesen akkumulátoros működésre tervezték - megbízható, megszakítás nélküli teljesítményt nyújt nedves és száraz környezetben egyaránt. </a:t>
            </a: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✨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Az egyszerű karbantartásnak és a Bluetooth-támogatásnak köszönhetően növelheti a termelékenységet és csökkentheti az állásidőt.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Lépjen velünk kapcsolatba, hogy felgyorsíthassuk takarítását.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213AD3-1A26-4F16-6813-C684DFD141FF}"/>
              </a:ext>
            </a:extLst>
          </p:cNvPr>
          <p:cNvSpPr txBox="1"/>
          <p:nvPr/>
        </p:nvSpPr>
        <p:spPr>
          <a:xfrm>
            <a:off x="9231877" y="2048513"/>
            <a:ext cx="1903003" cy="3032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Felejtse el a kábelt. Tartsa meg a teljesítményt.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Az új Nilfisk AERO Battery akkumulátoros porszívócsalád szabadságot ad Önnek a takarításhoz - bárhol és bármilyen feladatot elvégezhet nagy teljesítményű, akkumulátoros működtetéssel.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💨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nagy szívóerő pillanatok alatt eltávolítja a port és a törmeléket - nedves vagy száraz környezetben is. </a:t>
            </a:r>
            <a:br>
              <a:rPr lang="hu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</a:rPr>
              <a:t> </a:t>
            </a: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</a:t>
            </a:r>
            <a:r>
              <a:rPr lang="hu" sz="800" b="0" i="1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Push Clean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technológia egyenletes teljesítményt és alacsony állásidőt biztosít.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Lépjen velünk kapcsolatba, és fedezze fel a folyamatos vezeték nélküli takarítást.</a:t>
            </a:r>
          </a:p>
          <a:p>
            <a:pPr algn="l" rtl="0">
              <a:spcAft>
                <a:spcPts val="800"/>
              </a:spcAft>
            </a:pPr>
            <a:endParaRPr lang="hu" sz="800" i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hlinkClick r:id="rId3"/>
            <a:extLst>
              <a:ext uri="{FF2B5EF4-FFF2-40B4-BE49-F238E27FC236}">
                <a16:creationId xmlns:a16="http://schemas.microsoft.com/office/drawing/2014/main" id="{57033F50-B89C-78E1-36B8-43D3B458F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0418" y="4208015"/>
            <a:ext cx="998820" cy="124381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6889D8-F00C-DAE1-17BF-4AC7959F379A}"/>
              </a:ext>
            </a:extLst>
          </p:cNvPr>
          <p:cNvSpPr txBox="1"/>
          <p:nvPr/>
        </p:nvSpPr>
        <p:spPr>
          <a:xfrm>
            <a:off x="814819" y="5756844"/>
            <a:ext cx="26390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 dirty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https://nilfisk.23video.com/secret/117527475/f17687f54d1aaf4d15a5832ed3ba487e</a:t>
            </a:r>
            <a:endParaRPr lang="hu" sz="800" dirty="0">
              <a:latin typeface="+mj-lt"/>
            </a:endParaRPr>
          </a:p>
        </p:txBody>
      </p:sp>
      <p:pic>
        <p:nvPicPr>
          <p:cNvPr id="19" name="Picture 18">
            <a:hlinkClick r:id="rId5"/>
            <a:extLst>
              <a:ext uri="{FF2B5EF4-FFF2-40B4-BE49-F238E27FC236}">
                <a16:creationId xmlns:a16="http://schemas.microsoft.com/office/drawing/2014/main" id="{786CEA0D-0E5E-34B8-92FC-7715F53CA3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67848" y="4464586"/>
            <a:ext cx="1200423" cy="153261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ADC06B4-8ED4-34F9-7C34-2173DA010F0F}"/>
              </a:ext>
            </a:extLst>
          </p:cNvPr>
          <p:cNvSpPr txBox="1"/>
          <p:nvPr/>
        </p:nvSpPr>
        <p:spPr>
          <a:xfrm>
            <a:off x="3646032" y="6127809"/>
            <a:ext cx="241265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https://nilfisk.23video.com/secret/117527485/925850ae64672c21cf57ccb385c618d1</a:t>
            </a:r>
            <a:endParaRPr lang="hu" sz="800" dirty="0">
              <a:latin typeface="+mj-lt"/>
            </a:endParaRPr>
          </a:p>
        </p:txBody>
      </p:sp>
      <p:pic>
        <p:nvPicPr>
          <p:cNvPr id="25" name="Picture 24">
            <a:hlinkClick r:id="rId7"/>
            <a:extLst>
              <a:ext uri="{FF2B5EF4-FFF2-40B4-BE49-F238E27FC236}">
                <a16:creationId xmlns:a16="http://schemas.microsoft.com/office/drawing/2014/main" id="{89FF7F26-80A1-BAEB-5CC7-B8726E9850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0066" y="4526306"/>
            <a:ext cx="1108224" cy="135673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00A73AE-2562-7BBF-D268-09202DD4840A}"/>
              </a:ext>
            </a:extLst>
          </p:cNvPr>
          <p:cNvSpPr txBox="1"/>
          <p:nvPr/>
        </p:nvSpPr>
        <p:spPr>
          <a:xfrm>
            <a:off x="6662020" y="6054585"/>
            <a:ext cx="21160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https://nilfisk.23video.com/secret/117527496/3e872f30636e15bbe44e2fdf07443520</a:t>
            </a:r>
            <a:endParaRPr lang="hu" sz="800" dirty="0">
              <a:latin typeface="+mj-lt"/>
            </a:endParaRPr>
          </a:p>
        </p:txBody>
      </p:sp>
      <p:pic>
        <p:nvPicPr>
          <p:cNvPr id="31" name="Picture 30">
            <a:hlinkClick r:id="rId9"/>
            <a:extLst>
              <a:ext uri="{FF2B5EF4-FFF2-40B4-BE49-F238E27FC236}">
                <a16:creationId xmlns:a16="http://schemas.microsoft.com/office/drawing/2014/main" id="{AC5253BE-0024-2157-6D9A-D6387BE68F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58399" y="4657754"/>
            <a:ext cx="952927" cy="120623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6F51F37-D9F4-1F9C-8358-A4F9FD2376D6}"/>
              </a:ext>
            </a:extLst>
          </p:cNvPr>
          <p:cNvSpPr txBox="1"/>
          <p:nvPr/>
        </p:nvSpPr>
        <p:spPr>
          <a:xfrm>
            <a:off x="9169552" y="6154170"/>
            <a:ext cx="20543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https://nilfisk.23video.com/secret/117527495/283261038433a2cc091db37896292738</a:t>
            </a:r>
            <a:endParaRPr lang="hu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930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58C9D-2C1C-B9DC-6D50-D7EF71DEE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72E56D-8E0F-CE0F-AF9F-59856F7DD2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920896" y="6331356"/>
            <a:ext cx="2087655" cy="153888"/>
          </a:xfrm>
        </p:spPr>
        <p:txBody>
          <a:bodyPr/>
          <a:lstStyle/>
          <a:p>
            <a:pPr algn="l" rtl="0"/>
            <a:r>
              <a:rPr lang="hu" b="0" i="0" u="none" baseline="0"/>
              <a:t>BIZALMAS VÁLLALATI INFORMÁCIÓK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1FAF0-D8D3-9A65-3902-115A861FE58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479426" y="6331356"/>
            <a:ext cx="270170" cy="153888"/>
          </a:xfrm>
        </p:spPr>
        <p:txBody>
          <a:bodyPr/>
          <a:lstStyle/>
          <a:p>
            <a:pPr algn="l" rtl="0"/>
            <a:fld id="{6C385236-B7BA-4938-9EA6-6DEC8CA653D7}" type="slidenum">
              <a:rPr/>
              <a:pPr/>
              <a:t>2</a:t>
            </a:fld>
            <a:endParaRPr lang="hu"/>
          </a:p>
        </p:txBody>
      </p:sp>
      <p:sp>
        <p:nvSpPr>
          <p:cNvPr id="6" name="Title 10">
            <a:extLst>
              <a:ext uri="{FF2B5EF4-FFF2-40B4-BE49-F238E27FC236}">
                <a16:creationId xmlns:a16="http://schemas.microsoft.com/office/drawing/2014/main" id="{9221FD9B-93E8-CC95-2006-CBD279A1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96778"/>
            <a:ext cx="11233150" cy="388013"/>
          </a:xfrm>
        </p:spPr>
        <p:txBody>
          <a:bodyPr/>
          <a:lstStyle/>
          <a:p>
            <a:pPr algn="l" rtl="0"/>
            <a:r>
              <a:rPr lang="hu" sz="2000" b="0" i="0" u="none" baseline="0"/>
              <a:t>Viszonteladói csomag / 8 x Organic SoMe - LinkedIn</a:t>
            </a:r>
          </a:p>
        </p:txBody>
      </p:sp>
      <p:pic>
        <p:nvPicPr>
          <p:cNvPr id="3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87933AF7-3ED4-B9D5-EA08-18DBFD1AA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96" y="1086171"/>
            <a:ext cx="2639033" cy="46916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03B0CF-CFCB-0A49-7423-60926B919514}"/>
              </a:ext>
            </a:extLst>
          </p:cNvPr>
          <p:cNvSpPr txBox="1"/>
          <p:nvPr/>
        </p:nvSpPr>
        <p:spPr>
          <a:xfrm>
            <a:off x="1332477" y="2159726"/>
            <a:ext cx="1807369" cy="2797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👂</a:t>
            </a: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Önök inspirálták, nagy teljesítményre terveztük</a:t>
            </a:r>
            <a:br>
              <a:rPr lang="hu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Az akkumulátoros Nilfisk AERO porszívók könnyűek, erősek és vezeték nélküli megoldást kínálnak a biztonságosabb és egyszerűbb takarításhoz. </a:t>
            </a:r>
            <a:br>
              <a:rPr lang="hu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 kiváló légáramlás, a professzionális szűrés és az alacsony zajszint segít a hatékonyság és az összpontosítás megőrzésében.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CTA / </a:t>
            </a: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Készen áll a vezeték nélküli takarításra, kompromisszumok nélkül? 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Lépjen velünk kapcsolatba még ma.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hu" sz="800" dirty="0">
              <a:sym typeface="Apple Color Emoji" pitchFamily="2" charset="0"/>
            </a:endParaRPr>
          </a:p>
        </p:txBody>
      </p:sp>
      <p:pic>
        <p:nvPicPr>
          <p:cNvPr id="8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629292B4-D23E-45EA-B89E-C540BEA20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486" y="1086171"/>
            <a:ext cx="2639033" cy="46916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0745792-1907-D9A9-C1C7-719DA60A83D1}"/>
              </a:ext>
            </a:extLst>
          </p:cNvPr>
          <p:cNvSpPr txBox="1"/>
          <p:nvPr/>
        </p:nvSpPr>
        <p:spPr>
          <a:xfrm>
            <a:off x="3949067" y="2159726"/>
            <a:ext cx="1807369" cy="2553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💪</a:t>
            </a: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Erő. Strapabírás. Szabadság. </a:t>
            </a:r>
            <a:br>
              <a:rPr lang="hu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 Nilfisk AERO Battery akkumulátoros porszívók gyors, hatékony takarítást tesznek lehetővé - nedves vagy száraz körülmények között is - hosszú élettartamú akkumulátorral.</a:t>
            </a:r>
            <a:br>
              <a:rPr lang="hu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Könnyűek, mégis robusztusak, a kényelem, a tartósság és a folyamatos teljesítmény jegyében készültek.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CTA / </a:t>
            </a: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Cambria" panose="02040503050406030204" pitchFamily="18" charset="0"/>
              </a:rPr>
              <a:t> 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Apple Color Emoji" pitchFamily="2" charset="0"/>
              </a:rPr>
              <a:t>Tapasztalja meg a vezeték nélküli takarítás erejét 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hu" sz="800" b="0" i="0" u="none" kern="100" baseline="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Apple Color Emoji" pitchFamily="2" charset="0"/>
              </a:rPr>
              <a:t> lépjen velünk kapcsolatba még ma.</a:t>
            </a:r>
            <a:endParaRPr lang="hu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hu" sz="800" dirty="0">
              <a:sym typeface="Apple Color Emoji" pitchFamily="2" charset="0"/>
            </a:endParaRPr>
          </a:p>
        </p:txBody>
      </p:sp>
      <p:pic>
        <p:nvPicPr>
          <p:cNvPr id="10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96AE9C52-8499-EE16-EEA4-5B61BE932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48" y="1086171"/>
            <a:ext cx="2639033" cy="46916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848F31-D6FA-80AD-7783-5B895A385042}"/>
              </a:ext>
            </a:extLst>
          </p:cNvPr>
          <p:cNvSpPr txBox="1"/>
          <p:nvPr/>
        </p:nvSpPr>
        <p:spPr>
          <a:xfrm>
            <a:off x="6633717" y="1634505"/>
            <a:ext cx="1807369" cy="2230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hu" sz="800" kern="100" dirty="0">
              <a:effectLst/>
              <a:latin typeface="Apple Color Emoji" pitchFamily="2" charset="0"/>
              <a:ea typeface="Aptos" panose="020B0004020202020204" pitchFamily="34" charset="0"/>
              <a:cs typeface="Apple Color Emoji" pitchFamily="2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hu" sz="800" kern="100" dirty="0">
              <a:latin typeface="Apple Color Emoji" pitchFamily="2" charset="0"/>
              <a:ea typeface="Aptos" panose="020B0004020202020204" pitchFamily="34" charset="0"/>
              <a:cs typeface="Apple Color Emoji" pitchFamily="2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🫡</a:t>
            </a: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Magabiztos hozzáállás</a:t>
            </a:r>
            <a:br>
              <a:rPr lang="hu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Ismerje meg az akkumulátoros AERO porszívót - robusztus kialakításával bármilyen kihívás</a:t>
            </a:r>
            <a:r>
              <a:rPr lang="hu" sz="800" kern="100" dirty="0"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nak megfelel</a:t>
            </a: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hu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Tesztelje tartósságát, üzemidejét és teljesítményét bármikor. Nem fog csalódást okozni. </a:t>
            </a:r>
            <a:r>
              <a:rPr lang="hu" sz="800" b="0" i="0" u="none" kern="100" baseline="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⚡️</a:t>
            </a:r>
            <a:endParaRPr lang="hu" sz="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strike="noStrike" baseline="0" dirty="0">
                <a:solidFill>
                  <a:srgbClr val="000000"/>
                </a:solidFill>
                <a:effectLst/>
                <a:latin typeface="-webkit-standard"/>
                <a:ea typeface="-webkit-standard"/>
                <a:cs typeface="-webkit-standard"/>
              </a:rPr>
              <a:t>CTA / 👉 </a:t>
            </a:r>
            <a:r>
              <a:rPr lang="hu" sz="800" b="1" i="0" u="none" strike="noStrike" baseline="0" dirty="0">
                <a:solidFill>
                  <a:srgbClr val="000000"/>
                </a:solidFill>
                <a:effectLst/>
              </a:rPr>
              <a:t>Emelje a takarítást a következő szintre - lépjen velünk kapcsolatba</a:t>
            </a:r>
            <a:endParaRPr lang="hu" sz="800" dirty="0">
              <a:sym typeface="Apple Color Emoji" pitchFamily="2" charset="0"/>
            </a:endParaRPr>
          </a:p>
        </p:txBody>
      </p:sp>
      <p:pic>
        <p:nvPicPr>
          <p:cNvPr id="12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6E7BD6A3-94B7-3232-8592-0447D9285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6154" y="1058950"/>
            <a:ext cx="2639033" cy="469161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821DA9C-9A34-CCC4-98EE-6FF9620670D3}"/>
              </a:ext>
            </a:extLst>
          </p:cNvPr>
          <p:cNvSpPr txBox="1"/>
          <p:nvPr/>
        </p:nvSpPr>
        <p:spPr>
          <a:xfrm>
            <a:off x="9238519" y="2159726"/>
            <a:ext cx="1807369" cy="20892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🔥 Vezeték nélküli. Megállíthatatlan. </a:t>
            </a:r>
            <a:br>
              <a:rPr lang="hu" sz="800" kern="1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Olyan tartósságot keres, amely nem hagyja cserben?</a:t>
            </a:r>
            <a:br>
              <a:rPr lang="hu" sz="800" kern="1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Ismerje meg az új Nilfisk AERO Battery akkumulátoros porszívót - 100%-ban akkumulátorról működik, és kifejezetten zord környezetekhez készült.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💨 Nagy teljesítményű szívóerő</a:t>
            </a:r>
            <a:br>
              <a:rPr lang="hu" sz="800" kern="1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🛠️ Robusztus, alacsony karbantartásigényű kialakítás</a:t>
            </a:r>
            <a:br>
              <a:rPr lang="hu" sz="800" kern="1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🔋Valós tesztek során bizonyított tartósság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hu" sz="800" b="0" i="0" u="none" kern="100" baseline="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CTA / Lépjen velünk kapcsolatba, és emeljük a takarítást a következő szintre</a:t>
            </a:r>
          </a:p>
          <a:p>
            <a:pPr marL="0" marR="0" indent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hu" sz="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pple Color Emoji" pitchFamily="2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EB1EE5C-5680-A1FA-37EB-B4CA45A81C3D}"/>
              </a:ext>
            </a:extLst>
          </p:cNvPr>
          <p:cNvSpPr txBox="1">
            <a:spLocks/>
          </p:cNvSpPr>
          <p:nvPr/>
        </p:nvSpPr>
        <p:spPr>
          <a:xfrm>
            <a:off x="475521" y="670937"/>
            <a:ext cx="11235102" cy="539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anose="020B0604020202020204" pitchFamily="34" charset="0"/>
              <a:buNone/>
            </a:pPr>
            <a:r>
              <a:rPr lang="hu" sz="1100" b="0" i="0" u="none" baseline="0"/>
              <a:t>Formátum: 1080 x 1350 </a:t>
            </a:r>
          </a:p>
        </p:txBody>
      </p:sp>
      <p:pic>
        <p:nvPicPr>
          <p:cNvPr id="19" name="Picture 18">
            <a:hlinkClick r:id="rId3"/>
            <a:extLst>
              <a:ext uri="{FF2B5EF4-FFF2-40B4-BE49-F238E27FC236}">
                <a16:creationId xmlns:a16="http://schemas.microsoft.com/office/drawing/2014/main" id="{7D90BCB4-4962-221C-CBB5-90ED7D1BB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0129" y="4228677"/>
            <a:ext cx="1205747" cy="121362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948C9A8-087E-1573-CA62-DF64FC349A80}"/>
              </a:ext>
            </a:extLst>
          </p:cNvPr>
          <p:cNvSpPr txBox="1"/>
          <p:nvPr/>
        </p:nvSpPr>
        <p:spPr>
          <a:xfrm>
            <a:off x="1321377" y="5696629"/>
            <a:ext cx="18043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https://nilfisk.23video.com/secret/117527486/09081653800f0d437daade263723fccd</a:t>
            </a:r>
            <a:endParaRPr lang="hu" sz="800" dirty="0">
              <a:latin typeface="+mj-lt"/>
            </a:endParaRPr>
          </a:p>
        </p:txBody>
      </p:sp>
      <p:pic>
        <p:nvPicPr>
          <p:cNvPr id="23" name="Picture 22">
            <a:hlinkClick r:id="rId5"/>
            <a:extLst>
              <a:ext uri="{FF2B5EF4-FFF2-40B4-BE49-F238E27FC236}">
                <a16:creationId xmlns:a16="http://schemas.microsoft.com/office/drawing/2014/main" id="{4AF33794-5A8D-0E89-7BC8-7E87ADC631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5504" y="4228902"/>
            <a:ext cx="851692" cy="115876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127D73-3F50-2113-7BB2-4C8AD1C40D33}"/>
              </a:ext>
            </a:extLst>
          </p:cNvPr>
          <p:cNvSpPr txBox="1"/>
          <p:nvPr/>
        </p:nvSpPr>
        <p:spPr>
          <a:xfrm>
            <a:off x="3865265" y="5873337"/>
            <a:ext cx="21037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https://nilfisk.23video.com/secret/117527507/00174a752a2c6e6254e31275ddafe943</a:t>
            </a:r>
            <a:endParaRPr lang="hu" sz="800" dirty="0">
              <a:latin typeface="+mj-lt"/>
            </a:endParaRPr>
          </a:p>
        </p:txBody>
      </p:sp>
      <p:pic>
        <p:nvPicPr>
          <p:cNvPr id="27" name="Picture 26">
            <a:hlinkClick r:id="rId7"/>
            <a:extLst>
              <a:ext uri="{FF2B5EF4-FFF2-40B4-BE49-F238E27FC236}">
                <a16:creationId xmlns:a16="http://schemas.microsoft.com/office/drawing/2014/main" id="{0D0CD47B-7A1C-0E17-1BFE-DA3B165CAA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2011" y="3808661"/>
            <a:ext cx="1192148" cy="1456231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D3C6296B-4B25-371B-DA7B-2D864200CCB6}"/>
              </a:ext>
            </a:extLst>
          </p:cNvPr>
          <p:cNvSpPr txBox="1"/>
          <p:nvPr/>
        </p:nvSpPr>
        <p:spPr>
          <a:xfrm>
            <a:off x="6685143" y="5705242"/>
            <a:ext cx="18073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https://nilfisk.23video.com/secret/117527509/0f6e73d60be6469df270e3a8c9dc5337</a:t>
            </a:r>
            <a:endParaRPr lang="hu" sz="800" dirty="0">
              <a:latin typeface="+mj-lt"/>
            </a:endParaRPr>
          </a:p>
        </p:txBody>
      </p:sp>
      <p:pic>
        <p:nvPicPr>
          <p:cNvPr id="31" name="Picture 30">
            <a:hlinkClick r:id="rId9"/>
            <a:extLst>
              <a:ext uri="{FF2B5EF4-FFF2-40B4-BE49-F238E27FC236}">
                <a16:creationId xmlns:a16="http://schemas.microsoft.com/office/drawing/2014/main" id="{56E42E9A-624C-45FD-04E9-601F21B85C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41871" y="4394808"/>
            <a:ext cx="819544" cy="104749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F049A6E-263F-536D-EB80-5C353833ED17}"/>
              </a:ext>
            </a:extLst>
          </p:cNvPr>
          <p:cNvSpPr txBox="1"/>
          <p:nvPr/>
        </p:nvSpPr>
        <p:spPr>
          <a:xfrm>
            <a:off x="9383233" y="6023579"/>
            <a:ext cx="20419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hu" sz="800" b="0" i="0" u="none" baseline="0">
                <a:solidFill>
                  <a:srgbClr val="000000"/>
                </a:solidFill>
                <a:effectLst/>
                <a:latin typeface="+mj-lt"/>
                <a:ea typeface="+mj-lt"/>
                <a:cs typeface="+mj-lt"/>
              </a:rPr>
              <a:t>https://nilfisk.23video.com/secret/117527508/4478361b9a33daa6705afe559d48f8bf</a:t>
            </a:r>
            <a:endParaRPr lang="hu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4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ilfisk Toolbox_Standard_4-3">
  <a:themeElements>
    <a:clrScheme name="Nilfisk Color-theme">
      <a:dk1>
        <a:srgbClr val="28313F"/>
      </a:dk1>
      <a:lt1>
        <a:srgbClr val="FFFFFF"/>
      </a:lt1>
      <a:dk2>
        <a:srgbClr val="8997A4"/>
      </a:dk2>
      <a:lt2>
        <a:srgbClr val="B3BBC5"/>
      </a:lt2>
      <a:accent1>
        <a:srgbClr val="6194AA"/>
      </a:accent1>
      <a:accent2>
        <a:srgbClr val="2496BE"/>
      </a:accent2>
      <a:accent3>
        <a:srgbClr val="38AFD9"/>
      </a:accent3>
      <a:accent4>
        <a:srgbClr val="38A8B4"/>
      </a:accent4>
      <a:accent5>
        <a:srgbClr val="68C18B"/>
      </a:accent5>
      <a:accent6>
        <a:srgbClr val="F47358"/>
      </a:accent6>
      <a:hlink>
        <a:srgbClr val="38AFD9"/>
      </a:hlink>
      <a:folHlink>
        <a:srgbClr val="38AFD9"/>
      </a:folHlink>
    </a:clrScheme>
    <a:fontScheme name="Nilfisk">
      <a:majorFont>
        <a:latin typeface="Roboto Bold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ctr"/>
      <a:lstStyle>
        <a:defPPr algn="ctr">
          <a:defRPr sz="20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338EA829-E539-4FC2-ADFC-5DD7740DF18A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500DDAD9-80CA-43AA-A5AA-3AA1830976E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16608206D324DBC6F15D0D9E0D202" ma:contentTypeVersion="4" ma:contentTypeDescription="Create a new document." ma:contentTypeScope="" ma:versionID="8e44723f028f5a0fde4b4f22795d821d">
  <xsd:schema xmlns:xsd="http://www.w3.org/2001/XMLSchema" xmlns:xs="http://www.w3.org/2001/XMLSchema" xmlns:p="http://schemas.microsoft.com/office/2006/metadata/properties" xmlns:ns2="8bed6621-2bb0-4ed3-ab9b-82a08b1b8bf8" targetNamespace="http://schemas.microsoft.com/office/2006/metadata/properties" ma:root="true" ma:fieldsID="dbc48c6575bab7068a4b332b31925b6f" ns2:_="">
    <xsd:import namespace="8bed6621-2bb0-4ed3-ab9b-82a08b1b8b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ed6621-2bb0-4ed3-ab9b-82a08b1b8b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35D97F-54F6-4139-90B1-4BC360E16E5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bed6621-2bb0-4ed3-ab9b-82a08b1b8bf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2E23758-8383-4614-8531-C877DF374602}">
  <ds:schemaRefs>
    <ds:schemaRef ds:uri="8bed6621-2bb0-4ed3-ab9b-82a08b1b8bf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8D9CF25-2968-4E35-9D7F-AFFFC6CD9F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Nilfisk Toolbox_Standard_4-3</Template>
  <TotalTime>2332</TotalTime>
  <Words>635</Words>
  <Application>Microsoft Office PowerPoint</Application>
  <PresentationFormat>Szélesvásznú</PresentationFormat>
  <Paragraphs>43</Paragraphs>
  <Slides>2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12</vt:i4>
      </vt:variant>
      <vt:variant>
        <vt:lpstr>Téma</vt:lpstr>
      </vt:variant>
      <vt:variant>
        <vt:i4>2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17" baseType="lpstr">
      <vt:lpstr>Apple Color Emoji</vt:lpstr>
      <vt:lpstr>Aptos</vt:lpstr>
      <vt:lpstr>Aptos Display</vt:lpstr>
      <vt:lpstr>Arial</vt:lpstr>
      <vt:lpstr>Calibri</vt:lpstr>
      <vt:lpstr>Century Gothic</vt:lpstr>
      <vt:lpstr>Courier New</vt:lpstr>
      <vt:lpstr>Roboto</vt:lpstr>
      <vt:lpstr>Roboto Black</vt:lpstr>
      <vt:lpstr>Roboto Bold</vt:lpstr>
      <vt:lpstr>Roboto Light</vt:lpstr>
      <vt:lpstr>-webkit-standard</vt:lpstr>
      <vt:lpstr>Nilfisk Toolbox_Standard_4-3</vt:lpstr>
      <vt:lpstr>Brugerdefineret design</vt:lpstr>
      <vt:lpstr>think-cell Slide</vt:lpstr>
      <vt:lpstr>Viszonteladói csomag / 8 x Organic SoMe - LinkedIn</vt:lpstr>
      <vt:lpstr>Viszonteladói csomag / 8 x Organic SoMe - LinkedIn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Louise Heine Cassens</dc:creator>
  <cp:lastModifiedBy>Andrea Zsilinszky</cp:lastModifiedBy>
  <cp:revision>9</cp:revision>
  <dcterms:created xsi:type="dcterms:W3CDTF">2024-11-28T14:03:36Z</dcterms:created>
  <dcterms:modified xsi:type="dcterms:W3CDTF">2026-01-08T15:01:39Z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2578482</vt:lpwstr>
  </property>
  <property fmtid="{D5CDD505-2E9C-101B-9397-08002B2CF9AE}" pid="3" name="NXPowerLiteSettings">
    <vt:lpwstr>A74006B004C800</vt:lpwstr>
  </property>
  <property fmtid="{D5CDD505-2E9C-101B-9397-08002B2CF9AE}" pid="4" name="NXPowerLiteVersion">
    <vt:lpwstr>D5.0.2</vt:lpwstr>
  </property>
  <property fmtid="{D5CDD505-2E9C-101B-9397-08002B2CF9AE}" pid="5" name="ContentTypeId">
    <vt:lpwstr>0x010100E9716608206D324DBC6F15D0D9E0D202</vt:lpwstr>
  </property>
  <property fmtid="{D5CDD505-2E9C-101B-9397-08002B2CF9AE}" pid="6" name="MSIP_Label_8af657d4-2045-4871-9872-e323e3545d60_Enabled">
    <vt:lpwstr>true</vt:lpwstr>
  </property>
  <property fmtid="{D5CDD505-2E9C-101B-9397-08002B2CF9AE}" pid="7" name="MSIP_Label_8af657d4-2045-4871-9872-e323e3545d60_SetDate">
    <vt:lpwstr>2022-03-07T09:52:37Z</vt:lpwstr>
  </property>
  <property fmtid="{D5CDD505-2E9C-101B-9397-08002B2CF9AE}" pid="8" name="MSIP_Label_8af657d4-2045-4871-9872-e323e3545d60_Method">
    <vt:lpwstr>Privileged</vt:lpwstr>
  </property>
  <property fmtid="{D5CDD505-2E9C-101B-9397-08002B2CF9AE}" pid="9" name="MSIP_Label_8af657d4-2045-4871-9872-e323e3545d60_Name">
    <vt:lpwstr>Open sublabel</vt:lpwstr>
  </property>
  <property fmtid="{D5CDD505-2E9C-101B-9397-08002B2CF9AE}" pid="10" name="MSIP_Label_8af657d4-2045-4871-9872-e323e3545d60_SiteId">
    <vt:lpwstr>753c5d99-05be-4237-b4c5-fdb2e6b32ab2</vt:lpwstr>
  </property>
  <property fmtid="{D5CDD505-2E9C-101B-9397-08002B2CF9AE}" pid="11" name="MSIP_Label_8af657d4-2045-4871-9872-e323e3545d60_ActionId">
    <vt:lpwstr>dc55aacb-2282-478e-992e-416176343d0e</vt:lpwstr>
  </property>
  <property fmtid="{D5CDD505-2E9C-101B-9397-08002B2CF9AE}" pid="12" name="MSIP_Label_8af657d4-2045-4871-9872-e323e3545d60_ContentBits">
    <vt:lpwstr>0</vt:lpwstr>
  </property>
  <property fmtid="{D5CDD505-2E9C-101B-9397-08002B2CF9AE}" pid="13" name="MediaServiceImageTags">
    <vt:lpwstr/>
  </property>
</Properties>
</file>