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740" r:id="rId5"/>
  </p:sldMasterIdLst>
  <p:notesMasterIdLst>
    <p:notesMasterId r:id="rId8"/>
  </p:notesMasterIdLst>
  <p:sldIdLst>
    <p:sldId id="2147473102" r:id="rId6"/>
    <p:sldId id="2147483525" r:id="rId7"/>
  </p:sldIdLst>
  <p:sldSz cx="12192000" cy="6858000"/>
  <p:notesSz cx="6797675" cy="9872663"/>
  <p:custDataLst>
    <p:tags r:id="rId9"/>
  </p:custDataLst>
  <p:defaultTextStyle>
    <a:defPPr>
      <a:defRPr lang="en-US"/>
    </a:defPPr>
    <a:lvl1pPr marL="0" algn="l" defTabSz="1023967" rtl="0" eaLnBrk="1" latinLnBrk="0" hangingPunct="1">
      <a:defRPr sz="2000" kern="1200">
        <a:solidFill>
          <a:schemeClr val="tx1"/>
        </a:solidFill>
        <a:latin typeface="+mn-lt"/>
        <a:ea typeface="+mn-ea"/>
        <a:cs typeface="+mn-cs"/>
      </a:defRPr>
    </a:lvl1pPr>
    <a:lvl2pPr marL="511984" algn="l" defTabSz="1023967" rtl="0" eaLnBrk="1" latinLnBrk="0" hangingPunct="1">
      <a:defRPr sz="2000" kern="1200">
        <a:solidFill>
          <a:schemeClr val="tx1"/>
        </a:solidFill>
        <a:latin typeface="+mn-lt"/>
        <a:ea typeface="+mn-ea"/>
        <a:cs typeface="+mn-cs"/>
      </a:defRPr>
    </a:lvl2pPr>
    <a:lvl3pPr marL="1023967" algn="l" defTabSz="1023967" rtl="0" eaLnBrk="1" latinLnBrk="0" hangingPunct="1">
      <a:defRPr sz="2000" kern="1200">
        <a:solidFill>
          <a:schemeClr val="tx1"/>
        </a:solidFill>
        <a:latin typeface="+mn-lt"/>
        <a:ea typeface="+mn-ea"/>
        <a:cs typeface="+mn-cs"/>
      </a:defRPr>
    </a:lvl3pPr>
    <a:lvl4pPr marL="1535951" algn="l" defTabSz="1023967" rtl="0" eaLnBrk="1" latinLnBrk="0" hangingPunct="1">
      <a:defRPr sz="2000" kern="1200">
        <a:solidFill>
          <a:schemeClr val="tx1"/>
        </a:solidFill>
        <a:latin typeface="+mn-lt"/>
        <a:ea typeface="+mn-ea"/>
        <a:cs typeface="+mn-cs"/>
      </a:defRPr>
    </a:lvl4pPr>
    <a:lvl5pPr marL="2047934" algn="l" defTabSz="1023967" rtl="0" eaLnBrk="1" latinLnBrk="0" hangingPunct="1">
      <a:defRPr sz="2000" kern="1200">
        <a:solidFill>
          <a:schemeClr val="tx1"/>
        </a:solidFill>
        <a:latin typeface="+mn-lt"/>
        <a:ea typeface="+mn-ea"/>
        <a:cs typeface="+mn-cs"/>
      </a:defRPr>
    </a:lvl5pPr>
    <a:lvl6pPr marL="2559918" algn="l" defTabSz="1023967" rtl="0" eaLnBrk="1" latinLnBrk="0" hangingPunct="1">
      <a:defRPr sz="2000" kern="1200">
        <a:solidFill>
          <a:schemeClr val="tx1"/>
        </a:solidFill>
        <a:latin typeface="+mn-lt"/>
        <a:ea typeface="+mn-ea"/>
        <a:cs typeface="+mn-cs"/>
      </a:defRPr>
    </a:lvl6pPr>
    <a:lvl7pPr marL="3071901" algn="l" defTabSz="1023967" rtl="0" eaLnBrk="1" latinLnBrk="0" hangingPunct="1">
      <a:defRPr sz="2000" kern="1200">
        <a:solidFill>
          <a:schemeClr val="tx1"/>
        </a:solidFill>
        <a:latin typeface="+mn-lt"/>
        <a:ea typeface="+mn-ea"/>
        <a:cs typeface="+mn-cs"/>
      </a:defRPr>
    </a:lvl7pPr>
    <a:lvl8pPr marL="3583884" algn="l" defTabSz="1023967" rtl="0" eaLnBrk="1" latinLnBrk="0" hangingPunct="1">
      <a:defRPr sz="2000" kern="1200">
        <a:solidFill>
          <a:schemeClr val="tx1"/>
        </a:solidFill>
        <a:latin typeface="+mn-lt"/>
        <a:ea typeface="+mn-ea"/>
        <a:cs typeface="+mn-cs"/>
      </a:defRPr>
    </a:lvl8pPr>
    <a:lvl9pPr marL="4095868" algn="l" defTabSz="1023967" rtl="0" eaLnBrk="1" latinLnBrk="0" hangingPunct="1">
      <a:defRPr sz="20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267D357A-736E-4419-8F31-7020650603D7}">
          <p14:sldIdLst>
            <p14:sldId id="2147473102"/>
            <p14:sldId id="2147483525"/>
          </p14:sldIdLst>
        </p14:section>
        <p14:section name="Templates" id="{3ABD5D4D-2C0C-449C-A140-446C246F69B2}">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3109"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784515-E970-77BD-BCC8-B132237FEA39}" name="Lise Lundgreen" initials="LL" userId="S::llundgreen@Nilfisk.com::850d87c9-91fe-43b0-8ad0-c09bca2e5553" providerId="AD"/>
  <p188:author id="{61B54217-897F-9BD3-CF90-B849DFAA5F54}" name="Louise Heine Cassens" initials="" userId="S::lhcassens@Nilfisk.com::2c858d57-9319-4d86-a5e0-291a2ac31824" providerId="AD"/>
  <p188:author id="{CCE1D22A-4564-FEA0-066D-AE80ED435C8C}" name="Line Skovbjerg" initials="LS" userId="S::lskovbjerg@Nilfisk.com::bd8d82be-b2a3-4297-892b-01dc5ddd9e5a" providerId="AD"/>
  <p188:author id="{881DDD2B-898F-FBD5-AD29-9368CCC4D1AE}" name="Tazvinzwa V Makeleni" initials="TM" userId="S::tvmakeleni@nilfisk.com::65dc04d9-01a2-4abd-82b6-e9b70b3b3f62" providerId="AD"/>
  <p188:author id="{9D3B314F-2A3A-E783-9851-CEEE267F4BAA}" name="Winnie Korse" initials="" userId="S::wkorse@Nilfisk.com::ac79d79f-fe32-4cea-ac40-a1d4240ff9d8" providerId="AD"/>
  <p188:author id="{27CC6678-1944-5D71-346C-DE73A2F746B1}" name="Winnie Korse" initials="WK" userId="S::wkorse@nilfisk.com::ac79d79f-fe32-4cea-ac40-a1d4240ff9d8" providerId="AD"/>
  <p188:author id="{6589D7B6-7D68-9633-A2DD-9C1F6B99529A}" name="Tine Maribo" initials="TM" userId="S::TMaribo@Nilfisk.com::541adeda-b521-4320-b16e-22c421cfdf6f" providerId="AD"/>
  <p188:author id="{1AC1A9DD-7A9E-FFEC-B72D-AECB85A546CD}" name="Abiola Adedeji" initials="" userId="S::aadedeji@Nilfisk.com::bd650f4c-6fc3-450f-8346-f5d03c75b5be" providerId="AD"/>
  <p188:author id="{F03ACFE6-8000-530D-164B-E4065873E991}" name="Abiola Adedeji" initials="AA" userId="S::aadedeji@nilfisk.com::bd650f4c-6fc3-450f-8346-f5d03c75b5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otte Vittrup" initials="CV" lastIdx="44" clrIdx="0">
    <p:extLst>
      <p:ext uri="{19B8F6BF-5375-455C-9EA6-DF929625EA0E}">
        <p15:presenceInfo xmlns:p15="http://schemas.microsoft.com/office/powerpoint/2012/main" userId="S-1-5-21-2455030247-886758136-1406340923-94286" providerId="AD"/>
      </p:ext>
    </p:extLst>
  </p:cmAuthor>
  <p:cmAuthor id="2" name="Lars Chrois" initials="LC" lastIdx="26" clrIdx="1">
    <p:extLst>
      <p:ext uri="{19B8F6BF-5375-455C-9EA6-DF929625EA0E}">
        <p15:presenceInfo xmlns:p15="http://schemas.microsoft.com/office/powerpoint/2012/main" userId="3ee1608269410e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13F"/>
    <a:srgbClr val="000000"/>
    <a:srgbClr val="DDCFBF"/>
    <a:srgbClr val="8997A4"/>
    <a:srgbClr val="7C878E"/>
    <a:srgbClr val="979797"/>
    <a:srgbClr val="4B4F54"/>
    <a:srgbClr val="606A70"/>
    <a:srgbClr val="D4CFBE"/>
    <a:srgbClr val="8282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594" y="318"/>
      </p:cViewPr>
      <p:guideLst/>
    </p:cSldViewPr>
  </p:slideViewPr>
  <p:notesTextViewPr>
    <p:cViewPr>
      <p:scale>
        <a:sx n="1" d="1"/>
        <a:sy n="1" d="1"/>
      </p:scale>
      <p:origin x="0" y="0"/>
    </p:cViewPr>
  </p:notesTextViewPr>
  <p:notesViewPr>
    <p:cSldViewPr snapToGrid="0">
      <p:cViewPr>
        <p:scale>
          <a:sx n="1" d="2"/>
          <a:sy n="1" d="2"/>
        </p:scale>
        <p:origin x="0" y="0"/>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050">
                <a:latin typeface="Arial" panose="020B0604020202020204" pitchFamily="34" charset="0"/>
                <a:cs typeface="Arial" panose="020B0604020202020204" pitchFamily="34" charset="0"/>
              </a:defRPr>
            </a:lvl1pPr>
          </a:lstStyle>
          <a:p>
            <a:endParaRPr lang="en-US"/>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050">
                <a:latin typeface="Arial" panose="020B0604020202020204" pitchFamily="34" charset="0"/>
                <a:cs typeface="Arial" panose="020B0604020202020204" pitchFamily="34" charset="0"/>
              </a:defRPr>
            </a:lvl1pPr>
          </a:lstStyle>
          <a:p>
            <a:fld id="{377487DA-082B-4712-87EF-A52F989376F6}" type="datetimeFigureOut">
              <a:rPr lang="en-US" smtClean="0"/>
              <a:pPr/>
              <a:t>1/28/2026</a:t>
            </a:fld>
            <a:endParaRPr lang="en-US"/>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6054CEA7-A081-4B80-B0DE-E1334A21D67A}"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1023967" rtl="0" eaLnBrk="1" latinLnBrk="0" hangingPunct="1">
      <a:defRPr sz="1050" kern="1200">
        <a:solidFill>
          <a:schemeClr val="tx1"/>
        </a:solidFill>
        <a:latin typeface="Arial" panose="020B0604020202020204" pitchFamily="34" charset="0"/>
        <a:ea typeface="+mn-ea"/>
        <a:cs typeface="Arial" panose="020B0604020202020204" pitchFamily="34" charset="0"/>
      </a:defRPr>
    </a:lvl1pPr>
    <a:lvl2pPr marL="511984" algn="l" defTabSz="1023967" rtl="0" eaLnBrk="1" latinLnBrk="0" hangingPunct="1">
      <a:defRPr sz="1050" kern="1200">
        <a:solidFill>
          <a:schemeClr val="tx1"/>
        </a:solidFill>
        <a:latin typeface="Arial" panose="020B0604020202020204" pitchFamily="34" charset="0"/>
        <a:ea typeface="+mn-ea"/>
        <a:cs typeface="Arial" panose="020B0604020202020204" pitchFamily="34" charset="0"/>
      </a:defRPr>
    </a:lvl2pPr>
    <a:lvl3pPr marL="1023967" algn="l" defTabSz="1023967" rtl="0" eaLnBrk="1" latinLnBrk="0" hangingPunct="1">
      <a:defRPr sz="1050" kern="1200">
        <a:solidFill>
          <a:schemeClr val="tx1"/>
        </a:solidFill>
        <a:latin typeface="Arial" panose="020B0604020202020204" pitchFamily="34" charset="0"/>
        <a:ea typeface="+mn-ea"/>
        <a:cs typeface="Arial" panose="020B0604020202020204" pitchFamily="34" charset="0"/>
      </a:defRPr>
    </a:lvl3pPr>
    <a:lvl4pPr marL="1535951" algn="l" defTabSz="1023967" rtl="0" eaLnBrk="1" latinLnBrk="0" hangingPunct="1">
      <a:defRPr sz="1050" kern="1200">
        <a:solidFill>
          <a:schemeClr val="tx1"/>
        </a:solidFill>
        <a:latin typeface="Arial" panose="020B0604020202020204" pitchFamily="34" charset="0"/>
        <a:ea typeface="+mn-ea"/>
        <a:cs typeface="Arial" panose="020B0604020202020204" pitchFamily="34" charset="0"/>
      </a:defRPr>
    </a:lvl4pPr>
    <a:lvl5pPr marL="2047934" algn="l" defTabSz="1023967" rtl="0" eaLnBrk="1" latinLnBrk="0" hangingPunct="1">
      <a:defRPr sz="1050" kern="1200">
        <a:solidFill>
          <a:schemeClr val="tx1"/>
        </a:solidFill>
        <a:latin typeface="Arial" panose="020B0604020202020204" pitchFamily="34" charset="0"/>
        <a:ea typeface="+mn-ea"/>
        <a:cs typeface="Arial" panose="020B0604020202020204" pitchFamily="34" charset="0"/>
      </a:defRPr>
    </a:lvl5pPr>
    <a:lvl6pPr marL="2559918" algn="l" defTabSz="1023967" rtl="0" eaLnBrk="1" latinLnBrk="0" hangingPunct="1">
      <a:defRPr sz="1300" kern="1200">
        <a:solidFill>
          <a:schemeClr val="tx1"/>
        </a:solidFill>
        <a:latin typeface="+mn-lt"/>
        <a:ea typeface="+mn-ea"/>
        <a:cs typeface="+mn-cs"/>
      </a:defRPr>
    </a:lvl6pPr>
    <a:lvl7pPr marL="3071901" algn="l" defTabSz="1023967" rtl="0" eaLnBrk="1" latinLnBrk="0" hangingPunct="1">
      <a:defRPr sz="1300" kern="1200">
        <a:solidFill>
          <a:schemeClr val="tx1"/>
        </a:solidFill>
        <a:latin typeface="+mn-lt"/>
        <a:ea typeface="+mn-ea"/>
        <a:cs typeface="+mn-cs"/>
      </a:defRPr>
    </a:lvl7pPr>
    <a:lvl8pPr marL="3583884" algn="l" defTabSz="1023967" rtl="0" eaLnBrk="1" latinLnBrk="0" hangingPunct="1">
      <a:defRPr sz="1300" kern="1200">
        <a:solidFill>
          <a:schemeClr val="tx1"/>
        </a:solidFill>
        <a:latin typeface="+mn-lt"/>
        <a:ea typeface="+mn-ea"/>
        <a:cs typeface="+mn-cs"/>
      </a:defRPr>
    </a:lvl8pPr>
    <a:lvl9pPr marL="4095868" algn="l" defTabSz="1023967"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
          </a:p>
        </p:txBody>
      </p:sp>
      <p:sp>
        <p:nvSpPr>
          <p:cNvPr id="4" name="Slide Number Placeholder 3"/>
          <p:cNvSpPr>
            <a:spLocks noGrp="1"/>
          </p:cNvSpPr>
          <p:nvPr>
            <p:ph type="sldNum" sz="quarter" idx="5"/>
          </p:nvPr>
        </p:nvSpPr>
        <p:spPr/>
        <p:txBody>
          <a:bodyPr/>
          <a:lstStyle/>
          <a:p>
            <a:pPr algn="l" rtl="0"/>
            <a:fld id="{6054CEA7-A081-4B80-B0DE-E1334A21D67A}" type="slidenum">
              <a:rPr/>
              <a:t>1</a:t>
            </a:fld>
            <a:endParaRPr lang="ro"/>
          </a:p>
        </p:txBody>
      </p:sp>
    </p:spTree>
    <p:extLst>
      <p:ext uri="{BB962C8B-B14F-4D97-AF65-F5344CB8AC3E}">
        <p14:creationId xmlns:p14="http://schemas.microsoft.com/office/powerpoint/2010/main" val="33459470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3.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3.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3.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3.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3.emf"/></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3.emf"/></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3.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slide">
    <p:spTree>
      <p:nvGrpSpPr>
        <p:cNvPr id="1" name=""/>
        <p:cNvGrpSpPr/>
        <p:nvPr/>
      </p:nvGrpSpPr>
      <p:grpSpPr>
        <a:xfrm>
          <a:off x="0" y="0"/>
          <a:ext cx="0" cy="0"/>
          <a:chOff x="0" y="0"/>
          <a:chExt cx="0" cy="0"/>
        </a:xfrm>
      </p:grpSpPr>
      <p:sp>
        <p:nvSpPr>
          <p:cNvPr id="21" name="Picture Placeholder 20"/>
          <p:cNvSpPr>
            <a:spLocks noGrp="1"/>
          </p:cNvSpPr>
          <p:nvPr>
            <p:ph type="pic" sz="quarter" idx="14"/>
          </p:nvPr>
        </p:nvSpPr>
        <p:spPr>
          <a:xfrm>
            <a:off x="0" y="1"/>
            <a:ext cx="12192000" cy="6273799"/>
          </a:xfrm>
        </p:spPr>
        <p:txBody>
          <a:bodyPr tIns="1249724" anchor="ctr"/>
          <a:lstStyle>
            <a:lvl1pPr marL="0" indent="0" algn="ctr">
              <a:buNone/>
              <a:defRPr sz="1600" i="1"/>
            </a:lvl1pPr>
          </a:lstStyle>
          <a:p>
            <a:r>
              <a:rPr lang="en-GB" noProof="0"/>
              <a:t>Click icon to add picture</a:t>
            </a:r>
            <a:endParaRPr lang="en-US" noProof="0"/>
          </a:p>
        </p:txBody>
      </p:sp>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39203801"/>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4B69735F-A452-4024-977F-DD52AC156AF4}"/>
              </a:ext>
            </a:extLst>
          </p:cNvPr>
          <p:cNvSpPr>
            <a:spLocks noGrp="1"/>
          </p:cNvSpPr>
          <p:nvPr>
            <p:ph type="title" hasCustomPrompt="1"/>
          </p:nvPr>
        </p:nvSpPr>
        <p:spPr>
          <a:xfrm>
            <a:off x="479425" y="669851"/>
            <a:ext cx="11233150" cy="1169582"/>
          </a:xfrm>
        </p:spPr>
        <p:txBody>
          <a:bodyPr/>
          <a:lstStyle>
            <a:lvl1pPr algn="ctr">
              <a:lnSpc>
                <a:spcPts val="4000"/>
              </a:lnSpc>
              <a:defRPr sz="4000"/>
            </a:lvl1pPr>
          </a:lstStyle>
          <a:p>
            <a:r>
              <a:rPr lang="en-US"/>
              <a:t>Click to edit Presentation Headline.</a:t>
            </a:r>
            <a:br>
              <a:rPr lang="en-US"/>
            </a:br>
            <a:r>
              <a:rPr lang="en-US"/>
              <a:t>Use White or Nilfisk Dark as text color.</a:t>
            </a:r>
          </a:p>
        </p:txBody>
      </p:sp>
      <p:sp>
        <p:nvSpPr>
          <p:cNvPr id="7" name="Rectangle 6">
            <a:extLst>
              <a:ext uri="{FF2B5EF4-FFF2-40B4-BE49-F238E27FC236}">
                <a16:creationId xmlns:a16="http://schemas.microsoft.com/office/drawing/2014/main" id="{9BBDEE45-E090-44D1-98D1-825385BC723C}"/>
              </a:ext>
            </a:extLst>
          </p:cNvPr>
          <p:cNvSpPr/>
          <p:nvPr userDrawn="1"/>
        </p:nvSpPr>
        <p:spPr>
          <a:xfrm>
            <a:off x="348343" y="6479177"/>
            <a:ext cx="975360" cy="269966"/>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Tree>
    <p:extLst>
      <p:ext uri="{BB962C8B-B14F-4D97-AF65-F5344CB8AC3E}">
        <p14:creationId xmlns:p14="http://schemas.microsoft.com/office/powerpoint/2010/main" val="2890734759"/>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16" name="Content Placeholder 15"/>
          <p:cNvSpPr>
            <a:spLocks noGrp="1"/>
          </p:cNvSpPr>
          <p:nvPr>
            <p:ph sz="quarter" idx="18"/>
          </p:nvPr>
        </p:nvSpPr>
        <p:spPr>
          <a:xfrm>
            <a:off x="479425" y="1520455"/>
            <a:ext cx="3559175" cy="4610837"/>
          </a:xfrm>
          <a:solidFill>
            <a:schemeClr val="bg1"/>
          </a:solidFill>
          <a:effectLst>
            <a:outerShdw blurRad="139700" sx="102000" sy="102000" algn="ctr" rotWithShape="0">
              <a:schemeClr val="bg2">
                <a:alpha val="30000"/>
              </a:schemeClr>
            </a:outerShdw>
          </a:effectLst>
        </p:spPr>
        <p:txBody>
          <a:bodyPr lIns="216000" tIns="216000" rIns="180000" bIns="21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0" name="Content Placeholder 15">
            <a:extLst>
              <a:ext uri="{FF2B5EF4-FFF2-40B4-BE49-F238E27FC236}">
                <a16:creationId xmlns:a16="http://schemas.microsoft.com/office/drawing/2014/main" id="{0B733BB0-DDF7-43FE-8650-14ED80168530}"/>
              </a:ext>
            </a:extLst>
          </p:cNvPr>
          <p:cNvSpPr>
            <a:spLocks noGrp="1"/>
          </p:cNvSpPr>
          <p:nvPr>
            <p:ph sz="quarter" idx="21"/>
          </p:nvPr>
        </p:nvSpPr>
        <p:spPr>
          <a:xfrm>
            <a:off x="4316412" y="1520455"/>
            <a:ext cx="3559175" cy="4610837"/>
          </a:xfrm>
          <a:solidFill>
            <a:schemeClr val="bg1"/>
          </a:solidFill>
          <a:effectLst>
            <a:outerShdw blurRad="139700" sx="102000" sy="102000" algn="ctr" rotWithShape="0">
              <a:schemeClr val="bg2">
                <a:alpha val="30000"/>
              </a:schemeClr>
            </a:outerShdw>
          </a:effectLst>
        </p:spPr>
        <p:txBody>
          <a:bodyPr lIns="216000" tIns="216000" rIns="180000" bIns="21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4" name="Content Placeholder 15">
            <a:extLst>
              <a:ext uri="{FF2B5EF4-FFF2-40B4-BE49-F238E27FC236}">
                <a16:creationId xmlns:a16="http://schemas.microsoft.com/office/drawing/2014/main" id="{40624097-47BA-486C-B254-5708E62FF98C}"/>
              </a:ext>
            </a:extLst>
          </p:cNvPr>
          <p:cNvSpPr>
            <a:spLocks noGrp="1"/>
          </p:cNvSpPr>
          <p:nvPr>
            <p:ph sz="quarter" idx="22"/>
          </p:nvPr>
        </p:nvSpPr>
        <p:spPr>
          <a:xfrm>
            <a:off x="8153400" y="1520455"/>
            <a:ext cx="3559175" cy="4610837"/>
          </a:xfrm>
          <a:solidFill>
            <a:schemeClr val="bg1"/>
          </a:solidFill>
          <a:effectLst>
            <a:outerShdw blurRad="139700" sx="102000" sy="102000" algn="ctr" rotWithShape="0">
              <a:schemeClr val="bg2">
                <a:alpha val="30000"/>
              </a:schemeClr>
            </a:outerShdw>
          </a:effectLst>
        </p:spPr>
        <p:txBody>
          <a:bodyPr lIns="216000" tIns="216000" rIns="180000" bIns="21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2" name="Date Placeholder 1">
            <a:extLst>
              <a:ext uri="{FF2B5EF4-FFF2-40B4-BE49-F238E27FC236}">
                <a16:creationId xmlns:a16="http://schemas.microsoft.com/office/drawing/2014/main" id="{05A9E12F-56E6-4CE7-AC36-74FAA7DC90B1}"/>
              </a:ext>
            </a:extLst>
          </p:cNvPr>
          <p:cNvSpPr>
            <a:spLocks noGrp="1"/>
          </p:cNvSpPr>
          <p:nvPr>
            <p:ph type="dt" sz="half" idx="23"/>
          </p:nvPr>
        </p:nvSpPr>
        <p:spPr/>
        <p:txBody>
          <a:bodyPr/>
          <a:lstStyle/>
          <a:p>
            <a:fld id="{A0ABC626-455B-41B0-A0E7-A5E156590607}" type="datetime1">
              <a:rPr lang="en-US" smtClean="0"/>
              <a:pPr/>
              <a:t>1/28/2026</a:t>
            </a:fld>
            <a:endParaRPr lang="en-US"/>
          </a:p>
        </p:txBody>
      </p:sp>
      <p:sp>
        <p:nvSpPr>
          <p:cNvPr id="3" name="Footer Placeholder 2">
            <a:extLst>
              <a:ext uri="{FF2B5EF4-FFF2-40B4-BE49-F238E27FC236}">
                <a16:creationId xmlns:a16="http://schemas.microsoft.com/office/drawing/2014/main" id="{05FCB355-B74E-4957-8F6A-00F07C389E77}"/>
              </a:ext>
            </a:extLst>
          </p:cNvPr>
          <p:cNvSpPr>
            <a:spLocks noGrp="1"/>
          </p:cNvSpPr>
          <p:nvPr>
            <p:ph type="ftr" sz="quarter" idx="24"/>
          </p:nvPr>
        </p:nvSpPr>
        <p:spPr/>
        <p:txBody>
          <a:bodyPr/>
          <a:lstStyle/>
          <a:p>
            <a:pPr algn="l"/>
            <a:r>
              <a:rPr lang="en-US"/>
              <a:t>COMPANY CONFIDENTIAL</a:t>
            </a:r>
          </a:p>
        </p:txBody>
      </p:sp>
      <p:sp>
        <p:nvSpPr>
          <p:cNvPr id="4" name="Slide Number Placeholder 3">
            <a:extLst>
              <a:ext uri="{FF2B5EF4-FFF2-40B4-BE49-F238E27FC236}">
                <a16:creationId xmlns:a16="http://schemas.microsoft.com/office/drawing/2014/main" id="{2EA9B464-C3D1-4C04-9D0D-15CDD8B1CFE8}"/>
              </a:ext>
            </a:extLst>
          </p:cNvPr>
          <p:cNvSpPr>
            <a:spLocks noGrp="1"/>
          </p:cNvSpPr>
          <p:nvPr>
            <p:ph type="sldNum" sz="quarter" idx="25"/>
          </p:nvPr>
        </p:nvSpPr>
        <p:spPr/>
        <p:txBody>
          <a:bodyPr/>
          <a:lstStyle/>
          <a:p>
            <a:fld id="{6C385236-B7BA-4938-9EA6-6DEC8CA653D7}" type="slidenum">
              <a:rPr lang="en-US" smtClean="0"/>
              <a:pPr/>
              <a:t>‹#›</a:t>
            </a:fld>
            <a:endParaRPr lang="en-US"/>
          </a:p>
        </p:txBody>
      </p:sp>
      <p:sp>
        <p:nvSpPr>
          <p:cNvPr id="11" name="Text Placeholder 7">
            <a:extLst>
              <a:ext uri="{FF2B5EF4-FFF2-40B4-BE49-F238E27FC236}">
                <a16:creationId xmlns:a16="http://schemas.microsoft.com/office/drawing/2014/main" id="{3BD1A00F-254A-4998-AD1B-BC5B24CBC075}"/>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2" name="Title Placeholder 1">
            <a:extLst>
              <a:ext uri="{FF2B5EF4-FFF2-40B4-BE49-F238E27FC236}">
                <a16:creationId xmlns:a16="http://schemas.microsoft.com/office/drawing/2014/main" id="{C65BD86D-DE0C-4FF1-A7AE-72A2DA524962}"/>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2833670356"/>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19" name="Content Placeholder 18"/>
          <p:cNvSpPr>
            <a:spLocks noGrp="1"/>
          </p:cNvSpPr>
          <p:nvPr>
            <p:ph sz="quarter" idx="18"/>
          </p:nvPr>
        </p:nvSpPr>
        <p:spPr>
          <a:xfrm>
            <a:off x="479425" y="1529985"/>
            <a:ext cx="546840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1434880018"/>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479424" y="1531915"/>
            <a:ext cx="5468407"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5" name="Date Placeholder 4">
            <a:extLst>
              <a:ext uri="{FF2B5EF4-FFF2-40B4-BE49-F238E27FC236}">
                <a16:creationId xmlns:a16="http://schemas.microsoft.com/office/drawing/2014/main" id="{1BAD02FB-189A-4BD4-8E2E-B325B0929E8F}"/>
              </a:ext>
            </a:extLst>
          </p:cNvPr>
          <p:cNvSpPr>
            <a:spLocks noGrp="1"/>
          </p:cNvSpPr>
          <p:nvPr>
            <p:ph type="dt" sz="half" idx="29"/>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BC36B14F-11E0-4889-A413-CB3C7AFF79B4}"/>
              </a:ext>
            </a:extLst>
          </p:cNvPr>
          <p:cNvSpPr>
            <a:spLocks noGrp="1"/>
          </p:cNvSpPr>
          <p:nvPr>
            <p:ph type="ftr" sz="quarter" idx="30"/>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39B28851-AA76-4129-AC91-31C430AE821B}"/>
              </a:ext>
            </a:extLst>
          </p:cNvPr>
          <p:cNvSpPr>
            <a:spLocks noGrp="1"/>
          </p:cNvSpPr>
          <p:nvPr>
            <p:ph type="sldNum" sz="quarter" idx="31"/>
          </p:nvPr>
        </p:nvSpPr>
        <p:spPr/>
        <p:txBody>
          <a:bodyPr/>
          <a:lstStyle/>
          <a:p>
            <a:fld id="{6C385236-B7BA-4938-9EA6-6DEC8CA653D7}" type="slidenum">
              <a:rPr lang="en-US" smtClean="0"/>
              <a:pPr/>
              <a:t>‹#›</a:t>
            </a:fld>
            <a:endParaRPr lang="en-US"/>
          </a:p>
        </p:txBody>
      </p:sp>
      <p:sp>
        <p:nvSpPr>
          <p:cNvPr id="16" name="Text Placeholder 7">
            <a:extLst>
              <a:ext uri="{FF2B5EF4-FFF2-40B4-BE49-F238E27FC236}">
                <a16:creationId xmlns:a16="http://schemas.microsoft.com/office/drawing/2014/main" id="{0C4B6512-58D0-4126-A96F-DCE2BC492B64}"/>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 name="Titel 1">
            <a:extLst>
              <a:ext uri="{FF2B5EF4-FFF2-40B4-BE49-F238E27FC236}">
                <a16:creationId xmlns:a16="http://schemas.microsoft.com/office/drawing/2014/main" id="{D27C26AC-86C6-F674-5925-417FC7AF87DF}"/>
              </a:ext>
            </a:extLst>
          </p:cNvPr>
          <p:cNvSpPr>
            <a:spLocks noGrp="1"/>
          </p:cNvSpPr>
          <p:nvPr>
            <p:ph type="title"/>
          </p:nvPr>
        </p:nvSpPr>
        <p:spPr/>
        <p:txBody>
          <a:bodyPr/>
          <a:lstStyle/>
          <a:p>
            <a:r>
              <a:rPr lang="en-GB"/>
              <a:t>Click to edit Master title style</a:t>
            </a:r>
            <a:endParaRPr lang="da-DK"/>
          </a:p>
        </p:txBody>
      </p:sp>
      <p:sp>
        <p:nvSpPr>
          <p:cNvPr id="4" name="Content Placeholder 18">
            <a:extLst>
              <a:ext uri="{FF2B5EF4-FFF2-40B4-BE49-F238E27FC236}">
                <a16:creationId xmlns:a16="http://schemas.microsoft.com/office/drawing/2014/main" id="{1B9AB21B-BF85-FA9F-A2EF-E2DF01D06D69}"/>
              </a:ext>
            </a:extLst>
          </p:cNvPr>
          <p:cNvSpPr>
            <a:spLocks noGrp="1"/>
          </p:cNvSpPr>
          <p:nvPr>
            <p:ph sz="quarter" idx="32"/>
          </p:nvPr>
        </p:nvSpPr>
        <p:spPr>
          <a:xfrm>
            <a:off x="6242215" y="1529985"/>
            <a:ext cx="546840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8" name="Text Placeholder 10">
            <a:extLst>
              <a:ext uri="{FF2B5EF4-FFF2-40B4-BE49-F238E27FC236}">
                <a16:creationId xmlns:a16="http://schemas.microsoft.com/office/drawing/2014/main" id="{32549183-9578-8CC1-C9DC-0CB5BBD94A5A}"/>
              </a:ext>
            </a:extLst>
          </p:cNvPr>
          <p:cNvSpPr>
            <a:spLocks noGrp="1"/>
          </p:cNvSpPr>
          <p:nvPr>
            <p:ph type="body" sz="quarter" idx="33" hasCustomPrompt="1"/>
          </p:nvPr>
        </p:nvSpPr>
        <p:spPr>
          <a:xfrm>
            <a:off x="6242214" y="1531915"/>
            <a:ext cx="5468407"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Tree>
    <p:extLst>
      <p:ext uri="{BB962C8B-B14F-4D97-AF65-F5344CB8AC3E}">
        <p14:creationId xmlns:p14="http://schemas.microsoft.com/office/powerpoint/2010/main" val="751017412"/>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2">
    <p:spTree>
      <p:nvGrpSpPr>
        <p:cNvPr id="1" name=""/>
        <p:cNvGrpSpPr/>
        <p:nvPr/>
      </p:nvGrpSpPr>
      <p:grpSpPr>
        <a:xfrm>
          <a:off x="0" y="0"/>
          <a:ext cx="0" cy="0"/>
          <a:chOff x="0" y="0"/>
          <a:chExt cx="0" cy="0"/>
        </a:xfrm>
      </p:grpSpPr>
      <p:sp>
        <p:nvSpPr>
          <p:cNvPr id="19" name="Content Placeholder 18"/>
          <p:cNvSpPr>
            <a:spLocks noGrp="1"/>
          </p:cNvSpPr>
          <p:nvPr>
            <p:ph sz="quarter" idx="18"/>
          </p:nvPr>
        </p:nvSpPr>
        <p:spPr>
          <a:xfrm>
            <a:off x="479425" y="1529985"/>
            <a:ext cx="3559174"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1434880018"/>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479425" y="1531915"/>
            <a:ext cx="3559174"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5" name="Date Placeholder 4">
            <a:extLst>
              <a:ext uri="{FF2B5EF4-FFF2-40B4-BE49-F238E27FC236}">
                <a16:creationId xmlns:a16="http://schemas.microsoft.com/office/drawing/2014/main" id="{1BAD02FB-189A-4BD4-8E2E-B325B0929E8F}"/>
              </a:ext>
            </a:extLst>
          </p:cNvPr>
          <p:cNvSpPr>
            <a:spLocks noGrp="1"/>
          </p:cNvSpPr>
          <p:nvPr>
            <p:ph type="dt" sz="half" idx="29"/>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BC36B14F-11E0-4889-A413-CB3C7AFF79B4}"/>
              </a:ext>
            </a:extLst>
          </p:cNvPr>
          <p:cNvSpPr>
            <a:spLocks noGrp="1"/>
          </p:cNvSpPr>
          <p:nvPr>
            <p:ph type="ftr" sz="quarter" idx="30"/>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39B28851-AA76-4129-AC91-31C430AE821B}"/>
              </a:ext>
            </a:extLst>
          </p:cNvPr>
          <p:cNvSpPr>
            <a:spLocks noGrp="1"/>
          </p:cNvSpPr>
          <p:nvPr>
            <p:ph type="sldNum" sz="quarter" idx="31"/>
          </p:nvPr>
        </p:nvSpPr>
        <p:spPr/>
        <p:txBody>
          <a:bodyPr/>
          <a:lstStyle/>
          <a:p>
            <a:fld id="{6C385236-B7BA-4938-9EA6-6DEC8CA653D7}" type="slidenum">
              <a:rPr lang="en-US" smtClean="0"/>
              <a:pPr/>
              <a:t>‹#›</a:t>
            </a:fld>
            <a:endParaRPr lang="en-US"/>
          </a:p>
        </p:txBody>
      </p:sp>
      <p:sp>
        <p:nvSpPr>
          <p:cNvPr id="16" name="Text Placeholder 7">
            <a:extLst>
              <a:ext uri="{FF2B5EF4-FFF2-40B4-BE49-F238E27FC236}">
                <a16:creationId xmlns:a16="http://schemas.microsoft.com/office/drawing/2014/main" id="{0C4B6512-58D0-4126-A96F-DCE2BC492B64}"/>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 name="Titel 1">
            <a:extLst>
              <a:ext uri="{FF2B5EF4-FFF2-40B4-BE49-F238E27FC236}">
                <a16:creationId xmlns:a16="http://schemas.microsoft.com/office/drawing/2014/main" id="{D27C26AC-86C6-F674-5925-417FC7AF87DF}"/>
              </a:ext>
            </a:extLst>
          </p:cNvPr>
          <p:cNvSpPr>
            <a:spLocks noGrp="1"/>
          </p:cNvSpPr>
          <p:nvPr>
            <p:ph type="title"/>
          </p:nvPr>
        </p:nvSpPr>
        <p:spPr/>
        <p:txBody>
          <a:bodyPr/>
          <a:lstStyle/>
          <a:p>
            <a:r>
              <a:rPr lang="en-GB"/>
              <a:t>Click to edit Master title style</a:t>
            </a:r>
            <a:endParaRPr lang="da-DK"/>
          </a:p>
        </p:txBody>
      </p:sp>
      <p:sp>
        <p:nvSpPr>
          <p:cNvPr id="8" name="Content Placeholder 18">
            <a:extLst>
              <a:ext uri="{FF2B5EF4-FFF2-40B4-BE49-F238E27FC236}">
                <a16:creationId xmlns:a16="http://schemas.microsoft.com/office/drawing/2014/main" id="{C8F3E8B9-E331-387E-4518-D7544E4B86F5}"/>
              </a:ext>
            </a:extLst>
          </p:cNvPr>
          <p:cNvSpPr>
            <a:spLocks noGrp="1"/>
          </p:cNvSpPr>
          <p:nvPr>
            <p:ph sz="quarter" idx="32"/>
          </p:nvPr>
        </p:nvSpPr>
        <p:spPr>
          <a:xfrm>
            <a:off x="8146894" y="1529985"/>
            <a:ext cx="3559174"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9" name="Text Placeholder 10">
            <a:extLst>
              <a:ext uri="{FF2B5EF4-FFF2-40B4-BE49-F238E27FC236}">
                <a16:creationId xmlns:a16="http://schemas.microsoft.com/office/drawing/2014/main" id="{6C7E8664-B014-1624-21DA-BD526D4B4561}"/>
              </a:ext>
            </a:extLst>
          </p:cNvPr>
          <p:cNvSpPr>
            <a:spLocks noGrp="1"/>
          </p:cNvSpPr>
          <p:nvPr>
            <p:ph type="body" sz="quarter" idx="33" hasCustomPrompt="1"/>
          </p:nvPr>
        </p:nvSpPr>
        <p:spPr>
          <a:xfrm>
            <a:off x="8146894" y="1531915"/>
            <a:ext cx="3559174"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10" name="Content Placeholder 18">
            <a:extLst>
              <a:ext uri="{FF2B5EF4-FFF2-40B4-BE49-F238E27FC236}">
                <a16:creationId xmlns:a16="http://schemas.microsoft.com/office/drawing/2014/main" id="{F84D6C33-73ED-8270-916B-30D941425A0D}"/>
              </a:ext>
            </a:extLst>
          </p:cNvPr>
          <p:cNvSpPr>
            <a:spLocks noGrp="1"/>
          </p:cNvSpPr>
          <p:nvPr>
            <p:ph sz="quarter" idx="34"/>
          </p:nvPr>
        </p:nvSpPr>
        <p:spPr>
          <a:xfrm>
            <a:off x="4316413" y="1529985"/>
            <a:ext cx="3559174"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2" name="Text Placeholder 10">
            <a:extLst>
              <a:ext uri="{FF2B5EF4-FFF2-40B4-BE49-F238E27FC236}">
                <a16:creationId xmlns:a16="http://schemas.microsoft.com/office/drawing/2014/main" id="{CCD66D80-428B-CE79-4EBA-775FEA30F7C4}"/>
              </a:ext>
            </a:extLst>
          </p:cNvPr>
          <p:cNvSpPr>
            <a:spLocks noGrp="1"/>
          </p:cNvSpPr>
          <p:nvPr>
            <p:ph type="body" sz="quarter" idx="35" hasCustomPrompt="1"/>
          </p:nvPr>
        </p:nvSpPr>
        <p:spPr>
          <a:xfrm>
            <a:off x="4316413" y="1531915"/>
            <a:ext cx="3559174"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Tree>
    <p:extLst>
      <p:ext uri="{BB962C8B-B14F-4D97-AF65-F5344CB8AC3E}">
        <p14:creationId xmlns:p14="http://schemas.microsoft.com/office/powerpoint/2010/main" val="145031912"/>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19" name="Content Placeholder 18"/>
          <p:cNvSpPr>
            <a:spLocks noGrp="1"/>
          </p:cNvSpPr>
          <p:nvPr>
            <p:ph sz="quarter" idx="18"/>
          </p:nvPr>
        </p:nvSpPr>
        <p:spPr>
          <a:xfrm>
            <a:off x="479425" y="1529985"/>
            <a:ext cx="258603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1434880018"/>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479425" y="1531915"/>
            <a:ext cx="2586038"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22" name="Content Placeholder 18">
            <a:extLst>
              <a:ext uri="{FF2B5EF4-FFF2-40B4-BE49-F238E27FC236}">
                <a16:creationId xmlns:a16="http://schemas.microsoft.com/office/drawing/2014/main" id="{6D336ECD-29CC-48D0-B322-298E9D3E152B}"/>
              </a:ext>
            </a:extLst>
          </p:cNvPr>
          <p:cNvSpPr>
            <a:spLocks noGrp="1"/>
          </p:cNvSpPr>
          <p:nvPr>
            <p:ph sz="quarter" idx="23"/>
          </p:nvPr>
        </p:nvSpPr>
        <p:spPr>
          <a:xfrm>
            <a:off x="3361796" y="1529985"/>
            <a:ext cx="258603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23" name="Text Placeholder 10">
            <a:extLst>
              <a:ext uri="{FF2B5EF4-FFF2-40B4-BE49-F238E27FC236}">
                <a16:creationId xmlns:a16="http://schemas.microsoft.com/office/drawing/2014/main" id="{7A89B6B4-D22F-43E5-8EC2-AD07CBFD8568}"/>
              </a:ext>
            </a:extLst>
          </p:cNvPr>
          <p:cNvSpPr>
            <a:spLocks noGrp="1"/>
          </p:cNvSpPr>
          <p:nvPr>
            <p:ph type="body" sz="quarter" idx="24" hasCustomPrompt="1"/>
          </p:nvPr>
        </p:nvSpPr>
        <p:spPr>
          <a:xfrm>
            <a:off x="3361795" y="1531915"/>
            <a:ext cx="2586038"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24" name="Content Placeholder 18">
            <a:extLst>
              <a:ext uri="{FF2B5EF4-FFF2-40B4-BE49-F238E27FC236}">
                <a16:creationId xmlns:a16="http://schemas.microsoft.com/office/drawing/2014/main" id="{4CB7A7D7-2A49-427E-874B-C10B706C1E77}"/>
              </a:ext>
            </a:extLst>
          </p:cNvPr>
          <p:cNvSpPr>
            <a:spLocks noGrp="1"/>
          </p:cNvSpPr>
          <p:nvPr>
            <p:ph sz="quarter" idx="25"/>
          </p:nvPr>
        </p:nvSpPr>
        <p:spPr>
          <a:xfrm>
            <a:off x="6244167" y="1529985"/>
            <a:ext cx="258603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25" name="Text Placeholder 10">
            <a:extLst>
              <a:ext uri="{FF2B5EF4-FFF2-40B4-BE49-F238E27FC236}">
                <a16:creationId xmlns:a16="http://schemas.microsoft.com/office/drawing/2014/main" id="{706FD9DE-D534-40CE-BADF-4806A01DAC4C}"/>
              </a:ext>
            </a:extLst>
          </p:cNvPr>
          <p:cNvSpPr>
            <a:spLocks noGrp="1"/>
          </p:cNvSpPr>
          <p:nvPr>
            <p:ph type="body" sz="quarter" idx="26" hasCustomPrompt="1"/>
          </p:nvPr>
        </p:nvSpPr>
        <p:spPr>
          <a:xfrm>
            <a:off x="6244166" y="1531915"/>
            <a:ext cx="2586038"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26" name="Content Placeholder 18">
            <a:extLst>
              <a:ext uri="{FF2B5EF4-FFF2-40B4-BE49-F238E27FC236}">
                <a16:creationId xmlns:a16="http://schemas.microsoft.com/office/drawing/2014/main" id="{47DA4058-84EF-461D-934F-D341A5BB3D40}"/>
              </a:ext>
            </a:extLst>
          </p:cNvPr>
          <p:cNvSpPr>
            <a:spLocks noGrp="1"/>
          </p:cNvSpPr>
          <p:nvPr>
            <p:ph sz="quarter" idx="27"/>
          </p:nvPr>
        </p:nvSpPr>
        <p:spPr>
          <a:xfrm>
            <a:off x="9126537" y="1529985"/>
            <a:ext cx="2586038" cy="4594372"/>
          </a:xfrm>
          <a:solidFill>
            <a:schemeClr val="bg1"/>
          </a:solidFill>
          <a:effectLst>
            <a:outerShdw blurRad="139700" sx="102000" sy="102000" algn="ctr" rotWithShape="0">
              <a:schemeClr val="bg2">
                <a:alpha val="30000"/>
              </a:schemeClr>
            </a:outerShdw>
          </a:effectLst>
        </p:spPr>
        <p:txBody>
          <a:bodyPr vert="horz" lIns="216000" tIns="864000" rIns="180000" bIns="216000" rtlCol="0">
            <a:noAutofit/>
          </a:bodyPr>
          <a:lstStyle>
            <a:lvl1pPr>
              <a:defRPr lang="en-US" noProof="0" dirty="0"/>
            </a:lvl1pPr>
            <a:lvl2pPr>
              <a:defRPr lang="en-US" noProof="0" dirty="0"/>
            </a:lvl2pPr>
            <a:lvl3pPr>
              <a:defRPr lang="en-US" noProof="0" dirty="0"/>
            </a:lvl3pPr>
            <a:lvl4pPr>
              <a:defRPr lang="en-US" noProof="0" dirty="0"/>
            </a:lvl4pPr>
            <a:lvl5pPr>
              <a:defRPr lang="en-US" noProof="0" dirty="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27" name="Text Placeholder 10">
            <a:extLst>
              <a:ext uri="{FF2B5EF4-FFF2-40B4-BE49-F238E27FC236}">
                <a16:creationId xmlns:a16="http://schemas.microsoft.com/office/drawing/2014/main" id="{5B11B367-A392-4D07-A3AA-FEA082E5DFB0}"/>
              </a:ext>
            </a:extLst>
          </p:cNvPr>
          <p:cNvSpPr>
            <a:spLocks noGrp="1"/>
          </p:cNvSpPr>
          <p:nvPr>
            <p:ph type="body" sz="quarter" idx="28" hasCustomPrompt="1"/>
          </p:nvPr>
        </p:nvSpPr>
        <p:spPr>
          <a:xfrm>
            <a:off x="9126537" y="1531915"/>
            <a:ext cx="2586038" cy="775354"/>
          </a:xfrm>
          <a:noFill/>
        </p:spPr>
        <p:txBody>
          <a:bodyPr lIns="216000" tIns="180000" rIns="144000" bIns="0" anchor="t">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Insert content</a:t>
            </a:r>
          </a:p>
        </p:txBody>
      </p:sp>
      <p:sp>
        <p:nvSpPr>
          <p:cNvPr id="5" name="Date Placeholder 4">
            <a:extLst>
              <a:ext uri="{FF2B5EF4-FFF2-40B4-BE49-F238E27FC236}">
                <a16:creationId xmlns:a16="http://schemas.microsoft.com/office/drawing/2014/main" id="{1BAD02FB-189A-4BD4-8E2E-B325B0929E8F}"/>
              </a:ext>
            </a:extLst>
          </p:cNvPr>
          <p:cNvSpPr>
            <a:spLocks noGrp="1"/>
          </p:cNvSpPr>
          <p:nvPr>
            <p:ph type="dt" sz="half" idx="29"/>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BC36B14F-11E0-4889-A413-CB3C7AFF79B4}"/>
              </a:ext>
            </a:extLst>
          </p:cNvPr>
          <p:cNvSpPr>
            <a:spLocks noGrp="1"/>
          </p:cNvSpPr>
          <p:nvPr>
            <p:ph type="ftr" sz="quarter" idx="30"/>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39B28851-AA76-4129-AC91-31C430AE821B}"/>
              </a:ext>
            </a:extLst>
          </p:cNvPr>
          <p:cNvSpPr>
            <a:spLocks noGrp="1"/>
          </p:cNvSpPr>
          <p:nvPr>
            <p:ph type="sldNum" sz="quarter" idx="31"/>
          </p:nvPr>
        </p:nvSpPr>
        <p:spPr/>
        <p:txBody>
          <a:bodyPr/>
          <a:lstStyle/>
          <a:p>
            <a:fld id="{6C385236-B7BA-4938-9EA6-6DEC8CA653D7}" type="slidenum">
              <a:rPr lang="en-US" smtClean="0"/>
              <a:pPr/>
              <a:t>‹#›</a:t>
            </a:fld>
            <a:endParaRPr lang="en-US"/>
          </a:p>
        </p:txBody>
      </p:sp>
      <p:sp>
        <p:nvSpPr>
          <p:cNvPr id="16" name="Text Placeholder 7">
            <a:extLst>
              <a:ext uri="{FF2B5EF4-FFF2-40B4-BE49-F238E27FC236}">
                <a16:creationId xmlns:a16="http://schemas.microsoft.com/office/drawing/2014/main" id="{0C4B6512-58D0-4126-A96F-DCE2BC492B64}"/>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 name="Titel 1">
            <a:extLst>
              <a:ext uri="{FF2B5EF4-FFF2-40B4-BE49-F238E27FC236}">
                <a16:creationId xmlns:a16="http://schemas.microsoft.com/office/drawing/2014/main" id="{D27C26AC-86C6-F674-5925-417FC7AF87DF}"/>
              </a:ext>
            </a:extLst>
          </p:cNvPr>
          <p:cNvSpPr>
            <a:spLocks noGrp="1"/>
          </p:cNvSpPr>
          <p:nvPr>
            <p:ph type="title"/>
          </p:nvPr>
        </p:nvSpPr>
        <p:spPr/>
        <p:txBody>
          <a:bodyPr/>
          <a:lstStyle/>
          <a:p>
            <a:r>
              <a:rPr lang="en-GB"/>
              <a:t>Click to edit Master title style</a:t>
            </a:r>
            <a:endParaRPr lang="da-DK"/>
          </a:p>
        </p:txBody>
      </p:sp>
    </p:spTree>
    <p:extLst>
      <p:ext uri="{BB962C8B-B14F-4D97-AF65-F5344CB8AC3E}">
        <p14:creationId xmlns:p14="http://schemas.microsoft.com/office/powerpoint/2010/main" val="1312598807"/>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mparison">
    <p:spTree>
      <p:nvGrpSpPr>
        <p:cNvPr id="1" name=""/>
        <p:cNvGrpSpPr/>
        <p:nvPr/>
      </p:nvGrpSpPr>
      <p:grpSpPr>
        <a:xfrm>
          <a:off x="0" y="0"/>
          <a:ext cx="0" cy="0"/>
          <a:chOff x="0" y="0"/>
          <a:chExt cx="0" cy="0"/>
        </a:xfrm>
      </p:grpSpPr>
      <p:sp>
        <p:nvSpPr>
          <p:cNvPr id="12" name="Picture Placeholder 3">
            <a:extLst>
              <a:ext uri="{FF2B5EF4-FFF2-40B4-BE49-F238E27FC236}">
                <a16:creationId xmlns:a16="http://schemas.microsoft.com/office/drawing/2014/main" id="{208B418E-47E7-4CB3-9272-AFFEF9163A3D}"/>
              </a:ext>
            </a:extLst>
          </p:cNvPr>
          <p:cNvSpPr>
            <a:spLocks noGrp="1"/>
          </p:cNvSpPr>
          <p:nvPr>
            <p:ph type="pic" sz="quarter" idx="23" hasCustomPrompt="1"/>
          </p:nvPr>
        </p:nvSpPr>
        <p:spPr>
          <a:xfrm>
            <a:off x="0" y="1"/>
            <a:ext cx="12192000" cy="2488018"/>
          </a:xfrm>
        </p:spPr>
        <p:txBody>
          <a:bodyPr lIns="72000" tIns="71974" rIns="71974" bIns="72000" anchor="b" anchorCtr="0"/>
          <a:lstStyle>
            <a:lvl1pPr marL="0" indent="0" algn="ctr">
              <a:spcBef>
                <a:spcPts val="0"/>
              </a:spcBef>
              <a:buNone/>
              <a:defRPr baseline="0">
                <a:solidFill>
                  <a:schemeClr val="tx1"/>
                </a:solidFill>
              </a:defRPr>
            </a:lvl1pPr>
          </a:lstStyle>
          <a:p>
            <a:r>
              <a:rPr lang="en-US" noProof="0"/>
              <a:t>Click to insert a picture</a:t>
            </a:r>
            <a:br>
              <a:rPr lang="en-US" noProof="0"/>
            </a:br>
            <a:r>
              <a:rPr lang="en-US" noProof="0"/>
              <a:t>Note that the picture will be inserted on top of the text placeholder.</a:t>
            </a:r>
            <a:br>
              <a:rPr lang="en-US" noProof="0"/>
            </a:br>
            <a:r>
              <a:rPr lang="en-US" noProof="0"/>
              <a:t>Therefore, in order to insert text, right click the picture and choose "Send to back"</a:t>
            </a:r>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1441696195"/>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1064435" y="2805514"/>
            <a:ext cx="2974164" cy="623486"/>
          </a:xfrm>
          <a:noFill/>
        </p:spPr>
        <p:txBody>
          <a:bodyPr lIns="144000" tIns="0" rIns="144000" bIns="0" anchor="ctr">
            <a:noAutofit/>
          </a:bodyPr>
          <a:lstStyle>
            <a:lvl1pPr marL="0" indent="0" algn="ctr">
              <a:lnSpc>
                <a:spcPts val="1700"/>
              </a:lnSpc>
              <a:buNone/>
              <a:defRPr b="1">
                <a:solidFill>
                  <a:schemeClr val="tx1"/>
                </a:solidFill>
                <a:latin typeface="+mj-lt"/>
              </a:defRPr>
            </a:lvl1pPr>
            <a:lvl2pPr>
              <a:defRPr b="1"/>
            </a:lvl2pPr>
            <a:lvl3pPr>
              <a:defRPr b="1"/>
            </a:lvl3pPr>
            <a:lvl4pPr>
              <a:defRPr b="1"/>
            </a:lvl4pPr>
            <a:lvl5pPr>
              <a:defRPr b="1"/>
            </a:lvl5pPr>
          </a:lstStyle>
          <a:p>
            <a:pPr lvl="0"/>
            <a:r>
              <a:rPr lang="en-US" noProof="0"/>
              <a:t>Click to edit </a:t>
            </a:r>
            <a:br>
              <a:rPr lang="en-US" noProof="0"/>
            </a:br>
            <a:r>
              <a:rPr lang="en-US" noProof="0"/>
              <a:t>Master text styles</a:t>
            </a:r>
          </a:p>
        </p:txBody>
      </p:sp>
      <p:sp>
        <p:nvSpPr>
          <p:cNvPr id="19" name="Content Placeholder 18"/>
          <p:cNvSpPr>
            <a:spLocks noGrp="1"/>
          </p:cNvSpPr>
          <p:nvPr>
            <p:ph sz="quarter" idx="18" hasCustomPrompt="1"/>
          </p:nvPr>
        </p:nvSpPr>
        <p:spPr>
          <a:xfrm>
            <a:off x="1064435" y="3429001"/>
            <a:ext cx="2974164" cy="2748516"/>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Text Placeholder 6">
            <a:extLst>
              <a:ext uri="{FF2B5EF4-FFF2-40B4-BE49-F238E27FC236}">
                <a16:creationId xmlns:a16="http://schemas.microsoft.com/office/drawing/2014/main" id="{92606E51-302A-402C-B20F-54F37450EF5A}"/>
              </a:ext>
            </a:extLst>
          </p:cNvPr>
          <p:cNvSpPr>
            <a:spLocks noGrp="1"/>
          </p:cNvSpPr>
          <p:nvPr>
            <p:ph type="body" sz="quarter" idx="43" hasCustomPrompt="1"/>
          </p:nvPr>
        </p:nvSpPr>
        <p:spPr>
          <a:xfrm>
            <a:off x="2202317" y="2079363"/>
            <a:ext cx="698400" cy="698238"/>
          </a:xfrm>
          <a:prstGeom prst="ellipse">
            <a:avLst/>
          </a:prstGeom>
          <a:solidFill>
            <a:schemeClr val="accent1"/>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 name="Date Placeholder 4">
            <a:extLst>
              <a:ext uri="{FF2B5EF4-FFF2-40B4-BE49-F238E27FC236}">
                <a16:creationId xmlns:a16="http://schemas.microsoft.com/office/drawing/2014/main" id="{24436295-A04E-410C-BC96-E703F87AF8FB}"/>
              </a:ext>
            </a:extLst>
          </p:cNvPr>
          <p:cNvSpPr>
            <a:spLocks noGrp="1"/>
          </p:cNvSpPr>
          <p:nvPr>
            <p:ph type="dt" sz="half" idx="45"/>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B0B2DE98-0117-4A18-88E2-669F6FB209A4}"/>
              </a:ext>
            </a:extLst>
          </p:cNvPr>
          <p:cNvSpPr>
            <a:spLocks noGrp="1"/>
          </p:cNvSpPr>
          <p:nvPr>
            <p:ph type="ftr" sz="quarter" idx="46"/>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61D719EE-E991-4D3D-BAFB-EB072BFB1EEB}"/>
              </a:ext>
            </a:extLst>
          </p:cNvPr>
          <p:cNvSpPr>
            <a:spLocks noGrp="1"/>
          </p:cNvSpPr>
          <p:nvPr>
            <p:ph type="sldNum" sz="quarter" idx="47"/>
          </p:nvPr>
        </p:nvSpPr>
        <p:spPr/>
        <p:txBody>
          <a:bodyPr/>
          <a:lstStyle/>
          <a:p>
            <a:fld id="{6C385236-B7BA-4938-9EA6-6DEC8CA653D7}" type="slidenum">
              <a:rPr lang="en-US" smtClean="0"/>
              <a:pPr/>
              <a:t>‹#›</a:t>
            </a:fld>
            <a:endParaRPr lang="en-US"/>
          </a:p>
        </p:txBody>
      </p:sp>
      <p:sp>
        <p:nvSpPr>
          <p:cNvPr id="18" name="Text Placeholder 7">
            <a:extLst>
              <a:ext uri="{FF2B5EF4-FFF2-40B4-BE49-F238E27FC236}">
                <a16:creationId xmlns:a16="http://schemas.microsoft.com/office/drawing/2014/main" id="{FC155D83-CC89-488D-A2E1-DDEE95784B50}"/>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2" name="Title Placeholder 1">
            <a:extLst>
              <a:ext uri="{FF2B5EF4-FFF2-40B4-BE49-F238E27FC236}">
                <a16:creationId xmlns:a16="http://schemas.microsoft.com/office/drawing/2014/main" id="{2CEEA349-D809-4E4C-BA93-BCE8AF64CA59}"/>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
        <p:nvSpPr>
          <p:cNvPr id="9" name="Text Placeholder 10">
            <a:extLst>
              <a:ext uri="{FF2B5EF4-FFF2-40B4-BE49-F238E27FC236}">
                <a16:creationId xmlns:a16="http://schemas.microsoft.com/office/drawing/2014/main" id="{3E4B72B7-A526-2519-B6B5-E20B81557759}"/>
              </a:ext>
            </a:extLst>
          </p:cNvPr>
          <p:cNvSpPr>
            <a:spLocks noGrp="1"/>
          </p:cNvSpPr>
          <p:nvPr>
            <p:ph type="body" sz="quarter" idx="48" hasCustomPrompt="1"/>
          </p:nvPr>
        </p:nvSpPr>
        <p:spPr>
          <a:xfrm>
            <a:off x="7944920" y="2805514"/>
            <a:ext cx="2974164" cy="623486"/>
          </a:xfrm>
          <a:noFill/>
        </p:spPr>
        <p:txBody>
          <a:bodyPr lIns="144000" tIns="0" rIns="144000" bIns="0" anchor="ctr">
            <a:noAutofit/>
          </a:bodyPr>
          <a:lstStyle>
            <a:lvl1pPr marL="0" indent="0" algn="ctr">
              <a:lnSpc>
                <a:spcPts val="1700"/>
              </a:lnSpc>
              <a:buNone/>
              <a:defRPr b="1">
                <a:solidFill>
                  <a:schemeClr val="tx1"/>
                </a:solidFill>
                <a:latin typeface="+mj-lt"/>
              </a:defRPr>
            </a:lvl1pPr>
            <a:lvl2pPr>
              <a:defRPr b="1"/>
            </a:lvl2pPr>
            <a:lvl3pPr>
              <a:defRPr b="1"/>
            </a:lvl3pPr>
            <a:lvl4pPr>
              <a:defRPr b="1"/>
            </a:lvl4pPr>
            <a:lvl5pPr>
              <a:defRPr b="1"/>
            </a:lvl5pPr>
          </a:lstStyle>
          <a:p>
            <a:pPr lvl="0"/>
            <a:r>
              <a:rPr lang="en-US" noProof="0"/>
              <a:t>Click to edit </a:t>
            </a:r>
            <a:br>
              <a:rPr lang="en-US" noProof="0"/>
            </a:br>
            <a:r>
              <a:rPr lang="en-US" noProof="0"/>
              <a:t>Master text styles</a:t>
            </a:r>
          </a:p>
        </p:txBody>
      </p:sp>
      <p:sp>
        <p:nvSpPr>
          <p:cNvPr id="10" name="Content Placeholder 18">
            <a:extLst>
              <a:ext uri="{FF2B5EF4-FFF2-40B4-BE49-F238E27FC236}">
                <a16:creationId xmlns:a16="http://schemas.microsoft.com/office/drawing/2014/main" id="{239D2BDB-DD7C-F963-152E-15CF7711EB14}"/>
              </a:ext>
            </a:extLst>
          </p:cNvPr>
          <p:cNvSpPr>
            <a:spLocks noGrp="1"/>
          </p:cNvSpPr>
          <p:nvPr>
            <p:ph sz="quarter" idx="49" hasCustomPrompt="1"/>
          </p:nvPr>
        </p:nvSpPr>
        <p:spPr>
          <a:xfrm>
            <a:off x="7944920" y="3429001"/>
            <a:ext cx="2974164" cy="2748516"/>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6">
            <a:extLst>
              <a:ext uri="{FF2B5EF4-FFF2-40B4-BE49-F238E27FC236}">
                <a16:creationId xmlns:a16="http://schemas.microsoft.com/office/drawing/2014/main" id="{C2F215D0-D084-3E05-000E-E8A0D6DF0D1A}"/>
              </a:ext>
            </a:extLst>
          </p:cNvPr>
          <p:cNvSpPr>
            <a:spLocks noGrp="1"/>
          </p:cNvSpPr>
          <p:nvPr>
            <p:ph type="body" sz="quarter" idx="50" hasCustomPrompt="1"/>
          </p:nvPr>
        </p:nvSpPr>
        <p:spPr>
          <a:xfrm>
            <a:off x="9082802" y="2079363"/>
            <a:ext cx="698400" cy="698238"/>
          </a:xfrm>
          <a:prstGeom prst="ellipse">
            <a:avLst/>
          </a:prstGeom>
          <a:solidFill>
            <a:schemeClr val="accent1"/>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1" name="Text Placeholder 10">
            <a:extLst>
              <a:ext uri="{FF2B5EF4-FFF2-40B4-BE49-F238E27FC236}">
                <a16:creationId xmlns:a16="http://schemas.microsoft.com/office/drawing/2014/main" id="{E03B7D34-D5D7-C8A4-EE2E-738FF564830A}"/>
              </a:ext>
            </a:extLst>
          </p:cNvPr>
          <p:cNvSpPr>
            <a:spLocks noGrp="1"/>
          </p:cNvSpPr>
          <p:nvPr>
            <p:ph type="body" sz="quarter" idx="51" hasCustomPrompt="1"/>
          </p:nvPr>
        </p:nvSpPr>
        <p:spPr>
          <a:xfrm>
            <a:off x="4504677" y="2805514"/>
            <a:ext cx="2974164" cy="623486"/>
          </a:xfrm>
          <a:noFill/>
        </p:spPr>
        <p:txBody>
          <a:bodyPr lIns="144000" tIns="0" rIns="144000" bIns="0" anchor="ctr">
            <a:noAutofit/>
          </a:bodyPr>
          <a:lstStyle>
            <a:lvl1pPr marL="0" indent="0" algn="ctr">
              <a:lnSpc>
                <a:spcPts val="1700"/>
              </a:lnSpc>
              <a:buNone/>
              <a:defRPr b="1">
                <a:solidFill>
                  <a:schemeClr val="tx1"/>
                </a:solidFill>
                <a:latin typeface="+mj-lt"/>
              </a:defRPr>
            </a:lvl1pPr>
            <a:lvl2pPr>
              <a:defRPr b="1"/>
            </a:lvl2pPr>
            <a:lvl3pPr>
              <a:defRPr b="1"/>
            </a:lvl3pPr>
            <a:lvl4pPr>
              <a:defRPr b="1"/>
            </a:lvl4pPr>
            <a:lvl5pPr>
              <a:defRPr b="1"/>
            </a:lvl5pPr>
          </a:lstStyle>
          <a:p>
            <a:pPr lvl="0"/>
            <a:r>
              <a:rPr lang="en-US" noProof="0"/>
              <a:t>Click to edit </a:t>
            </a:r>
            <a:br>
              <a:rPr lang="en-US" noProof="0"/>
            </a:br>
            <a:r>
              <a:rPr lang="en-US" noProof="0"/>
              <a:t>Master text styles</a:t>
            </a:r>
          </a:p>
        </p:txBody>
      </p:sp>
      <p:sp>
        <p:nvSpPr>
          <p:cNvPr id="23" name="Content Placeholder 18">
            <a:extLst>
              <a:ext uri="{FF2B5EF4-FFF2-40B4-BE49-F238E27FC236}">
                <a16:creationId xmlns:a16="http://schemas.microsoft.com/office/drawing/2014/main" id="{27B78BFA-D213-B8E2-B9ED-DF8B06877ADA}"/>
              </a:ext>
            </a:extLst>
          </p:cNvPr>
          <p:cNvSpPr>
            <a:spLocks noGrp="1"/>
          </p:cNvSpPr>
          <p:nvPr>
            <p:ph sz="quarter" idx="52" hasCustomPrompt="1"/>
          </p:nvPr>
        </p:nvSpPr>
        <p:spPr>
          <a:xfrm>
            <a:off x="4504677" y="3429001"/>
            <a:ext cx="2974164" cy="2748516"/>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Text Placeholder 6">
            <a:extLst>
              <a:ext uri="{FF2B5EF4-FFF2-40B4-BE49-F238E27FC236}">
                <a16:creationId xmlns:a16="http://schemas.microsoft.com/office/drawing/2014/main" id="{ABDD6C30-B174-5F35-1A9E-5A59834FA3D7}"/>
              </a:ext>
            </a:extLst>
          </p:cNvPr>
          <p:cNvSpPr>
            <a:spLocks noGrp="1"/>
          </p:cNvSpPr>
          <p:nvPr>
            <p:ph type="body" sz="quarter" idx="53" hasCustomPrompt="1"/>
          </p:nvPr>
        </p:nvSpPr>
        <p:spPr>
          <a:xfrm>
            <a:off x="5642559" y="2079363"/>
            <a:ext cx="698400" cy="698238"/>
          </a:xfrm>
          <a:prstGeom prst="ellipse">
            <a:avLst/>
          </a:prstGeom>
          <a:solidFill>
            <a:schemeClr val="accent1"/>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Tree>
    <p:extLst>
      <p:ext uri="{BB962C8B-B14F-4D97-AF65-F5344CB8AC3E}">
        <p14:creationId xmlns:p14="http://schemas.microsoft.com/office/powerpoint/2010/main" val="761691251"/>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15" name="Picture Placeholder 3">
            <a:extLst>
              <a:ext uri="{FF2B5EF4-FFF2-40B4-BE49-F238E27FC236}">
                <a16:creationId xmlns:a16="http://schemas.microsoft.com/office/drawing/2014/main" id="{004E70DC-C3D2-4252-9260-04CDF1B85E16}"/>
              </a:ext>
            </a:extLst>
          </p:cNvPr>
          <p:cNvSpPr>
            <a:spLocks noGrp="1"/>
          </p:cNvSpPr>
          <p:nvPr>
            <p:ph type="pic" sz="quarter" idx="25" hasCustomPrompt="1"/>
          </p:nvPr>
        </p:nvSpPr>
        <p:spPr>
          <a:xfrm>
            <a:off x="0" y="1"/>
            <a:ext cx="12192000" cy="2488018"/>
          </a:xfrm>
        </p:spPr>
        <p:txBody>
          <a:bodyPr lIns="72000" tIns="71974" rIns="71974" bIns="72000" anchor="b" anchorCtr="0"/>
          <a:lstStyle>
            <a:lvl1pPr marL="0" indent="0" algn="ctr">
              <a:spcBef>
                <a:spcPts val="0"/>
              </a:spcBef>
              <a:buNone/>
              <a:defRPr baseline="0">
                <a:solidFill>
                  <a:schemeClr val="tx1"/>
                </a:solidFill>
              </a:defRPr>
            </a:lvl1pPr>
          </a:lstStyle>
          <a:p>
            <a:r>
              <a:rPr lang="en-US" noProof="0"/>
              <a:t>Click to insert a picture</a:t>
            </a:r>
            <a:br>
              <a:rPr lang="en-US" noProof="0"/>
            </a:br>
            <a:r>
              <a:rPr lang="en-US" noProof="0"/>
              <a:t>Note that the picture will be inserted on top of the text placeholder.</a:t>
            </a:r>
            <a:br>
              <a:rPr lang="en-US" noProof="0"/>
            </a:br>
            <a:r>
              <a:rPr lang="en-US" noProof="0"/>
              <a:t>Therefore, in order to insert text, right click the picture and choose "Send to back"</a:t>
            </a:r>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479426" y="2914458"/>
            <a:ext cx="2725830" cy="622800"/>
          </a:xfrm>
          <a:noFill/>
        </p:spPr>
        <p:txBody>
          <a:bodyPr lIns="144000" tIns="0" rIns="144000" bIns="0" anchor="ctr">
            <a:noAutofit/>
          </a:bodyPr>
          <a:lstStyle>
            <a:lvl1pPr marL="0" indent="0">
              <a:buNone/>
              <a:defRPr b="1">
                <a:solidFill>
                  <a:schemeClr val="tx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9" name="Content Placeholder 18"/>
          <p:cNvSpPr>
            <a:spLocks noGrp="1"/>
          </p:cNvSpPr>
          <p:nvPr>
            <p:ph sz="quarter" idx="18" hasCustomPrompt="1"/>
          </p:nvPr>
        </p:nvSpPr>
        <p:spPr>
          <a:xfrm>
            <a:off x="479426" y="3535328"/>
            <a:ext cx="2725830" cy="2652821"/>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6">
            <a:extLst>
              <a:ext uri="{FF2B5EF4-FFF2-40B4-BE49-F238E27FC236}">
                <a16:creationId xmlns:a16="http://schemas.microsoft.com/office/drawing/2014/main" id="{0777F5BC-90F4-414E-B27A-79BDF9D40929}"/>
              </a:ext>
            </a:extLst>
          </p:cNvPr>
          <p:cNvSpPr>
            <a:spLocks noGrp="1"/>
          </p:cNvSpPr>
          <p:nvPr>
            <p:ph type="body" sz="quarter" idx="43" hasCustomPrompt="1"/>
          </p:nvPr>
        </p:nvSpPr>
        <p:spPr>
          <a:xfrm>
            <a:off x="1428341" y="2079363"/>
            <a:ext cx="828000" cy="828000"/>
          </a:xfrm>
          <a:prstGeom prst="ellipse">
            <a:avLst/>
          </a:prstGeom>
          <a:solidFill>
            <a:schemeClr val="tx2"/>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32" name="Text Placeholder 10">
            <a:extLst>
              <a:ext uri="{FF2B5EF4-FFF2-40B4-BE49-F238E27FC236}">
                <a16:creationId xmlns:a16="http://schemas.microsoft.com/office/drawing/2014/main" id="{BD7EB420-7E8D-454A-92D5-C50919056636}"/>
              </a:ext>
            </a:extLst>
          </p:cNvPr>
          <p:cNvSpPr>
            <a:spLocks noGrp="1"/>
          </p:cNvSpPr>
          <p:nvPr>
            <p:ph type="body" sz="quarter" idx="44" hasCustomPrompt="1"/>
          </p:nvPr>
        </p:nvSpPr>
        <p:spPr>
          <a:xfrm>
            <a:off x="3315198" y="2914458"/>
            <a:ext cx="2725830" cy="622800"/>
          </a:xfrm>
          <a:noFill/>
        </p:spPr>
        <p:txBody>
          <a:bodyPr lIns="144000" tIns="0" rIns="144000" bIns="0" anchor="ctr">
            <a:noAutofit/>
          </a:bodyPr>
          <a:lstStyle>
            <a:lvl1pPr marL="0" indent="0">
              <a:buNone/>
              <a:defRPr b="1">
                <a:solidFill>
                  <a:schemeClr val="tx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33" name="Content Placeholder 18">
            <a:extLst>
              <a:ext uri="{FF2B5EF4-FFF2-40B4-BE49-F238E27FC236}">
                <a16:creationId xmlns:a16="http://schemas.microsoft.com/office/drawing/2014/main" id="{B228A39C-C8A6-4AC7-96A3-25A525A9A4F2}"/>
              </a:ext>
            </a:extLst>
          </p:cNvPr>
          <p:cNvSpPr>
            <a:spLocks noGrp="1"/>
          </p:cNvSpPr>
          <p:nvPr>
            <p:ph sz="quarter" idx="45" hasCustomPrompt="1"/>
          </p:nvPr>
        </p:nvSpPr>
        <p:spPr>
          <a:xfrm>
            <a:off x="3315199" y="3535328"/>
            <a:ext cx="2725830" cy="2652821"/>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 name="Text Placeholder 6">
            <a:extLst>
              <a:ext uri="{FF2B5EF4-FFF2-40B4-BE49-F238E27FC236}">
                <a16:creationId xmlns:a16="http://schemas.microsoft.com/office/drawing/2014/main" id="{47F886A1-D69F-4044-9B1C-2C721E721AFF}"/>
              </a:ext>
            </a:extLst>
          </p:cNvPr>
          <p:cNvSpPr>
            <a:spLocks noGrp="1"/>
          </p:cNvSpPr>
          <p:nvPr>
            <p:ph type="body" sz="quarter" idx="46" hasCustomPrompt="1"/>
          </p:nvPr>
        </p:nvSpPr>
        <p:spPr>
          <a:xfrm>
            <a:off x="4264113" y="2079363"/>
            <a:ext cx="828000" cy="828000"/>
          </a:xfrm>
          <a:prstGeom prst="ellipse">
            <a:avLst/>
          </a:prstGeom>
          <a:solidFill>
            <a:schemeClr val="accent1"/>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35" name="Text Placeholder 10">
            <a:extLst>
              <a:ext uri="{FF2B5EF4-FFF2-40B4-BE49-F238E27FC236}">
                <a16:creationId xmlns:a16="http://schemas.microsoft.com/office/drawing/2014/main" id="{B89EAACB-7074-471C-BBA2-8BF0CC3E4EB9}"/>
              </a:ext>
            </a:extLst>
          </p:cNvPr>
          <p:cNvSpPr>
            <a:spLocks noGrp="1"/>
          </p:cNvSpPr>
          <p:nvPr>
            <p:ph type="body" sz="quarter" idx="47" hasCustomPrompt="1"/>
          </p:nvPr>
        </p:nvSpPr>
        <p:spPr>
          <a:xfrm>
            <a:off x="6150970" y="2914458"/>
            <a:ext cx="2725830" cy="622800"/>
          </a:xfrm>
          <a:noFill/>
        </p:spPr>
        <p:txBody>
          <a:bodyPr lIns="144000" tIns="0" rIns="144000" bIns="0" anchor="ctr">
            <a:noAutofit/>
          </a:bodyPr>
          <a:lstStyle>
            <a:lvl1pPr marL="0" indent="0">
              <a:buNone/>
              <a:defRPr b="1">
                <a:solidFill>
                  <a:schemeClr val="tx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36" name="Content Placeholder 18">
            <a:extLst>
              <a:ext uri="{FF2B5EF4-FFF2-40B4-BE49-F238E27FC236}">
                <a16:creationId xmlns:a16="http://schemas.microsoft.com/office/drawing/2014/main" id="{EB79EFFE-A060-4C8D-BD8F-E52045C9C7EF}"/>
              </a:ext>
            </a:extLst>
          </p:cNvPr>
          <p:cNvSpPr>
            <a:spLocks noGrp="1"/>
          </p:cNvSpPr>
          <p:nvPr>
            <p:ph sz="quarter" idx="48" hasCustomPrompt="1"/>
          </p:nvPr>
        </p:nvSpPr>
        <p:spPr>
          <a:xfrm>
            <a:off x="6150972" y="3535328"/>
            <a:ext cx="2725830" cy="2652821"/>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7" name="Text Placeholder 6">
            <a:extLst>
              <a:ext uri="{FF2B5EF4-FFF2-40B4-BE49-F238E27FC236}">
                <a16:creationId xmlns:a16="http://schemas.microsoft.com/office/drawing/2014/main" id="{3BEA2D42-9FD4-4716-AB0B-9632B9F8E378}"/>
              </a:ext>
            </a:extLst>
          </p:cNvPr>
          <p:cNvSpPr>
            <a:spLocks noGrp="1"/>
          </p:cNvSpPr>
          <p:nvPr>
            <p:ph type="body" sz="quarter" idx="49" hasCustomPrompt="1"/>
          </p:nvPr>
        </p:nvSpPr>
        <p:spPr>
          <a:xfrm>
            <a:off x="7099885" y="2079363"/>
            <a:ext cx="828000" cy="828000"/>
          </a:xfrm>
          <a:prstGeom prst="ellipse">
            <a:avLst/>
          </a:prstGeom>
          <a:solidFill>
            <a:schemeClr val="accent2"/>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38" name="Text Placeholder 10">
            <a:extLst>
              <a:ext uri="{FF2B5EF4-FFF2-40B4-BE49-F238E27FC236}">
                <a16:creationId xmlns:a16="http://schemas.microsoft.com/office/drawing/2014/main" id="{8FD4303F-49FA-457B-B244-4E8B906863CA}"/>
              </a:ext>
            </a:extLst>
          </p:cNvPr>
          <p:cNvSpPr>
            <a:spLocks noGrp="1"/>
          </p:cNvSpPr>
          <p:nvPr>
            <p:ph type="body" sz="quarter" idx="50" hasCustomPrompt="1"/>
          </p:nvPr>
        </p:nvSpPr>
        <p:spPr>
          <a:xfrm>
            <a:off x="8986744" y="2914458"/>
            <a:ext cx="2725830" cy="622800"/>
          </a:xfrm>
          <a:noFill/>
        </p:spPr>
        <p:txBody>
          <a:bodyPr lIns="144000" tIns="0" rIns="144000" bIns="0" anchor="ctr">
            <a:noAutofit/>
          </a:bodyPr>
          <a:lstStyle>
            <a:lvl1pPr marL="0" indent="0">
              <a:buNone/>
              <a:defRPr b="1">
                <a:solidFill>
                  <a:schemeClr val="tx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39" name="Content Placeholder 18">
            <a:extLst>
              <a:ext uri="{FF2B5EF4-FFF2-40B4-BE49-F238E27FC236}">
                <a16:creationId xmlns:a16="http://schemas.microsoft.com/office/drawing/2014/main" id="{03E82EC9-6A37-4D1E-933C-F9272C7F54EE}"/>
              </a:ext>
            </a:extLst>
          </p:cNvPr>
          <p:cNvSpPr>
            <a:spLocks noGrp="1"/>
          </p:cNvSpPr>
          <p:nvPr>
            <p:ph sz="quarter" idx="51" hasCustomPrompt="1"/>
          </p:nvPr>
        </p:nvSpPr>
        <p:spPr>
          <a:xfrm>
            <a:off x="8986744" y="3535328"/>
            <a:ext cx="2725830" cy="2652821"/>
          </a:xfrm>
          <a:noFill/>
        </p:spPr>
        <p:txBody>
          <a:bodyPr lIns="144000" tIns="144000" rIns="144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 name="Text Placeholder 6">
            <a:extLst>
              <a:ext uri="{FF2B5EF4-FFF2-40B4-BE49-F238E27FC236}">
                <a16:creationId xmlns:a16="http://schemas.microsoft.com/office/drawing/2014/main" id="{0169E3EB-3F89-482B-9603-7497CA07EED3}"/>
              </a:ext>
            </a:extLst>
          </p:cNvPr>
          <p:cNvSpPr>
            <a:spLocks noGrp="1"/>
          </p:cNvSpPr>
          <p:nvPr>
            <p:ph type="body" sz="quarter" idx="52" hasCustomPrompt="1"/>
          </p:nvPr>
        </p:nvSpPr>
        <p:spPr>
          <a:xfrm>
            <a:off x="9935659" y="2079363"/>
            <a:ext cx="828000" cy="828000"/>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3686119939"/>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ogress Diagram">
    <p:spTree>
      <p:nvGrpSpPr>
        <p:cNvPr id="1" name=""/>
        <p:cNvGrpSpPr/>
        <p:nvPr/>
      </p:nvGrpSpPr>
      <p:grpSpPr>
        <a:xfrm>
          <a:off x="0" y="0"/>
          <a:ext cx="0" cy="0"/>
          <a:chOff x="0" y="0"/>
          <a:chExt cx="0" cy="0"/>
        </a:xfrm>
      </p:grpSpPr>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479426" y="2914458"/>
            <a:ext cx="2023200" cy="388013"/>
          </a:xfrm>
          <a:noFill/>
        </p:spPr>
        <p:txBody>
          <a:bodyPr lIns="144000" tIns="0" rIns="144000" bIns="0" anchor="ctr">
            <a:noAutofit/>
          </a:bodyPr>
          <a:lstStyle>
            <a:lvl1pPr marL="0" indent="0">
              <a:buNone/>
              <a:defRPr b="1">
                <a:solidFill>
                  <a:schemeClr val="tx2"/>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9" name="Content Placeholder 18"/>
          <p:cNvSpPr>
            <a:spLocks noGrp="1"/>
          </p:cNvSpPr>
          <p:nvPr>
            <p:ph sz="quarter" idx="18" hasCustomPrompt="1"/>
          </p:nvPr>
        </p:nvSpPr>
        <p:spPr>
          <a:xfrm>
            <a:off x="479426"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
        <p:nvSpPr>
          <p:cNvPr id="8" name="Content Placeholder 18">
            <a:extLst>
              <a:ext uri="{FF2B5EF4-FFF2-40B4-BE49-F238E27FC236}">
                <a16:creationId xmlns:a16="http://schemas.microsoft.com/office/drawing/2014/main" id="{2F67EB3B-8D30-F523-32C2-71067DD84921}"/>
              </a:ext>
            </a:extLst>
          </p:cNvPr>
          <p:cNvSpPr>
            <a:spLocks noGrp="1"/>
          </p:cNvSpPr>
          <p:nvPr>
            <p:ph sz="quarter" idx="56" hasCustomPrompt="1"/>
          </p:nvPr>
        </p:nvSpPr>
        <p:spPr>
          <a:xfrm>
            <a:off x="9690882"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10">
            <a:extLst>
              <a:ext uri="{FF2B5EF4-FFF2-40B4-BE49-F238E27FC236}">
                <a16:creationId xmlns:a16="http://schemas.microsoft.com/office/drawing/2014/main" id="{D58FC841-C5BF-EDEB-EE69-BA7751379065}"/>
              </a:ext>
            </a:extLst>
          </p:cNvPr>
          <p:cNvSpPr>
            <a:spLocks noGrp="1"/>
          </p:cNvSpPr>
          <p:nvPr>
            <p:ph type="body" sz="quarter" idx="57" hasCustomPrompt="1"/>
          </p:nvPr>
        </p:nvSpPr>
        <p:spPr>
          <a:xfrm>
            <a:off x="9690882" y="2914458"/>
            <a:ext cx="2023200" cy="388013"/>
          </a:xfrm>
          <a:noFill/>
        </p:spPr>
        <p:txBody>
          <a:bodyPr lIns="144000" tIns="0" rIns="144000" bIns="0" anchor="ctr">
            <a:noAutofit/>
          </a:bodyPr>
          <a:lstStyle>
            <a:lvl1pPr marL="0" indent="0">
              <a:buNone/>
              <a:defRPr b="1">
                <a:solidFill>
                  <a:schemeClr val="accent5"/>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0" name="Content Placeholder 18">
            <a:extLst>
              <a:ext uri="{FF2B5EF4-FFF2-40B4-BE49-F238E27FC236}">
                <a16:creationId xmlns:a16="http://schemas.microsoft.com/office/drawing/2014/main" id="{9D1BC144-B600-83FC-7695-370205FB350F}"/>
              </a:ext>
            </a:extLst>
          </p:cNvPr>
          <p:cNvSpPr>
            <a:spLocks noGrp="1"/>
          </p:cNvSpPr>
          <p:nvPr>
            <p:ph sz="quarter" idx="58" hasCustomPrompt="1"/>
          </p:nvPr>
        </p:nvSpPr>
        <p:spPr>
          <a:xfrm>
            <a:off x="7412377"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10">
            <a:extLst>
              <a:ext uri="{FF2B5EF4-FFF2-40B4-BE49-F238E27FC236}">
                <a16:creationId xmlns:a16="http://schemas.microsoft.com/office/drawing/2014/main" id="{D8BF6220-56FD-9B14-39B8-A2425E50250D}"/>
              </a:ext>
            </a:extLst>
          </p:cNvPr>
          <p:cNvSpPr>
            <a:spLocks noGrp="1"/>
          </p:cNvSpPr>
          <p:nvPr>
            <p:ph type="body" sz="quarter" idx="59" hasCustomPrompt="1"/>
          </p:nvPr>
        </p:nvSpPr>
        <p:spPr>
          <a:xfrm>
            <a:off x="7412377" y="2914458"/>
            <a:ext cx="2023200" cy="388013"/>
          </a:xfrm>
          <a:noFill/>
        </p:spPr>
        <p:txBody>
          <a:bodyPr lIns="144000" tIns="0" rIns="144000" bIns="0" anchor="ctr">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4" name="Content Placeholder 18">
            <a:extLst>
              <a:ext uri="{FF2B5EF4-FFF2-40B4-BE49-F238E27FC236}">
                <a16:creationId xmlns:a16="http://schemas.microsoft.com/office/drawing/2014/main" id="{C9A77C51-F685-02C9-A245-F673E6C393BF}"/>
              </a:ext>
            </a:extLst>
          </p:cNvPr>
          <p:cNvSpPr>
            <a:spLocks noGrp="1"/>
          </p:cNvSpPr>
          <p:nvPr>
            <p:ph sz="quarter" idx="60" hasCustomPrompt="1"/>
          </p:nvPr>
        </p:nvSpPr>
        <p:spPr>
          <a:xfrm>
            <a:off x="5120924" y="3313612"/>
            <a:ext cx="2030695"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 name="Text Placeholder 10">
            <a:extLst>
              <a:ext uri="{FF2B5EF4-FFF2-40B4-BE49-F238E27FC236}">
                <a16:creationId xmlns:a16="http://schemas.microsoft.com/office/drawing/2014/main" id="{DD8A1450-E579-C07C-FB9F-F0260C256011}"/>
              </a:ext>
            </a:extLst>
          </p:cNvPr>
          <p:cNvSpPr>
            <a:spLocks noGrp="1"/>
          </p:cNvSpPr>
          <p:nvPr>
            <p:ph type="body" sz="quarter" idx="61" hasCustomPrompt="1"/>
          </p:nvPr>
        </p:nvSpPr>
        <p:spPr>
          <a:xfrm>
            <a:off x="5120924" y="2914458"/>
            <a:ext cx="2030695" cy="388013"/>
          </a:xfrm>
          <a:noFill/>
        </p:spPr>
        <p:txBody>
          <a:bodyPr lIns="144000" tIns="0" rIns="144000" bIns="0" anchor="ctr">
            <a:noAutofit/>
          </a:bodyPr>
          <a:lstStyle>
            <a:lvl1pPr marL="0" indent="0">
              <a:buNone/>
              <a:defRPr b="1">
                <a:solidFill>
                  <a:schemeClr val="accent2"/>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8" name="Content Placeholder 18">
            <a:extLst>
              <a:ext uri="{FF2B5EF4-FFF2-40B4-BE49-F238E27FC236}">
                <a16:creationId xmlns:a16="http://schemas.microsoft.com/office/drawing/2014/main" id="{5B2E6E92-EF18-DCA4-FAC7-54ED40A2969D}"/>
              </a:ext>
            </a:extLst>
          </p:cNvPr>
          <p:cNvSpPr>
            <a:spLocks noGrp="1"/>
          </p:cNvSpPr>
          <p:nvPr>
            <p:ph sz="quarter" idx="62" hasCustomPrompt="1"/>
          </p:nvPr>
        </p:nvSpPr>
        <p:spPr>
          <a:xfrm>
            <a:off x="2802902"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Text Placeholder 10">
            <a:extLst>
              <a:ext uri="{FF2B5EF4-FFF2-40B4-BE49-F238E27FC236}">
                <a16:creationId xmlns:a16="http://schemas.microsoft.com/office/drawing/2014/main" id="{757A9CF4-2F42-F129-7DE4-7E0D0F5C561B}"/>
              </a:ext>
            </a:extLst>
          </p:cNvPr>
          <p:cNvSpPr>
            <a:spLocks noGrp="1"/>
          </p:cNvSpPr>
          <p:nvPr>
            <p:ph type="body" sz="quarter" idx="63" hasCustomPrompt="1"/>
          </p:nvPr>
        </p:nvSpPr>
        <p:spPr>
          <a:xfrm>
            <a:off x="2802902" y="2914458"/>
            <a:ext cx="2023200" cy="388013"/>
          </a:xfrm>
          <a:noFill/>
        </p:spPr>
        <p:txBody>
          <a:bodyPr lIns="144000" tIns="0" rIns="144000" bIns="0" anchor="ctr">
            <a:noAutofit/>
          </a:bodyPr>
          <a:lstStyle>
            <a:lvl1pPr marL="0" indent="0">
              <a:buNone/>
              <a:defRPr b="1">
                <a:solidFill>
                  <a:schemeClr val="accent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29" name="Ellipse 28">
            <a:extLst>
              <a:ext uri="{FF2B5EF4-FFF2-40B4-BE49-F238E27FC236}">
                <a16:creationId xmlns:a16="http://schemas.microsoft.com/office/drawing/2014/main" id="{450500BB-A444-171F-24BB-0B19F0CDAB39}"/>
              </a:ext>
            </a:extLst>
          </p:cNvPr>
          <p:cNvSpPr/>
          <p:nvPr userDrawn="1"/>
        </p:nvSpPr>
        <p:spPr>
          <a:xfrm>
            <a:off x="1007775" y="1732702"/>
            <a:ext cx="966501" cy="966501"/>
          </a:xfrm>
          <a:prstGeom prst="ellips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31" name="Ellipse 30">
            <a:extLst>
              <a:ext uri="{FF2B5EF4-FFF2-40B4-BE49-F238E27FC236}">
                <a16:creationId xmlns:a16="http://schemas.microsoft.com/office/drawing/2014/main" id="{B64C9FC3-E1E1-0AD6-3178-04D820A28CDA}"/>
              </a:ext>
            </a:extLst>
          </p:cNvPr>
          <p:cNvSpPr/>
          <p:nvPr userDrawn="1"/>
        </p:nvSpPr>
        <p:spPr>
          <a:xfrm>
            <a:off x="3278916" y="1732702"/>
            <a:ext cx="966501" cy="966501"/>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42" name="Ellipse 41">
            <a:extLst>
              <a:ext uri="{FF2B5EF4-FFF2-40B4-BE49-F238E27FC236}">
                <a16:creationId xmlns:a16="http://schemas.microsoft.com/office/drawing/2014/main" id="{4FB6104A-4D7F-A829-83DE-0E74498FFF46}"/>
              </a:ext>
            </a:extLst>
          </p:cNvPr>
          <p:cNvSpPr/>
          <p:nvPr userDrawn="1"/>
        </p:nvSpPr>
        <p:spPr>
          <a:xfrm>
            <a:off x="5609821" y="1732702"/>
            <a:ext cx="966501" cy="966501"/>
          </a:xfrm>
          <a:prstGeom prst="ellipse">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44" name="Ellipse 43">
            <a:extLst>
              <a:ext uri="{FF2B5EF4-FFF2-40B4-BE49-F238E27FC236}">
                <a16:creationId xmlns:a16="http://schemas.microsoft.com/office/drawing/2014/main" id="{8528F9F9-2E01-2889-4A98-59E84D9EFE39}"/>
              </a:ext>
            </a:extLst>
          </p:cNvPr>
          <p:cNvSpPr/>
          <p:nvPr userDrawn="1"/>
        </p:nvSpPr>
        <p:spPr>
          <a:xfrm>
            <a:off x="7940726" y="1732702"/>
            <a:ext cx="966501" cy="966501"/>
          </a:xfrm>
          <a:prstGeom prst="ellipse">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45" name="Ellipse 44">
            <a:extLst>
              <a:ext uri="{FF2B5EF4-FFF2-40B4-BE49-F238E27FC236}">
                <a16:creationId xmlns:a16="http://schemas.microsoft.com/office/drawing/2014/main" id="{D44908A6-989A-973A-915D-BBC0A25E28E0}"/>
              </a:ext>
            </a:extLst>
          </p:cNvPr>
          <p:cNvSpPr/>
          <p:nvPr userDrawn="1"/>
        </p:nvSpPr>
        <p:spPr>
          <a:xfrm>
            <a:off x="10229964" y="1732702"/>
            <a:ext cx="966501" cy="966501"/>
          </a:xfrm>
          <a:prstGeom prst="ellipse">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Tree>
    <p:extLst>
      <p:ext uri="{BB962C8B-B14F-4D97-AF65-F5344CB8AC3E}">
        <p14:creationId xmlns:p14="http://schemas.microsoft.com/office/powerpoint/2010/main" val="3883040201"/>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ogress Diagram V2">
    <p:spTree>
      <p:nvGrpSpPr>
        <p:cNvPr id="1" name=""/>
        <p:cNvGrpSpPr/>
        <p:nvPr/>
      </p:nvGrpSpPr>
      <p:grpSpPr>
        <a:xfrm>
          <a:off x="0" y="0"/>
          <a:ext cx="0" cy="0"/>
          <a:chOff x="0" y="0"/>
          <a:chExt cx="0" cy="0"/>
        </a:xfrm>
      </p:grpSpPr>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11" name="Text Placeholder 10"/>
          <p:cNvSpPr>
            <a:spLocks noGrp="1"/>
          </p:cNvSpPr>
          <p:nvPr>
            <p:ph type="body" sz="quarter" idx="13" hasCustomPrompt="1"/>
          </p:nvPr>
        </p:nvSpPr>
        <p:spPr>
          <a:xfrm>
            <a:off x="590456" y="2914458"/>
            <a:ext cx="2023200" cy="388013"/>
          </a:xfrm>
          <a:noFill/>
        </p:spPr>
        <p:txBody>
          <a:bodyPr lIns="144000" tIns="0" rIns="144000" bIns="0" anchor="ctr">
            <a:noAutofit/>
          </a:bodyPr>
          <a:lstStyle>
            <a:lvl1pPr marL="0" indent="0">
              <a:buNone/>
              <a:defRPr b="1">
                <a:solidFill>
                  <a:schemeClr val="tx2"/>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9" name="Content Placeholder 18"/>
          <p:cNvSpPr>
            <a:spLocks noGrp="1"/>
          </p:cNvSpPr>
          <p:nvPr>
            <p:ph sz="quarter" idx="18" hasCustomPrompt="1"/>
          </p:nvPr>
        </p:nvSpPr>
        <p:spPr>
          <a:xfrm>
            <a:off x="590456"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
        <p:nvSpPr>
          <p:cNvPr id="8" name="Content Placeholder 18">
            <a:extLst>
              <a:ext uri="{FF2B5EF4-FFF2-40B4-BE49-F238E27FC236}">
                <a16:creationId xmlns:a16="http://schemas.microsoft.com/office/drawing/2014/main" id="{2F67EB3B-8D30-F523-32C2-71067DD84921}"/>
              </a:ext>
            </a:extLst>
          </p:cNvPr>
          <p:cNvSpPr>
            <a:spLocks noGrp="1"/>
          </p:cNvSpPr>
          <p:nvPr>
            <p:ph sz="quarter" idx="56" hasCustomPrompt="1"/>
          </p:nvPr>
        </p:nvSpPr>
        <p:spPr>
          <a:xfrm>
            <a:off x="9508032"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10">
            <a:extLst>
              <a:ext uri="{FF2B5EF4-FFF2-40B4-BE49-F238E27FC236}">
                <a16:creationId xmlns:a16="http://schemas.microsoft.com/office/drawing/2014/main" id="{D58FC841-C5BF-EDEB-EE69-BA7751379065}"/>
              </a:ext>
            </a:extLst>
          </p:cNvPr>
          <p:cNvSpPr>
            <a:spLocks noGrp="1"/>
          </p:cNvSpPr>
          <p:nvPr>
            <p:ph type="body" sz="quarter" idx="57" hasCustomPrompt="1"/>
          </p:nvPr>
        </p:nvSpPr>
        <p:spPr>
          <a:xfrm>
            <a:off x="9508032" y="2914458"/>
            <a:ext cx="2023200" cy="388013"/>
          </a:xfrm>
          <a:noFill/>
        </p:spPr>
        <p:txBody>
          <a:bodyPr lIns="144000" tIns="0" rIns="144000" bIns="0" anchor="ctr">
            <a:noAutofit/>
          </a:bodyPr>
          <a:lstStyle>
            <a:lvl1pPr marL="0" indent="0">
              <a:buNone/>
              <a:defRPr b="1">
                <a:solidFill>
                  <a:schemeClr val="accent5"/>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0" name="Content Placeholder 18">
            <a:extLst>
              <a:ext uri="{FF2B5EF4-FFF2-40B4-BE49-F238E27FC236}">
                <a16:creationId xmlns:a16="http://schemas.microsoft.com/office/drawing/2014/main" id="{9D1BC144-B600-83FC-7695-370205FB350F}"/>
              </a:ext>
            </a:extLst>
          </p:cNvPr>
          <p:cNvSpPr>
            <a:spLocks noGrp="1"/>
          </p:cNvSpPr>
          <p:nvPr>
            <p:ph sz="quarter" idx="58" hasCustomPrompt="1"/>
          </p:nvPr>
        </p:nvSpPr>
        <p:spPr>
          <a:xfrm>
            <a:off x="7278638"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10">
            <a:extLst>
              <a:ext uri="{FF2B5EF4-FFF2-40B4-BE49-F238E27FC236}">
                <a16:creationId xmlns:a16="http://schemas.microsoft.com/office/drawing/2014/main" id="{D8BF6220-56FD-9B14-39B8-A2425E50250D}"/>
              </a:ext>
            </a:extLst>
          </p:cNvPr>
          <p:cNvSpPr>
            <a:spLocks noGrp="1"/>
          </p:cNvSpPr>
          <p:nvPr>
            <p:ph type="body" sz="quarter" idx="59" hasCustomPrompt="1"/>
          </p:nvPr>
        </p:nvSpPr>
        <p:spPr>
          <a:xfrm>
            <a:off x="7278638" y="2914458"/>
            <a:ext cx="2023200" cy="388013"/>
          </a:xfrm>
          <a:noFill/>
        </p:spPr>
        <p:txBody>
          <a:bodyPr lIns="144000" tIns="0" rIns="144000" bIns="0" anchor="ctr">
            <a:noAutofit/>
          </a:bodyPr>
          <a:lstStyle>
            <a:lvl1pPr marL="0" indent="0">
              <a:buNone/>
              <a:defRPr b="1">
                <a:solidFill>
                  <a:schemeClr val="accent3"/>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4" name="Content Placeholder 18">
            <a:extLst>
              <a:ext uri="{FF2B5EF4-FFF2-40B4-BE49-F238E27FC236}">
                <a16:creationId xmlns:a16="http://schemas.microsoft.com/office/drawing/2014/main" id="{C9A77C51-F685-02C9-A245-F673E6C393BF}"/>
              </a:ext>
            </a:extLst>
          </p:cNvPr>
          <p:cNvSpPr>
            <a:spLocks noGrp="1"/>
          </p:cNvSpPr>
          <p:nvPr>
            <p:ph sz="quarter" idx="60" hasCustomPrompt="1"/>
          </p:nvPr>
        </p:nvSpPr>
        <p:spPr>
          <a:xfrm>
            <a:off x="5049244" y="3313612"/>
            <a:ext cx="2030695"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 name="Text Placeholder 10">
            <a:extLst>
              <a:ext uri="{FF2B5EF4-FFF2-40B4-BE49-F238E27FC236}">
                <a16:creationId xmlns:a16="http://schemas.microsoft.com/office/drawing/2014/main" id="{DD8A1450-E579-C07C-FB9F-F0260C256011}"/>
              </a:ext>
            </a:extLst>
          </p:cNvPr>
          <p:cNvSpPr>
            <a:spLocks noGrp="1"/>
          </p:cNvSpPr>
          <p:nvPr>
            <p:ph type="body" sz="quarter" idx="61" hasCustomPrompt="1"/>
          </p:nvPr>
        </p:nvSpPr>
        <p:spPr>
          <a:xfrm>
            <a:off x="5049244" y="2914458"/>
            <a:ext cx="2030695" cy="388013"/>
          </a:xfrm>
          <a:noFill/>
        </p:spPr>
        <p:txBody>
          <a:bodyPr lIns="144000" tIns="0" rIns="144000" bIns="0" anchor="ctr">
            <a:noAutofit/>
          </a:bodyPr>
          <a:lstStyle>
            <a:lvl1pPr marL="0" indent="0">
              <a:buNone/>
              <a:defRPr b="1">
                <a:solidFill>
                  <a:schemeClr val="accent2"/>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18" name="Content Placeholder 18">
            <a:extLst>
              <a:ext uri="{FF2B5EF4-FFF2-40B4-BE49-F238E27FC236}">
                <a16:creationId xmlns:a16="http://schemas.microsoft.com/office/drawing/2014/main" id="{5B2E6E92-EF18-DCA4-FAC7-54ED40A2969D}"/>
              </a:ext>
            </a:extLst>
          </p:cNvPr>
          <p:cNvSpPr>
            <a:spLocks noGrp="1"/>
          </p:cNvSpPr>
          <p:nvPr>
            <p:ph sz="quarter" idx="62" hasCustomPrompt="1"/>
          </p:nvPr>
        </p:nvSpPr>
        <p:spPr>
          <a:xfrm>
            <a:off x="2825370" y="3313612"/>
            <a:ext cx="2023200" cy="2652821"/>
          </a:xfrm>
          <a:noFill/>
        </p:spPr>
        <p:txBody>
          <a:bodyPr lIns="144000" tIns="144000" rIns="144000"/>
          <a:lstStyle>
            <a:lvl1pPr marL="0" indent="0">
              <a:buNone/>
              <a:defRPr sz="1100">
                <a:solidFill>
                  <a:schemeClr val="tx1"/>
                </a:solidFill>
              </a:defRPr>
            </a:lvl1pPr>
            <a:lvl2pPr marL="199104" indent="0">
              <a:buNone/>
              <a:defRPr sz="1100">
                <a:solidFill>
                  <a:schemeClr val="tx1"/>
                </a:solidFill>
              </a:defRPr>
            </a:lvl2pPr>
            <a:lvl3pPr marL="398209" indent="0">
              <a:buNone/>
              <a:defRPr sz="1100">
                <a:solidFill>
                  <a:schemeClr val="tx1"/>
                </a:solidFill>
              </a:defRPr>
            </a:lvl3pPr>
            <a:lvl4pPr marL="597314" indent="0">
              <a:buNone/>
              <a:defRPr sz="1100">
                <a:solidFill>
                  <a:schemeClr val="tx1"/>
                </a:solidFill>
              </a:defRPr>
            </a:lvl4pPr>
            <a:lvl5pPr marL="810640" indent="0">
              <a:buNone/>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Text Placeholder 10">
            <a:extLst>
              <a:ext uri="{FF2B5EF4-FFF2-40B4-BE49-F238E27FC236}">
                <a16:creationId xmlns:a16="http://schemas.microsoft.com/office/drawing/2014/main" id="{757A9CF4-2F42-F129-7DE4-7E0D0F5C561B}"/>
              </a:ext>
            </a:extLst>
          </p:cNvPr>
          <p:cNvSpPr>
            <a:spLocks noGrp="1"/>
          </p:cNvSpPr>
          <p:nvPr>
            <p:ph type="body" sz="quarter" idx="63" hasCustomPrompt="1"/>
          </p:nvPr>
        </p:nvSpPr>
        <p:spPr>
          <a:xfrm>
            <a:off x="2825370" y="2914458"/>
            <a:ext cx="2023200" cy="388013"/>
          </a:xfrm>
          <a:noFill/>
        </p:spPr>
        <p:txBody>
          <a:bodyPr lIns="144000" tIns="0" rIns="144000" bIns="0" anchor="ctr">
            <a:noAutofit/>
          </a:bodyPr>
          <a:lstStyle>
            <a:lvl1pPr marL="0" indent="0">
              <a:buNone/>
              <a:defRPr b="1">
                <a:solidFill>
                  <a:schemeClr val="accent1"/>
                </a:solidFill>
                <a:latin typeface="+mj-lt"/>
              </a:defRPr>
            </a:lvl1pPr>
            <a:lvl2pPr>
              <a:defRPr b="1"/>
            </a:lvl2pPr>
            <a:lvl3pPr>
              <a:defRPr b="1"/>
            </a:lvl3pPr>
            <a:lvl4pPr>
              <a:defRPr b="1"/>
            </a:lvl4pPr>
            <a:lvl5pPr>
              <a:defRPr b="1"/>
            </a:lvl5pPr>
          </a:lstStyle>
          <a:p>
            <a:pPr lvl="0"/>
            <a:r>
              <a:rPr lang="en-US" noProof="0"/>
              <a:t>Click to edit Master text styles</a:t>
            </a:r>
          </a:p>
        </p:txBody>
      </p:sp>
      <p:sp>
        <p:nvSpPr>
          <p:cNvPr id="3" name="Vinkel 2">
            <a:extLst>
              <a:ext uri="{FF2B5EF4-FFF2-40B4-BE49-F238E27FC236}">
                <a16:creationId xmlns:a16="http://schemas.microsoft.com/office/drawing/2014/main" id="{6E4C9855-4B82-AB5E-F7DE-0791E9D18954}"/>
              </a:ext>
            </a:extLst>
          </p:cNvPr>
          <p:cNvSpPr/>
          <p:nvPr userDrawn="1"/>
        </p:nvSpPr>
        <p:spPr>
          <a:xfrm>
            <a:off x="590456" y="2029097"/>
            <a:ext cx="2087655" cy="699429"/>
          </a:xfrm>
          <a:prstGeom prst="chevron">
            <a:avLst>
              <a:gd name="adj" fmla="val 41352"/>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15" name="Vinkel 14">
            <a:extLst>
              <a:ext uri="{FF2B5EF4-FFF2-40B4-BE49-F238E27FC236}">
                <a16:creationId xmlns:a16="http://schemas.microsoft.com/office/drawing/2014/main" id="{AFA0C285-498C-4FF1-05FD-39B2B81FD66B}"/>
              </a:ext>
            </a:extLst>
          </p:cNvPr>
          <p:cNvSpPr/>
          <p:nvPr userDrawn="1"/>
        </p:nvSpPr>
        <p:spPr>
          <a:xfrm>
            <a:off x="2819850" y="2029097"/>
            <a:ext cx="2087655" cy="699429"/>
          </a:xfrm>
          <a:prstGeom prst="chevron">
            <a:avLst>
              <a:gd name="adj" fmla="val 41352"/>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21" name="Vinkel 20">
            <a:extLst>
              <a:ext uri="{FF2B5EF4-FFF2-40B4-BE49-F238E27FC236}">
                <a16:creationId xmlns:a16="http://schemas.microsoft.com/office/drawing/2014/main" id="{1808802B-8C32-CE70-4ADD-FB79B297BF4B}"/>
              </a:ext>
            </a:extLst>
          </p:cNvPr>
          <p:cNvSpPr/>
          <p:nvPr userDrawn="1"/>
        </p:nvSpPr>
        <p:spPr>
          <a:xfrm>
            <a:off x="5049244" y="2029097"/>
            <a:ext cx="2087655" cy="699429"/>
          </a:xfrm>
          <a:prstGeom prst="chevron">
            <a:avLst>
              <a:gd name="adj" fmla="val 41352"/>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24" name="Vinkel 23">
            <a:extLst>
              <a:ext uri="{FF2B5EF4-FFF2-40B4-BE49-F238E27FC236}">
                <a16:creationId xmlns:a16="http://schemas.microsoft.com/office/drawing/2014/main" id="{C0A4F95D-BBFF-9B01-8A56-C150DF714468}"/>
              </a:ext>
            </a:extLst>
          </p:cNvPr>
          <p:cNvSpPr/>
          <p:nvPr userDrawn="1"/>
        </p:nvSpPr>
        <p:spPr>
          <a:xfrm>
            <a:off x="7278638" y="2029097"/>
            <a:ext cx="2087655" cy="699429"/>
          </a:xfrm>
          <a:prstGeom prst="chevron">
            <a:avLst>
              <a:gd name="adj" fmla="val 41352"/>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
        <p:nvSpPr>
          <p:cNvPr id="26" name="Vinkel 25">
            <a:extLst>
              <a:ext uri="{FF2B5EF4-FFF2-40B4-BE49-F238E27FC236}">
                <a16:creationId xmlns:a16="http://schemas.microsoft.com/office/drawing/2014/main" id="{41961900-AEBF-BED6-2BA0-3BAB460AD75E}"/>
              </a:ext>
            </a:extLst>
          </p:cNvPr>
          <p:cNvSpPr/>
          <p:nvPr userDrawn="1"/>
        </p:nvSpPr>
        <p:spPr>
          <a:xfrm>
            <a:off x="9508032" y="2029097"/>
            <a:ext cx="2087655" cy="699429"/>
          </a:xfrm>
          <a:prstGeom prst="chevron">
            <a:avLst>
              <a:gd name="adj" fmla="val 41352"/>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spTree>
    <p:extLst>
      <p:ext uri="{BB962C8B-B14F-4D97-AF65-F5344CB8AC3E}">
        <p14:creationId xmlns:p14="http://schemas.microsoft.com/office/powerpoint/2010/main" val="358765293"/>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s with Images">
    <p:spTree>
      <p:nvGrpSpPr>
        <p:cNvPr id="1" name=""/>
        <p:cNvGrpSpPr/>
        <p:nvPr/>
      </p:nvGrpSpPr>
      <p:grpSpPr>
        <a:xfrm>
          <a:off x="0" y="0"/>
          <a:ext cx="0" cy="0"/>
          <a:chOff x="0" y="0"/>
          <a:chExt cx="0" cy="0"/>
        </a:xfrm>
      </p:grpSpPr>
      <p:sp>
        <p:nvSpPr>
          <p:cNvPr id="25" name="Content Placeholder 1">
            <a:extLst>
              <a:ext uri="{FF2B5EF4-FFF2-40B4-BE49-F238E27FC236}">
                <a16:creationId xmlns:a16="http://schemas.microsoft.com/office/drawing/2014/main" id="{54E0BECD-87D5-4981-9376-71FA587133D2}"/>
              </a:ext>
            </a:extLst>
          </p:cNvPr>
          <p:cNvSpPr txBox="1">
            <a:spLocks/>
          </p:cNvSpPr>
          <p:nvPr userDrawn="1"/>
        </p:nvSpPr>
        <p:spPr>
          <a:xfrm>
            <a:off x="8288655" y="1512828"/>
            <a:ext cx="3427389"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5" name="Content Placeholder 1">
            <a:extLst>
              <a:ext uri="{FF2B5EF4-FFF2-40B4-BE49-F238E27FC236}">
                <a16:creationId xmlns:a16="http://schemas.microsoft.com/office/drawing/2014/main" id="{92EB964B-2130-AE93-0677-C43066F3291C}"/>
              </a:ext>
            </a:extLst>
          </p:cNvPr>
          <p:cNvSpPr txBox="1">
            <a:spLocks/>
          </p:cNvSpPr>
          <p:nvPr userDrawn="1"/>
        </p:nvSpPr>
        <p:spPr>
          <a:xfrm>
            <a:off x="4389317" y="1512828"/>
            <a:ext cx="3427389"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7" name="Content Placeholder 1">
            <a:extLst>
              <a:ext uri="{FF2B5EF4-FFF2-40B4-BE49-F238E27FC236}">
                <a16:creationId xmlns:a16="http://schemas.microsoft.com/office/drawing/2014/main" id="{B797956E-98DD-A58B-9428-A270664FDD41}"/>
              </a:ext>
            </a:extLst>
          </p:cNvPr>
          <p:cNvSpPr txBox="1">
            <a:spLocks/>
          </p:cNvSpPr>
          <p:nvPr userDrawn="1"/>
        </p:nvSpPr>
        <p:spPr>
          <a:xfrm>
            <a:off x="473299" y="1512828"/>
            <a:ext cx="3427389"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21" name="Content Placeholder 18">
            <a:extLst>
              <a:ext uri="{FF2B5EF4-FFF2-40B4-BE49-F238E27FC236}">
                <a16:creationId xmlns:a16="http://schemas.microsoft.com/office/drawing/2014/main" id="{93EB4BDC-CFD2-DD67-48D9-AD82C502E868}"/>
              </a:ext>
            </a:extLst>
          </p:cNvPr>
          <p:cNvSpPr>
            <a:spLocks noGrp="1"/>
          </p:cNvSpPr>
          <p:nvPr>
            <p:ph sz="quarter" idx="67" hasCustomPrompt="1"/>
          </p:nvPr>
        </p:nvSpPr>
        <p:spPr>
          <a:xfrm>
            <a:off x="8291659" y="2953537"/>
            <a:ext cx="3424385"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 name="Pladsholder til billede 33">
            <a:extLst>
              <a:ext uri="{FF2B5EF4-FFF2-40B4-BE49-F238E27FC236}">
                <a16:creationId xmlns:a16="http://schemas.microsoft.com/office/drawing/2014/main" id="{B42BE332-B83D-C163-05FE-E40C0584C122}"/>
              </a:ext>
            </a:extLst>
          </p:cNvPr>
          <p:cNvSpPr>
            <a:spLocks noGrp="1"/>
          </p:cNvSpPr>
          <p:nvPr>
            <p:ph type="pic" sz="quarter" idx="68"/>
          </p:nvPr>
        </p:nvSpPr>
        <p:spPr>
          <a:xfrm>
            <a:off x="8288656" y="1512829"/>
            <a:ext cx="3427388" cy="1440707"/>
          </a:xfrm>
        </p:spPr>
        <p:txBody>
          <a:bodyPr/>
          <a:lstStyle/>
          <a:p>
            <a:r>
              <a:rPr lang="en-GB"/>
              <a:t>Click icon to add picture</a:t>
            </a:r>
            <a:endParaRPr lang="da-DK"/>
          </a:p>
        </p:txBody>
      </p:sp>
      <p:sp>
        <p:nvSpPr>
          <p:cNvPr id="12" name="Content Placeholder 18">
            <a:extLst>
              <a:ext uri="{FF2B5EF4-FFF2-40B4-BE49-F238E27FC236}">
                <a16:creationId xmlns:a16="http://schemas.microsoft.com/office/drawing/2014/main" id="{A45A6AFB-7EDE-EB24-06AD-94073B43DCF4}"/>
              </a:ext>
            </a:extLst>
          </p:cNvPr>
          <p:cNvSpPr>
            <a:spLocks noGrp="1"/>
          </p:cNvSpPr>
          <p:nvPr>
            <p:ph sz="quarter" idx="65" hasCustomPrompt="1"/>
          </p:nvPr>
        </p:nvSpPr>
        <p:spPr>
          <a:xfrm>
            <a:off x="4392321" y="2953537"/>
            <a:ext cx="3424385"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Pladsholder til billede 33">
            <a:extLst>
              <a:ext uri="{FF2B5EF4-FFF2-40B4-BE49-F238E27FC236}">
                <a16:creationId xmlns:a16="http://schemas.microsoft.com/office/drawing/2014/main" id="{CA972754-1963-8062-40D7-435A341FECC7}"/>
              </a:ext>
            </a:extLst>
          </p:cNvPr>
          <p:cNvSpPr>
            <a:spLocks noGrp="1"/>
          </p:cNvSpPr>
          <p:nvPr>
            <p:ph type="pic" sz="quarter" idx="66"/>
          </p:nvPr>
        </p:nvSpPr>
        <p:spPr>
          <a:xfrm>
            <a:off x="4389318" y="1512829"/>
            <a:ext cx="3427388" cy="1440707"/>
          </a:xfrm>
        </p:spPr>
        <p:txBody>
          <a:bodyPr/>
          <a:lstStyle/>
          <a:p>
            <a:r>
              <a:rPr lang="en-GB"/>
              <a:t>Click icon to add picture</a:t>
            </a:r>
            <a:endParaRPr lang="da-DK"/>
          </a:p>
        </p:txBody>
      </p:sp>
      <p:sp>
        <p:nvSpPr>
          <p:cNvPr id="19" name="Content Placeholder 18"/>
          <p:cNvSpPr>
            <a:spLocks noGrp="1"/>
          </p:cNvSpPr>
          <p:nvPr>
            <p:ph sz="quarter" idx="18" hasCustomPrompt="1"/>
          </p:nvPr>
        </p:nvSpPr>
        <p:spPr>
          <a:xfrm>
            <a:off x="476303" y="2953537"/>
            <a:ext cx="3424385"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 name="Pladsholder til billede 33">
            <a:extLst>
              <a:ext uri="{FF2B5EF4-FFF2-40B4-BE49-F238E27FC236}">
                <a16:creationId xmlns:a16="http://schemas.microsoft.com/office/drawing/2014/main" id="{4F4C365A-7D14-88C9-5FF3-96AE693EEA59}"/>
              </a:ext>
            </a:extLst>
          </p:cNvPr>
          <p:cNvSpPr>
            <a:spLocks noGrp="1"/>
          </p:cNvSpPr>
          <p:nvPr>
            <p:ph type="pic" sz="quarter" idx="64"/>
          </p:nvPr>
        </p:nvSpPr>
        <p:spPr>
          <a:xfrm>
            <a:off x="473300" y="1512829"/>
            <a:ext cx="3427388" cy="1440707"/>
          </a:xfrm>
        </p:spPr>
        <p:txBody>
          <a:bodyPr/>
          <a:lstStyle/>
          <a:p>
            <a:r>
              <a:rPr lang="en-GB"/>
              <a:t>Click icon to add picture</a:t>
            </a:r>
            <a:endParaRPr lang="da-DK"/>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248248593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Colums with Images">
    <p:spTree>
      <p:nvGrpSpPr>
        <p:cNvPr id="1" name=""/>
        <p:cNvGrpSpPr/>
        <p:nvPr/>
      </p:nvGrpSpPr>
      <p:grpSpPr>
        <a:xfrm>
          <a:off x="0" y="0"/>
          <a:ext cx="0" cy="0"/>
          <a:chOff x="0" y="0"/>
          <a:chExt cx="0" cy="0"/>
        </a:xfrm>
      </p:grpSpPr>
      <p:sp>
        <p:nvSpPr>
          <p:cNvPr id="20" name="Content Placeholder 1">
            <a:extLst>
              <a:ext uri="{FF2B5EF4-FFF2-40B4-BE49-F238E27FC236}">
                <a16:creationId xmlns:a16="http://schemas.microsoft.com/office/drawing/2014/main" id="{B7811051-778C-455E-359A-793B7B235CCA}"/>
              </a:ext>
            </a:extLst>
          </p:cNvPr>
          <p:cNvSpPr txBox="1">
            <a:spLocks/>
          </p:cNvSpPr>
          <p:nvPr userDrawn="1"/>
        </p:nvSpPr>
        <p:spPr>
          <a:xfrm>
            <a:off x="9189595" y="1512828"/>
            <a:ext cx="2535251"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1" name="Content Placeholder 1">
            <a:extLst>
              <a:ext uri="{FF2B5EF4-FFF2-40B4-BE49-F238E27FC236}">
                <a16:creationId xmlns:a16="http://schemas.microsoft.com/office/drawing/2014/main" id="{7B056E0A-6F6A-087D-4118-E7B519F24897}"/>
              </a:ext>
            </a:extLst>
          </p:cNvPr>
          <p:cNvSpPr txBox="1">
            <a:spLocks/>
          </p:cNvSpPr>
          <p:nvPr userDrawn="1"/>
        </p:nvSpPr>
        <p:spPr>
          <a:xfrm>
            <a:off x="6254666" y="1512828"/>
            <a:ext cx="2535251"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8" name="Content Placeholder 1">
            <a:extLst>
              <a:ext uri="{FF2B5EF4-FFF2-40B4-BE49-F238E27FC236}">
                <a16:creationId xmlns:a16="http://schemas.microsoft.com/office/drawing/2014/main" id="{29621AB9-91B9-9E64-0FB4-0D85991B0D17}"/>
              </a:ext>
            </a:extLst>
          </p:cNvPr>
          <p:cNvSpPr txBox="1">
            <a:spLocks/>
          </p:cNvSpPr>
          <p:nvPr userDrawn="1"/>
        </p:nvSpPr>
        <p:spPr>
          <a:xfrm>
            <a:off x="3363983" y="1512828"/>
            <a:ext cx="2535251"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7" name="Content Placeholder 1">
            <a:extLst>
              <a:ext uri="{FF2B5EF4-FFF2-40B4-BE49-F238E27FC236}">
                <a16:creationId xmlns:a16="http://schemas.microsoft.com/office/drawing/2014/main" id="{B797956E-98DD-A58B-9428-A270664FDD41}"/>
              </a:ext>
            </a:extLst>
          </p:cNvPr>
          <p:cNvSpPr txBox="1">
            <a:spLocks/>
          </p:cNvSpPr>
          <p:nvPr userDrawn="1"/>
        </p:nvSpPr>
        <p:spPr>
          <a:xfrm>
            <a:off x="473299" y="1512828"/>
            <a:ext cx="2535251"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6" name="Content Placeholder 18">
            <a:extLst>
              <a:ext uri="{FF2B5EF4-FFF2-40B4-BE49-F238E27FC236}">
                <a16:creationId xmlns:a16="http://schemas.microsoft.com/office/drawing/2014/main" id="{159E5D0C-391D-866C-3643-C41A5EE3B8F7}"/>
              </a:ext>
            </a:extLst>
          </p:cNvPr>
          <p:cNvSpPr>
            <a:spLocks noGrp="1"/>
          </p:cNvSpPr>
          <p:nvPr>
            <p:ph sz="quarter" idx="74" hasCustomPrompt="1"/>
          </p:nvPr>
        </p:nvSpPr>
        <p:spPr>
          <a:xfrm>
            <a:off x="9191818" y="2953537"/>
            <a:ext cx="2530628"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 name="Pladsholder til billede 33">
            <a:extLst>
              <a:ext uri="{FF2B5EF4-FFF2-40B4-BE49-F238E27FC236}">
                <a16:creationId xmlns:a16="http://schemas.microsoft.com/office/drawing/2014/main" id="{6179D807-6532-E77D-6BB4-BB9584324119}"/>
              </a:ext>
            </a:extLst>
          </p:cNvPr>
          <p:cNvSpPr>
            <a:spLocks noGrp="1"/>
          </p:cNvSpPr>
          <p:nvPr>
            <p:ph type="pic" sz="quarter" idx="75"/>
          </p:nvPr>
        </p:nvSpPr>
        <p:spPr>
          <a:xfrm>
            <a:off x="9189598" y="1512829"/>
            <a:ext cx="2532847" cy="1440707"/>
          </a:xfrm>
        </p:spPr>
        <p:txBody>
          <a:bodyPr/>
          <a:lstStyle/>
          <a:p>
            <a:r>
              <a:rPr lang="en-GB"/>
              <a:t>Click icon to add picture</a:t>
            </a:r>
            <a:endParaRPr lang="da-DK"/>
          </a:p>
        </p:txBody>
      </p:sp>
      <p:sp>
        <p:nvSpPr>
          <p:cNvPr id="9" name="Content Placeholder 18">
            <a:extLst>
              <a:ext uri="{FF2B5EF4-FFF2-40B4-BE49-F238E27FC236}">
                <a16:creationId xmlns:a16="http://schemas.microsoft.com/office/drawing/2014/main" id="{5CC426C2-FF41-AA5D-96A7-733BB2E1F773}"/>
              </a:ext>
            </a:extLst>
          </p:cNvPr>
          <p:cNvSpPr>
            <a:spLocks noGrp="1"/>
          </p:cNvSpPr>
          <p:nvPr>
            <p:ph sz="quarter" idx="72" hasCustomPrompt="1"/>
          </p:nvPr>
        </p:nvSpPr>
        <p:spPr>
          <a:xfrm>
            <a:off x="6256889" y="2953537"/>
            <a:ext cx="2530628"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ladsholder til billede 33">
            <a:extLst>
              <a:ext uri="{FF2B5EF4-FFF2-40B4-BE49-F238E27FC236}">
                <a16:creationId xmlns:a16="http://schemas.microsoft.com/office/drawing/2014/main" id="{231623A7-9208-1A75-924E-EDB3A4C2D728}"/>
              </a:ext>
            </a:extLst>
          </p:cNvPr>
          <p:cNvSpPr>
            <a:spLocks noGrp="1"/>
          </p:cNvSpPr>
          <p:nvPr>
            <p:ph type="pic" sz="quarter" idx="73"/>
          </p:nvPr>
        </p:nvSpPr>
        <p:spPr>
          <a:xfrm>
            <a:off x="6254669" y="1512829"/>
            <a:ext cx="2532847" cy="1440707"/>
          </a:xfrm>
        </p:spPr>
        <p:txBody>
          <a:bodyPr/>
          <a:lstStyle/>
          <a:p>
            <a:r>
              <a:rPr lang="en-GB"/>
              <a:t>Click icon to add picture</a:t>
            </a:r>
            <a:endParaRPr lang="da-DK"/>
          </a:p>
        </p:txBody>
      </p:sp>
      <p:sp>
        <p:nvSpPr>
          <p:cNvPr id="3" name="Content Placeholder 18">
            <a:extLst>
              <a:ext uri="{FF2B5EF4-FFF2-40B4-BE49-F238E27FC236}">
                <a16:creationId xmlns:a16="http://schemas.microsoft.com/office/drawing/2014/main" id="{525DC129-819D-869B-4D7A-CC2B81C38070}"/>
              </a:ext>
            </a:extLst>
          </p:cNvPr>
          <p:cNvSpPr>
            <a:spLocks noGrp="1"/>
          </p:cNvSpPr>
          <p:nvPr>
            <p:ph sz="quarter" idx="70" hasCustomPrompt="1"/>
          </p:nvPr>
        </p:nvSpPr>
        <p:spPr>
          <a:xfrm>
            <a:off x="3366206" y="2953537"/>
            <a:ext cx="2530628"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Pladsholder til billede 33">
            <a:extLst>
              <a:ext uri="{FF2B5EF4-FFF2-40B4-BE49-F238E27FC236}">
                <a16:creationId xmlns:a16="http://schemas.microsoft.com/office/drawing/2014/main" id="{8EB03BB6-6A6D-D71E-4923-D24ACA4327B1}"/>
              </a:ext>
            </a:extLst>
          </p:cNvPr>
          <p:cNvSpPr>
            <a:spLocks noGrp="1"/>
          </p:cNvSpPr>
          <p:nvPr>
            <p:ph type="pic" sz="quarter" idx="71"/>
          </p:nvPr>
        </p:nvSpPr>
        <p:spPr>
          <a:xfrm>
            <a:off x="3363986" y="1512829"/>
            <a:ext cx="2532847" cy="1440707"/>
          </a:xfrm>
        </p:spPr>
        <p:txBody>
          <a:bodyPr/>
          <a:lstStyle/>
          <a:p>
            <a:r>
              <a:rPr lang="en-GB"/>
              <a:t>Click icon to add picture</a:t>
            </a:r>
            <a:endParaRPr lang="da-DK"/>
          </a:p>
        </p:txBody>
      </p:sp>
      <p:sp>
        <p:nvSpPr>
          <p:cNvPr id="19" name="Content Placeholder 18"/>
          <p:cNvSpPr>
            <a:spLocks noGrp="1"/>
          </p:cNvSpPr>
          <p:nvPr>
            <p:ph sz="quarter" idx="18" hasCustomPrompt="1"/>
          </p:nvPr>
        </p:nvSpPr>
        <p:spPr>
          <a:xfrm>
            <a:off x="475522" y="2953537"/>
            <a:ext cx="2530628"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 name="Pladsholder til billede 33">
            <a:extLst>
              <a:ext uri="{FF2B5EF4-FFF2-40B4-BE49-F238E27FC236}">
                <a16:creationId xmlns:a16="http://schemas.microsoft.com/office/drawing/2014/main" id="{4F4C365A-7D14-88C9-5FF3-96AE693EEA59}"/>
              </a:ext>
            </a:extLst>
          </p:cNvPr>
          <p:cNvSpPr>
            <a:spLocks noGrp="1"/>
          </p:cNvSpPr>
          <p:nvPr>
            <p:ph type="pic" sz="quarter" idx="64"/>
          </p:nvPr>
        </p:nvSpPr>
        <p:spPr>
          <a:xfrm>
            <a:off x="473302" y="1512829"/>
            <a:ext cx="2532847" cy="1440707"/>
          </a:xfrm>
        </p:spPr>
        <p:txBody>
          <a:bodyPr/>
          <a:lstStyle/>
          <a:p>
            <a:r>
              <a:rPr lang="en-GB"/>
              <a:t>Click icon to add picture</a:t>
            </a:r>
            <a:endParaRPr lang="da-DK"/>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185315310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9425" y="494490"/>
            <a:ext cx="6199282" cy="451808"/>
          </a:xfrm>
        </p:spPr>
        <p:txBody>
          <a:bodyPr/>
          <a:lstStyle>
            <a:lvl1pPr>
              <a:defRPr/>
            </a:lvl1pPr>
          </a:lstStyle>
          <a:p>
            <a:r>
              <a:rPr lang="en-US" noProof="0"/>
              <a:t>Add agenda title</a:t>
            </a:r>
          </a:p>
        </p:txBody>
      </p:sp>
      <p:sp>
        <p:nvSpPr>
          <p:cNvPr id="7" name="Text Placeholder 6"/>
          <p:cNvSpPr>
            <a:spLocks noGrp="1"/>
          </p:cNvSpPr>
          <p:nvPr>
            <p:ph type="body" sz="quarter" idx="37" hasCustomPrompt="1"/>
          </p:nvPr>
        </p:nvSpPr>
        <p:spPr>
          <a:xfrm>
            <a:off x="1968167" y="1381125"/>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0" name="Text Placeholder 6"/>
          <p:cNvSpPr>
            <a:spLocks noGrp="1"/>
          </p:cNvSpPr>
          <p:nvPr>
            <p:ph type="body" sz="quarter" idx="38" hasCustomPrompt="1"/>
          </p:nvPr>
        </p:nvSpPr>
        <p:spPr>
          <a:xfrm>
            <a:off x="1968167" y="2222844"/>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1" name="Text Placeholder 6"/>
          <p:cNvSpPr>
            <a:spLocks noGrp="1"/>
          </p:cNvSpPr>
          <p:nvPr>
            <p:ph type="body" sz="quarter" idx="39" hasCustomPrompt="1"/>
          </p:nvPr>
        </p:nvSpPr>
        <p:spPr>
          <a:xfrm>
            <a:off x="1968167" y="3064563"/>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2" name="Text Placeholder 6"/>
          <p:cNvSpPr>
            <a:spLocks noGrp="1"/>
          </p:cNvSpPr>
          <p:nvPr>
            <p:ph type="body" sz="quarter" idx="40" hasCustomPrompt="1"/>
          </p:nvPr>
        </p:nvSpPr>
        <p:spPr>
          <a:xfrm>
            <a:off x="1968167" y="3906282"/>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3" name="Text Placeholder 6"/>
          <p:cNvSpPr>
            <a:spLocks noGrp="1"/>
          </p:cNvSpPr>
          <p:nvPr>
            <p:ph type="body" sz="quarter" idx="41" hasCustomPrompt="1"/>
          </p:nvPr>
        </p:nvSpPr>
        <p:spPr>
          <a:xfrm>
            <a:off x="1968167" y="4748001"/>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4" name="Text Placeholder 6"/>
          <p:cNvSpPr>
            <a:spLocks noGrp="1"/>
          </p:cNvSpPr>
          <p:nvPr>
            <p:ph type="body" sz="quarter" idx="42" hasCustomPrompt="1"/>
          </p:nvPr>
        </p:nvSpPr>
        <p:spPr>
          <a:xfrm>
            <a:off x="1968167" y="5589718"/>
            <a:ext cx="471054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25" name="Text Placeholder 6"/>
          <p:cNvSpPr>
            <a:spLocks noGrp="1"/>
          </p:cNvSpPr>
          <p:nvPr>
            <p:ph type="body" sz="quarter" idx="43" hasCustomPrompt="1"/>
          </p:nvPr>
        </p:nvSpPr>
        <p:spPr>
          <a:xfrm>
            <a:off x="1117600" y="1381125"/>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6" name="Text Placeholder 6"/>
          <p:cNvSpPr>
            <a:spLocks noGrp="1"/>
          </p:cNvSpPr>
          <p:nvPr>
            <p:ph type="body" sz="quarter" idx="44" hasCustomPrompt="1"/>
          </p:nvPr>
        </p:nvSpPr>
        <p:spPr>
          <a:xfrm>
            <a:off x="1117600" y="2222844"/>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7" name="Text Placeholder 6"/>
          <p:cNvSpPr>
            <a:spLocks noGrp="1"/>
          </p:cNvSpPr>
          <p:nvPr>
            <p:ph type="body" sz="quarter" idx="45" hasCustomPrompt="1"/>
          </p:nvPr>
        </p:nvSpPr>
        <p:spPr>
          <a:xfrm>
            <a:off x="1117600" y="3064563"/>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8" name="Text Placeholder 6"/>
          <p:cNvSpPr>
            <a:spLocks noGrp="1"/>
          </p:cNvSpPr>
          <p:nvPr>
            <p:ph type="body" sz="quarter" idx="46" hasCustomPrompt="1"/>
          </p:nvPr>
        </p:nvSpPr>
        <p:spPr>
          <a:xfrm>
            <a:off x="1117600" y="3906282"/>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9" name="Text Placeholder 6"/>
          <p:cNvSpPr>
            <a:spLocks noGrp="1"/>
          </p:cNvSpPr>
          <p:nvPr>
            <p:ph type="body" sz="quarter" idx="47" hasCustomPrompt="1"/>
          </p:nvPr>
        </p:nvSpPr>
        <p:spPr>
          <a:xfrm>
            <a:off x="1117600" y="4748001"/>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30" name="Text Placeholder 6"/>
          <p:cNvSpPr>
            <a:spLocks noGrp="1"/>
          </p:cNvSpPr>
          <p:nvPr>
            <p:ph type="body" sz="quarter" idx="48" hasCustomPrompt="1"/>
          </p:nvPr>
        </p:nvSpPr>
        <p:spPr>
          <a:xfrm>
            <a:off x="1117600" y="5589718"/>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18" name="Picture Placeholder 3">
            <a:extLst>
              <a:ext uri="{FF2B5EF4-FFF2-40B4-BE49-F238E27FC236}">
                <a16:creationId xmlns:a16="http://schemas.microsoft.com/office/drawing/2014/main" id="{92633BA2-668C-4362-AF86-6885DEF6DFDD}"/>
              </a:ext>
            </a:extLst>
          </p:cNvPr>
          <p:cNvSpPr>
            <a:spLocks noGrp="1"/>
          </p:cNvSpPr>
          <p:nvPr>
            <p:ph type="pic" sz="quarter" idx="17" hasCustomPrompt="1"/>
          </p:nvPr>
        </p:nvSpPr>
        <p:spPr>
          <a:xfrm>
            <a:off x="6929718" y="0"/>
            <a:ext cx="5262281" cy="6273800"/>
          </a:xfrm>
        </p:spPr>
        <p:txBody>
          <a:bodyPr lIns="60458" tIns="60458" rIns="60458" bIns="61200" anchor="ctr" anchorCtr="0"/>
          <a:lstStyle>
            <a:lvl1pPr marL="0" indent="0" algn="ctr">
              <a:spcBef>
                <a:spcPts val="0"/>
              </a:spcBef>
              <a:buNone/>
              <a:defRPr baseline="0">
                <a:solidFill>
                  <a:schemeClr val="tx1"/>
                </a:solidFill>
              </a:defRPr>
            </a:lvl1pPr>
          </a:lstStyle>
          <a:p>
            <a:r>
              <a:rPr lang="en-US" noProof="0"/>
              <a:t>Click to insert a picture</a:t>
            </a:r>
          </a:p>
        </p:txBody>
      </p:sp>
      <p:sp>
        <p:nvSpPr>
          <p:cNvPr id="3" name="Date Placeholder 2">
            <a:extLst>
              <a:ext uri="{FF2B5EF4-FFF2-40B4-BE49-F238E27FC236}">
                <a16:creationId xmlns:a16="http://schemas.microsoft.com/office/drawing/2014/main" id="{2AB7C68E-A9DB-482D-8573-A1E734D89C45}"/>
              </a:ext>
            </a:extLst>
          </p:cNvPr>
          <p:cNvSpPr>
            <a:spLocks noGrp="1"/>
          </p:cNvSpPr>
          <p:nvPr>
            <p:ph type="dt" sz="half" idx="49"/>
          </p:nvPr>
        </p:nvSpPr>
        <p:spPr/>
        <p:txBody>
          <a:bodyPr/>
          <a:lstStyle/>
          <a:p>
            <a:fld id="{A0ABC626-455B-41B0-A0E7-A5E156590607}" type="datetime1">
              <a:rPr lang="en-US" smtClean="0"/>
              <a:pPr/>
              <a:t>1/28/2026</a:t>
            </a:fld>
            <a:endParaRPr lang="en-US"/>
          </a:p>
        </p:txBody>
      </p:sp>
      <p:sp>
        <p:nvSpPr>
          <p:cNvPr id="8" name="Footer Placeholder 7">
            <a:extLst>
              <a:ext uri="{FF2B5EF4-FFF2-40B4-BE49-F238E27FC236}">
                <a16:creationId xmlns:a16="http://schemas.microsoft.com/office/drawing/2014/main" id="{7A036050-6042-4828-AEF7-BEF88D457057}"/>
              </a:ext>
            </a:extLst>
          </p:cNvPr>
          <p:cNvSpPr>
            <a:spLocks noGrp="1"/>
          </p:cNvSpPr>
          <p:nvPr>
            <p:ph type="ftr" sz="quarter" idx="50"/>
          </p:nvPr>
        </p:nvSpPr>
        <p:spPr/>
        <p:txBody>
          <a:bodyPr/>
          <a:lstStyle/>
          <a:p>
            <a:pPr algn="l"/>
            <a:r>
              <a:rPr lang="en-US"/>
              <a:t>COMPANY CONFIDENTIAL</a:t>
            </a:r>
          </a:p>
        </p:txBody>
      </p:sp>
      <p:sp>
        <p:nvSpPr>
          <p:cNvPr id="9" name="Slide Number Placeholder 8">
            <a:extLst>
              <a:ext uri="{FF2B5EF4-FFF2-40B4-BE49-F238E27FC236}">
                <a16:creationId xmlns:a16="http://schemas.microsoft.com/office/drawing/2014/main" id="{4B648AB8-957A-40F5-BE6A-A1A7B5839E37}"/>
              </a:ext>
            </a:extLst>
          </p:cNvPr>
          <p:cNvSpPr>
            <a:spLocks noGrp="1"/>
          </p:cNvSpPr>
          <p:nvPr>
            <p:ph type="sldNum" sz="quarter" idx="51"/>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34243031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 Colums with Images">
    <p:spTree>
      <p:nvGrpSpPr>
        <p:cNvPr id="1" name=""/>
        <p:cNvGrpSpPr/>
        <p:nvPr/>
      </p:nvGrpSpPr>
      <p:grpSpPr>
        <a:xfrm>
          <a:off x="0" y="0"/>
          <a:ext cx="0" cy="0"/>
          <a:chOff x="0" y="0"/>
          <a:chExt cx="0" cy="0"/>
        </a:xfrm>
      </p:grpSpPr>
      <p:sp>
        <p:nvSpPr>
          <p:cNvPr id="44" name="Content Placeholder 1">
            <a:extLst>
              <a:ext uri="{FF2B5EF4-FFF2-40B4-BE49-F238E27FC236}">
                <a16:creationId xmlns:a16="http://schemas.microsoft.com/office/drawing/2014/main" id="{BC1F3DB5-AEDF-440E-460E-9C2BE96AB980}"/>
              </a:ext>
            </a:extLst>
          </p:cNvPr>
          <p:cNvSpPr txBox="1">
            <a:spLocks/>
          </p:cNvSpPr>
          <p:nvPr userDrawn="1"/>
        </p:nvSpPr>
        <p:spPr>
          <a:xfrm>
            <a:off x="9683830" y="1512830"/>
            <a:ext cx="2016310"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45" name="Content Placeholder 18">
            <a:extLst>
              <a:ext uri="{FF2B5EF4-FFF2-40B4-BE49-F238E27FC236}">
                <a16:creationId xmlns:a16="http://schemas.microsoft.com/office/drawing/2014/main" id="{FFF6761A-3FFD-C428-92F1-A0CF7F7DFB1A}"/>
              </a:ext>
            </a:extLst>
          </p:cNvPr>
          <p:cNvSpPr>
            <a:spLocks noGrp="1"/>
          </p:cNvSpPr>
          <p:nvPr>
            <p:ph sz="quarter" idx="71" hasCustomPrompt="1"/>
          </p:nvPr>
        </p:nvSpPr>
        <p:spPr>
          <a:xfrm>
            <a:off x="9681904" y="2953537"/>
            <a:ext cx="2018237"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6" name="Pladsholder til billede 33">
            <a:extLst>
              <a:ext uri="{FF2B5EF4-FFF2-40B4-BE49-F238E27FC236}">
                <a16:creationId xmlns:a16="http://schemas.microsoft.com/office/drawing/2014/main" id="{85B565BF-A82C-0FE1-983E-486FD2FF1372}"/>
              </a:ext>
            </a:extLst>
          </p:cNvPr>
          <p:cNvSpPr>
            <a:spLocks noGrp="1"/>
          </p:cNvSpPr>
          <p:nvPr>
            <p:ph type="pic" sz="quarter" idx="72"/>
          </p:nvPr>
        </p:nvSpPr>
        <p:spPr>
          <a:xfrm>
            <a:off x="9686133" y="1512829"/>
            <a:ext cx="2014007" cy="1443559"/>
          </a:xfrm>
        </p:spPr>
        <p:txBody>
          <a:bodyPr/>
          <a:lstStyle/>
          <a:p>
            <a:r>
              <a:rPr lang="en-GB"/>
              <a:t>Click icon to add picture</a:t>
            </a:r>
            <a:endParaRPr lang="da-DK"/>
          </a:p>
        </p:txBody>
      </p:sp>
      <p:sp>
        <p:nvSpPr>
          <p:cNvPr id="41" name="Content Placeholder 1">
            <a:extLst>
              <a:ext uri="{FF2B5EF4-FFF2-40B4-BE49-F238E27FC236}">
                <a16:creationId xmlns:a16="http://schemas.microsoft.com/office/drawing/2014/main" id="{BF3C567D-C675-EC6C-074A-48AA30142F56}"/>
              </a:ext>
            </a:extLst>
          </p:cNvPr>
          <p:cNvSpPr txBox="1">
            <a:spLocks/>
          </p:cNvSpPr>
          <p:nvPr userDrawn="1"/>
        </p:nvSpPr>
        <p:spPr>
          <a:xfrm>
            <a:off x="7384767" y="1512830"/>
            <a:ext cx="2016310"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42" name="Content Placeholder 18">
            <a:extLst>
              <a:ext uri="{FF2B5EF4-FFF2-40B4-BE49-F238E27FC236}">
                <a16:creationId xmlns:a16="http://schemas.microsoft.com/office/drawing/2014/main" id="{AA901076-D7C0-BC5B-17EF-EEE88E962ADB}"/>
              </a:ext>
            </a:extLst>
          </p:cNvPr>
          <p:cNvSpPr>
            <a:spLocks noGrp="1"/>
          </p:cNvSpPr>
          <p:nvPr>
            <p:ph sz="quarter" idx="69" hasCustomPrompt="1"/>
          </p:nvPr>
        </p:nvSpPr>
        <p:spPr>
          <a:xfrm>
            <a:off x="7382841" y="2953537"/>
            <a:ext cx="2018237"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3" name="Pladsholder til billede 33">
            <a:extLst>
              <a:ext uri="{FF2B5EF4-FFF2-40B4-BE49-F238E27FC236}">
                <a16:creationId xmlns:a16="http://schemas.microsoft.com/office/drawing/2014/main" id="{2325EDFA-5012-AE21-524B-15FE7D58A0DE}"/>
              </a:ext>
            </a:extLst>
          </p:cNvPr>
          <p:cNvSpPr>
            <a:spLocks noGrp="1"/>
          </p:cNvSpPr>
          <p:nvPr>
            <p:ph type="pic" sz="quarter" idx="70"/>
          </p:nvPr>
        </p:nvSpPr>
        <p:spPr>
          <a:xfrm>
            <a:off x="7387070" y="1512829"/>
            <a:ext cx="2014007" cy="1443559"/>
          </a:xfrm>
        </p:spPr>
        <p:txBody>
          <a:bodyPr/>
          <a:lstStyle/>
          <a:p>
            <a:r>
              <a:rPr lang="en-GB"/>
              <a:t>Click icon to add picture</a:t>
            </a:r>
            <a:endParaRPr lang="da-DK"/>
          </a:p>
        </p:txBody>
      </p:sp>
      <p:sp>
        <p:nvSpPr>
          <p:cNvPr id="38" name="Content Placeholder 1">
            <a:extLst>
              <a:ext uri="{FF2B5EF4-FFF2-40B4-BE49-F238E27FC236}">
                <a16:creationId xmlns:a16="http://schemas.microsoft.com/office/drawing/2014/main" id="{F13927F8-0FDF-F8AD-C210-A90FCDC6AAAC}"/>
              </a:ext>
            </a:extLst>
          </p:cNvPr>
          <p:cNvSpPr txBox="1">
            <a:spLocks/>
          </p:cNvSpPr>
          <p:nvPr userDrawn="1"/>
        </p:nvSpPr>
        <p:spPr>
          <a:xfrm>
            <a:off x="5085705" y="1512830"/>
            <a:ext cx="2016310"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39" name="Content Placeholder 18">
            <a:extLst>
              <a:ext uri="{FF2B5EF4-FFF2-40B4-BE49-F238E27FC236}">
                <a16:creationId xmlns:a16="http://schemas.microsoft.com/office/drawing/2014/main" id="{14ED8B99-3B90-5723-67F2-B4CCA7550957}"/>
              </a:ext>
            </a:extLst>
          </p:cNvPr>
          <p:cNvSpPr>
            <a:spLocks noGrp="1"/>
          </p:cNvSpPr>
          <p:nvPr>
            <p:ph sz="quarter" idx="67" hasCustomPrompt="1"/>
          </p:nvPr>
        </p:nvSpPr>
        <p:spPr>
          <a:xfrm>
            <a:off x="5083779" y="2953537"/>
            <a:ext cx="2018237"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 name="Pladsholder til billede 33">
            <a:extLst>
              <a:ext uri="{FF2B5EF4-FFF2-40B4-BE49-F238E27FC236}">
                <a16:creationId xmlns:a16="http://schemas.microsoft.com/office/drawing/2014/main" id="{2D65EEE3-0FBA-EA00-A111-5D0A1742C79B}"/>
              </a:ext>
            </a:extLst>
          </p:cNvPr>
          <p:cNvSpPr>
            <a:spLocks noGrp="1"/>
          </p:cNvSpPr>
          <p:nvPr>
            <p:ph type="pic" sz="quarter" idx="68"/>
          </p:nvPr>
        </p:nvSpPr>
        <p:spPr>
          <a:xfrm>
            <a:off x="5088008" y="1512829"/>
            <a:ext cx="2014007" cy="1443559"/>
          </a:xfrm>
        </p:spPr>
        <p:txBody>
          <a:bodyPr/>
          <a:lstStyle/>
          <a:p>
            <a:r>
              <a:rPr lang="en-GB"/>
              <a:t>Click icon to add picture</a:t>
            </a:r>
            <a:endParaRPr lang="da-DK"/>
          </a:p>
        </p:txBody>
      </p:sp>
      <p:sp>
        <p:nvSpPr>
          <p:cNvPr id="35" name="Content Placeholder 1">
            <a:extLst>
              <a:ext uri="{FF2B5EF4-FFF2-40B4-BE49-F238E27FC236}">
                <a16:creationId xmlns:a16="http://schemas.microsoft.com/office/drawing/2014/main" id="{38579D79-DF64-F0A0-D2D9-8FC4E4ECADD8}"/>
              </a:ext>
            </a:extLst>
          </p:cNvPr>
          <p:cNvSpPr txBox="1">
            <a:spLocks/>
          </p:cNvSpPr>
          <p:nvPr userDrawn="1"/>
        </p:nvSpPr>
        <p:spPr>
          <a:xfrm>
            <a:off x="2777934" y="1512830"/>
            <a:ext cx="2016310"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36" name="Content Placeholder 18">
            <a:extLst>
              <a:ext uri="{FF2B5EF4-FFF2-40B4-BE49-F238E27FC236}">
                <a16:creationId xmlns:a16="http://schemas.microsoft.com/office/drawing/2014/main" id="{FD1820C2-BB04-2E07-3372-B0F07BC0CC6E}"/>
              </a:ext>
            </a:extLst>
          </p:cNvPr>
          <p:cNvSpPr>
            <a:spLocks noGrp="1"/>
          </p:cNvSpPr>
          <p:nvPr>
            <p:ph sz="quarter" idx="65" hasCustomPrompt="1"/>
          </p:nvPr>
        </p:nvSpPr>
        <p:spPr>
          <a:xfrm>
            <a:off x="2776008" y="2953537"/>
            <a:ext cx="2018237"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7" name="Pladsholder til billede 33">
            <a:extLst>
              <a:ext uri="{FF2B5EF4-FFF2-40B4-BE49-F238E27FC236}">
                <a16:creationId xmlns:a16="http://schemas.microsoft.com/office/drawing/2014/main" id="{7B3D09E7-DC56-543C-009F-832BB87468BC}"/>
              </a:ext>
            </a:extLst>
          </p:cNvPr>
          <p:cNvSpPr>
            <a:spLocks noGrp="1"/>
          </p:cNvSpPr>
          <p:nvPr>
            <p:ph type="pic" sz="quarter" idx="66"/>
          </p:nvPr>
        </p:nvSpPr>
        <p:spPr>
          <a:xfrm>
            <a:off x="2780237" y="1512829"/>
            <a:ext cx="2014007" cy="1443559"/>
          </a:xfrm>
        </p:spPr>
        <p:txBody>
          <a:bodyPr/>
          <a:lstStyle/>
          <a:p>
            <a:r>
              <a:rPr lang="en-GB"/>
              <a:t>Click icon to add picture</a:t>
            </a:r>
            <a:endParaRPr lang="da-DK"/>
          </a:p>
        </p:txBody>
      </p:sp>
      <p:sp>
        <p:nvSpPr>
          <p:cNvPr id="17" name="Content Placeholder 1">
            <a:extLst>
              <a:ext uri="{FF2B5EF4-FFF2-40B4-BE49-F238E27FC236}">
                <a16:creationId xmlns:a16="http://schemas.microsoft.com/office/drawing/2014/main" id="{B797956E-98DD-A58B-9428-A270664FDD41}"/>
              </a:ext>
            </a:extLst>
          </p:cNvPr>
          <p:cNvSpPr txBox="1">
            <a:spLocks/>
          </p:cNvSpPr>
          <p:nvPr userDrawn="1"/>
        </p:nvSpPr>
        <p:spPr>
          <a:xfrm>
            <a:off x="478872" y="1512830"/>
            <a:ext cx="2016310" cy="4484394"/>
          </a:xfrm>
          <a:prstGeom prst="rect">
            <a:avLst/>
          </a:prstGeom>
          <a:solidFill>
            <a:schemeClr val="bg1"/>
          </a:solidFill>
          <a:effectLst>
            <a:outerShdw blurRad="139700" sx="102000" sy="102000" algn="ctr" rotWithShape="0">
              <a:schemeClr val="bg2">
                <a:alpha val="30000"/>
              </a:schemeClr>
            </a:outerShdw>
          </a:effectLst>
        </p:spPr>
        <p:txBody>
          <a:bodyPr vert="horz" lIns="252000" tIns="251999" rIns="216000" bIns="216000" rtlCol="0" anchor="t">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endParaRPr lang="en-US" sz="1200"/>
          </a:p>
        </p:txBody>
      </p:sp>
      <p:sp>
        <p:nvSpPr>
          <p:cNvPr id="19" name="Content Placeholder 18"/>
          <p:cNvSpPr>
            <a:spLocks noGrp="1"/>
          </p:cNvSpPr>
          <p:nvPr>
            <p:ph sz="quarter" idx="18" hasCustomPrompt="1"/>
          </p:nvPr>
        </p:nvSpPr>
        <p:spPr>
          <a:xfrm>
            <a:off x="476946" y="2953537"/>
            <a:ext cx="2018237" cy="3043686"/>
          </a:xfrm>
          <a:noFill/>
        </p:spPr>
        <p:txBody>
          <a:bodyPr lIns="144000" tIns="144000" rIns="144000"/>
          <a:lstStyle>
            <a:lvl1pPr marL="171450" indent="-171450" algn="l">
              <a:buFont typeface="Arial" panose="020B0604020202020204" pitchFamily="34" charset="0"/>
              <a:buChar char="•"/>
              <a:defRPr sz="1100">
                <a:solidFill>
                  <a:schemeClr val="tx1"/>
                </a:solidFill>
              </a:defRPr>
            </a:lvl1pPr>
            <a:lvl2pPr marL="370554" indent="-171450" algn="l">
              <a:buFont typeface="Arial" panose="020B0604020202020204" pitchFamily="34" charset="0"/>
              <a:buChar char="•"/>
              <a:defRPr sz="1100">
                <a:solidFill>
                  <a:schemeClr val="tx1"/>
                </a:solidFill>
              </a:defRPr>
            </a:lvl2pPr>
            <a:lvl3pPr marL="569659" indent="-171450" algn="l">
              <a:buFont typeface="Arial" panose="020B0604020202020204" pitchFamily="34" charset="0"/>
              <a:buChar char="•"/>
              <a:defRPr sz="1100">
                <a:solidFill>
                  <a:schemeClr val="tx1"/>
                </a:solidFill>
              </a:defRPr>
            </a:lvl3pPr>
            <a:lvl4pPr marL="768764" indent="-171450" algn="l">
              <a:buFont typeface="Arial" panose="020B0604020202020204" pitchFamily="34" charset="0"/>
              <a:buChar char="•"/>
              <a:defRPr sz="1100">
                <a:solidFill>
                  <a:schemeClr val="tx1"/>
                </a:solidFill>
              </a:defRPr>
            </a:lvl4pPr>
            <a:lvl5pPr marL="982090" indent="-171450" algn="l">
              <a:buFont typeface="Arial" panose="020B0604020202020204" pitchFamily="34" charset="0"/>
              <a:buChar char="•"/>
              <a:defRPr sz="11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4" name="Pladsholder til billede 33">
            <a:extLst>
              <a:ext uri="{FF2B5EF4-FFF2-40B4-BE49-F238E27FC236}">
                <a16:creationId xmlns:a16="http://schemas.microsoft.com/office/drawing/2014/main" id="{4F4C365A-7D14-88C9-5FF3-96AE693EEA59}"/>
              </a:ext>
            </a:extLst>
          </p:cNvPr>
          <p:cNvSpPr>
            <a:spLocks noGrp="1"/>
          </p:cNvSpPr>
          <p:nvPr>
            <p:ph type="pic" sz="quarter" idx="64"/>
          </p:nvPr>
        </p:nvSpPr>
        <p:spPr>
          <a:xfrm>
            <a:off x="481175" y="1512829"/>
            <a:ext cx="2014007" cy="1443559"/>
          </a:xfrm>
        </p:spPr>
        <p:txBody>
          <a:bodyPr/>
          <a:lstStyle/>
          <a:p>
            <a:r>
              <a:rPr lang="en-GB"/>
              <a:t>Click icon to add picture</a:t>
            </a:r>
            <a:endParaRPr lang="da-DK"/>
          </a:p>
        </p:txBody>
      </p:sp>
      <p:graphicFrame>
        <p:nvGraphicFramePr>
          <p:cNvPr id="13" name="Object 12" hidden="1"/>
          <p:cNvGraphicFramePr>
            <a:graphicFrameLocks noChangeAspect="1"/>
          </p:cNvGraphicFramePr>
          <p:nvPr userDrawn="1">
            <p:custDataLst>
              <p:tags r:id="rId1"/>
            </p:custDataLst>
            <p:extLst>
              <p:ext uri="{D42A27DB-BD31-4B8C-83A1-F6EECF244321}">
                <p14:modId xmlns:p14="http://schemas.microsoft.com/office/powerpoint/2010/main" val="2203443689"/>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3" name="Object 12" hidden="1"/>
                      <p:cNvPicPr/>
                      <p:nvPr/>
                    </p:nvPicPr>
                    <p:blipFill>
                      <a:blip r:embed="rId4"/>
                      <a:stretch>
                        <a:fillRect/>
                      </a:stretch>
                    </p:blipFill>
                    <p:spPr>
                      <a:xfrm>
                        <a:off x="2119" y="2118"/>
                        <a:ext cx="2116" cy="2116"/>
                      </a:xfrm>
                      <a:prstGeom prst="rect">
                        <a:avLst/>
                      </a:prstGeom>
                    </p:spPr>
                  </p:pic>
                </p:oleObj>
              </mc:Fallback>
            </mc:AlternateContent>
          </a:graphicData>
        </a:graphic>
      </p:graphicFrame>
      <p:sp>
        <p:nvSpPr>
          <p:cNvPr id="5" name="Date Placeholder 4">
            <a:extLst>
              <a:ext uri="{FF2B5EF4-FFF2-40B4-BE49-F238E27FC236}">
                <a16:creationId xmlns:a16="http://schemas.microsoft.com/office/drawing/2014/main" id="{7381527C-8083-4F64-ACF8-D0782F8C892E}"/>
              </a:ext>
            </a:extLst>
          </p:cNvPr>
          <p:cNvSpPr>
            <a:spLocks noGrp="1"/>
          </p:cNvSpPr>
          <p:nvPr>
            <p:ph type="dt" sz="half" idx="53"/>
          </p:nvPr>
        </p:nvSpPr>
        <p:spPr/>
        <p:txBody>
          <a:bodyPr/>
          <a:lstStyle/>
          <a:p>
            <a:fld id="{A0ABC626-455B-41B0-A0E7-A5E156590607}" type="datetime1">
              <a:rPr lang="en-US" smtClean="0"/>
              <a:pPr/>
              <a:t>1/28/2026</a:t>
            </a:fld>
            <a:endParaRPr lang="en-US"/>
          </a:p>
        </p:txBody>
      </p:sp>
      <p:sp>
        <p:nvSpPr>
          <p:cNvPr id="6" name="Footer Placeholder 5">
            <a:extLst>
              <a:ext uri="{FF2B5EF4-FFF2-40B4-BE49-F238E27FC236}">
                <a16:creationId xmlns:a16="http://schemas.microsoft.com/office/drawing/2014/main" id="{77F89F93-34D9-4219-91BC-313CBE6E7366}"/>
              </a:ext>
            </a:extLst>
          </p:cNvPr>
          <p:cNvSpPr>
            <a:spLocks noGrp="1"/>
          </p:cNvSpPr>
          <p:nvPr>
            <p:ph type="ftr" sz="quarter" idx="54"/>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1C6A6AB2-CD6B-4C00-BDB7-580562DE15F6}"/>
              </a:ext>
            </a:extLst>
          </p:cNvPr>
          <p:cNvSpPr>
            <a:spLocks noGrp="1"/>
          </p:cNvSpPr>
          <p:nvPr>
            <p:ph type="sldNum" sz="quarter" idx="55"/>
          </p:nvPr>
        </p:nvSpPr>
        <p:spPr/>
        <p:txBody>
          <a:bodyPr/>
          <a:lstStyle/>
          <a:p>
            <a:fld id="{6C385236-B7BA-4938-9EA6-6DEC8CA653D7}" type="slidenum">
              <a:rPr lang="en-US" smtClean="0"/>
              <a:pPr/>
              <a:t>‹#›</a:t>
            </a:fld>
            <a:endParaRPr lang="en-US"/>
          </a:p>
        </p:txBody>
      </p:sp>
      <p:sp>
        <p:nvSpPr>
          <p:cNvPr id="22" name="Text Placeholder 7">
            <a:extLst>
              <a:ext uri="{FF2B5EF4-FFF2-40B4-BE49-F238E27FC236}">
                <a16:creationId xmlns:a16="http://schemas.microsoft.com/office/drawing/2014/main" id="{B42607E9-9610-476B-930F-0A9576413139}"/>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23" name="Title Placeholder 1">
            <a:extLst>
              <a:ext uri="{FF2B5EF4-FFF2-40B4-BE49-F238E27FC236}">
                <a16:creationId xmlns:a16="http://schemas.microsoft.com/office/drawing/2014/main" id="{26FADBE2-42E3-44BC-9BB9-E8F8F24A893E}"/>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1626821459"/>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104888757"/>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3" name="Date Placeholder 2">
            <a:extLst>
              <a:ext uri="{FF2B5EF4-FFF2-40B4-BE49-F238E27FC236}">
                <a16:creationId xmlns:a16="http://schemas.microsoft.com/office/drawing/2014/main" id="{1C9D9593-6010-4D84-B698-3916B996FA30}"/>
              </a:ext>
            </a:extLst>
          </p:cNvPr>
          <p:cNvSpPr>
            <a:spLocks noGrp="1"/>
          </p:cNvSpPr>
          <p:nvPr>
            <p:ph type="dt" sz="half" idx="18"/>
          </p:nvPr>
        </p:nvSpPr>
        <p:spPr/>
        <p:txBody>
          <a:bodyPr/>
          <a:lstStyle/>
          <a:p>
            <a:fld id="{A0ABC626-455B-41B0-A0E7-A5E156590607}" type="datetime1">
              <a:rPr lang="en-US" smtClean="0"/>
              <a:pPr/>
              <a:t>1/28/2026</a:t>
            </a:fld>
            <a:endParaRPr lang="en-US"/>
          </a:p>
        </p:txBody>
      </p:sp>
      <p:sp>
        <p:nvSpPr>
          <p:cNvPr id="4" name="Footer Placeholder 3">
            <a:extLst>
              <a:ext uri="{FF2B5EF4-FFF2-40B4-BE49-F238E27FC236}">
                <a16:creationId xmlns:a16="http://schemas.microsoft.com/office/drawing/2014/main" id="{68C73727-0AEF-4180-9A25-9D9E4AA4CDE0}"/>
              </a:ext>
            </a:extLst>
          </p:cNvPr>
          <p:cNvSpPr>
            <a:spLocks noGrp="1"/>
          </p:cNvSpPr>
          <p:nvPr>
            <p:ph type="ftr" sz="quarter" idx="19"/>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40140819-2DD2-4C6A-B2BA-661DD2B0CB85}"/>
              </a:ext>
            </a:extLst>
          </p:cNvPr>
          <p:cNvSpPr>
            <a:spLocks noGrp="1"/>
          </p:cNvSpPr>
          <p:nvPr>
            <p:ph type="sldNum" sz="quarter" idx="20"/>
          </p:nvPr>
        </p:nvSpPr>
        <p:spPr/>
        <p:txBody>
          <a:bodyPr/>
          <a:lstStyle/>
          <a:p>
            <a:fld id="{6C385236-B7BA-4938-9EA6-6DEC8CA653D7}" type="slidenum">
              <a:rPr lang="en-US" smtClean="0"/>
              <a:pPr/>
              <a:t>‹#›</a:t>
            </a:fld>
            <a:endParaRPr lang="en-US"/>
          </a:p>
        </p:txBody>
      </p:sp>
      <p:sp>
        <p:nvSpPr>
          <p:cNvPr id="8" name="Text Placeholder 7">
            <a:extLst>
              <a:ext uri="{FF2B5EF4-FFF2-40B4-BE49-F238E27FC236}">
                <a16:creationId xmlns:a16="http://schemas.microsoft.com/office/drawing/2014/main" id="{59F31923-D926-4EC1-927C-8708EF07DF2D}"/>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9" name="Title Placeholder 1">
            <a:extLst>
              <a:ext uri="{FF2B5EF4-FFF2-40B4-BE49-F238E27FC236}">
                <a16:creationId xmlns:a16="http://schemas.microsoft.com/office/drawing/2014/main" id="{9B7F5197-BFC0-474F-8B91-9B266F1A87C4}"/>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
        <p:nvSpPr>
          <p:cNvPr id="10" name="Pladsholder til tabel 9">
            <a:extLst>
              <a:ext uri="{FF2B5EF4-FFF2-40B4-BE49-F238E27FC236}">
                <a16:creationId xmlns:a16="http://schemas.microsoft.com/office/drawing/2014/main" id="{60B336A9-F04D-446C-2BEA-65F50C061020}"/>
              </a:ext>
            </a:extLst>
          </p:cNvPr>
          <p:cNvSpPr>
            <a:spLocks noGrp="1"/>
          </p:cNvSpPr>
          <p:nvPr>
            <p:ph type="tbl" sz="quarter" idx="21"/>
          </p:nvPr>
        </p:nvSpPr>
        <p:spPr>
          <a:xfrm>
            <a:off x="476250" y="1629720"/>
            <a:ext cx="11234738" cy="4070350"/>
          </a:xfrm>
        </p:spPr>
        <p:txBody>
          <a:bodyPr/>
          <a:lstStyle/>
          <a:p>
            <a:r>
              <a:rPr lang="en-GB"/>
              <a:t>Click icon to add table</a:t>
            </a:r>
            <a:endParaRPr lang="da-DK"/>
          </a:p>
        </p:txBody>
      </p:sp>
    </p:spTree>
    <p:extLst>
      <p:ext uri="{BB962C8B-B14F-4D97-AF65-F5344CB8AC3E}">
        <p14:creationId xmlns:p14="http://schemas.microsoft.com/office/powerpoint/2010/main" val="1913059734"/>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meline Long">
    <p:spTree>
      <p:nvGrpSpPr>
        <p:cNvPr id="1" name=""/>
        <p:cNvGrpSpPr/>
        <p:nvPr/>
      </p:nvGrpSpPr>
      <p:grpSpPr>
        <a:xfrm>
          <a:off x="0" y="0"/>
          <a:ext cx="0" cy="0"/>
          <a:chOff x="0" y="0"/>
          <a:chExt cx="0" cy="0"/>
        </a:xfrm>
      </p:grpSpPr>
      <p:sp>
        <p:nvSpPr>
          <p:cNvPr id="142" name="Pladsholder til billede 98">
            <a:extLst>
              <a:ext uri="{FF2B5EF4-FFF2-40B4-BE49-F238E27FC236}">
                <a16:creationId xmlns:a16="http://schemas.microsoft.com/office/drawing/2014/main" id="{9E20A990-7204-FC6C-EFD1-AA75971EB956}"/>
              </a:ext>
            </a:extLst>
          </p:cNvPr>
          <p:cNvSpPr>
            <a:spLocks noGrp="1"/>
          </p:cNvSpPr>
          <p:nvPr>
            <p:ph type="pic" sz="quarter" idx="65"/>
          </p:nvPr>
        </p:nvSpPr>
        <p:spPr>
          <a:xfrm>
            <a:off x="10077898" y="1928365"/>
            <a:ext cx="842454" cy="842455"/>
          </a:xfrm>
          <a:prstGeom prst="ellipse">
            <a:avLst/>
          </a:prstGeom>
        </p:spPr>
        <p:txBody>
          <a:bodyPr/>
          <a:lstStyle/>
          <a:p>
            <a:r>
              <a:rPr lang="en-GB"/>
              <a:t>Click icon to add picture</a:t>
            </a:r>
            <a:endParaRPr lang="da-DK"/>
          </a:p>
        </p:txBody>
      </p:sp>
      <p:sp>
        <p:nvSpPr>
          <p:cNvPr id="140" name="Pladsholder til tekst 94">
            <a:extLst>
              <a:ext uri="{FF2B5EF4-FFF2-40B4-BE49-F238E27FC236}">
                <a16:creationId xmlns:a16="http://schemas.microsoft.com/office/drawing/2014/main" id="{B931819F-A797-13F2-1688-F539C60D73D3}"/>
              </a:ext>
            </a:extLst>
          </p:cNvPr>
          <p:cNvSpPr>
            <a:spLocks noGrp="1"/>
          </p:cNvSpPr>
          <p:nvPr>
            <p:ph type="body" sz="quarter" idx="63" hasCustomPrompt="1"/>
          </p:nvPr>
        </p:nvSpPr>
        <p:spPr>
          <a:xfrm>
            <a:off x="10644580" y="2812553"/>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41" name="Pladsholder til tekst 94">
            <a:extLst>
              <a:ext uri="{FF2B5EF4-FFF2-40B4-BE49-F238E27FC236}">
                <a16:creationId xmlns:a16="http://schemas.microsoft.com/office/drawing/2014/main" id="{9751BB81-3C7C-0E71-74DA-8C8E0615C953}"/>
              </a:ext>
            </a:extLst>
          </p:cNvPr>
          <p:cNvSpPr>
            <a:spLocks noGrp="1"/>
          </p:cNvSpPr>
          <p:nvPr>
            <p:ph type="body" sz="quarter" idx="64" hasCustomPrompt="1"/>
          </p:nvPr>
        </p:nvSpPr>
        <p:spPr>
          <a:xfrm>
            <a:off x="10644946" y="3171389"/>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38" name="Pladsholder til tekst 94">
            <a:extLst>
              <a:ext uri="{FF2B5EF4-FFF2-40B4-BE49-F238E27FC236}">
                <a16:creationId xmlns:a16="http://schemas.microsoft.com/office/drawing/2014/main" id="{980FC341-76C1-42A8-1A43-B9E9E51561FC}"/>
              </a:ext>
            </a:extLst>
          </p:cNvPr>
          <p:cNvSpPr>
            <a:spLocks noGrp="1"/>
          </p:cNvSpPr>
          <p:nvPr>
            <p:ph type="body" sz="quarter" idx="61" hasCustomPrompt="1"/>
          </p:nvPr>
        </p:nvSpPr>
        <p:spPr>
          <a:xfrm>
            <a:off x="9673030" y="4149228"/>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39" name="Pladsholder til tekst 94">
            <a:extLst>
              <a:ext uri="{FF2B5EF4-FFF2-40B4-BE49-F238E27FC236}">
                <a16:creationId xmlns:a16="http://schemas.microsoft.com/office/drawing/2014/main" id="{A2D2C1FE-45BC-CF49-4C9B-A22A5F48A329}"/>
              </a:ext>
            </a:extLst>
          </p:cNvPr>
          <p:cNvSpPr>
            <a:spLocks noGrp="1"/>
          </p:cNvSpPr>
          <p:nvPr>
            <p:ph type="body" sz="quarter" idx="62" hasCustomPrompt="1"/>
          </p:nvPr>
        </p:nvSpPr>
        <p:spPr>
          <a:xfrm>
            <a:off x="9673396" y="4508064"/>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36" name="Pladsholder til tekst 94">
            <a:extLst>
              <a:ext uri="{FF2B5EF4-FFF2-40B4-BE49-F238E27FC236}">
                <a16:creationId xmlns:a16="http://schemas.microsoft.com/office/drawing/2014/main" id="{6CCFFACB-0467-FD75-3A92-20BFE336B046}"/>
              </a:ext>
            </a:extLst>
          </p:cNvPr>
          <p:cNvSpPr>
            <a:spLocks noGrp="1"/>
          </p:cNvSpPr>
          <p:nvPr>
            <p:ph type="body" sz="quarter" idx="59" hasCustomPrompt="1"/>
          </p:nvPr>
        </p:nvSpPr>
        <p:spPr>
          <a:xfrm>
            <a:off x="8896372" y="4097710"/>
            <a:ext cx="562244"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37" name="Pladsholder til tekst 94">
            <a:extLst>
              <a:ext uri="{FF2B5EF4-FFF2-40B4-BE49-F238E27FC236}">
                <a16:creationId xmlns:a16="http://schemas.microsoft.com/office/drawing/2014/main" id="{200F3E1C-7F23-7695-4AF1-906167B2537E}"/>
              </a:ext>
            </a:extLst>
          </p:cNvPr>
          <p:cNvSpPr>
            <a:spLocks noGrp="1"/>
          </p:cNvSpPr>
          <p:nvPr>
            <p:ph type="body" sz="quarter" idx="60" hasCustomPrompt="1"/>
          </p:nvPr>
        </p:nvSpPr>
        <p:spPr>
          <a:xfrm>
            <a:off x="8891393" y="4259866"/>
            <a:ext cx="562244" cy="189380"/>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34" name="Pladsholder til tekst 94">
            <a:extLst>
              <a:ext uri="{FF2B5EF4-FFF2-40B4-BE49-F238E27FC236}">
                <a16:creationId xmlns:a16="http://schemas.microsoft.com/office/drawing/2014/main" id="{9E8F5F0F-386E-869F-DB14-2FEB0C611FA4}"/>
              </a:ext>
            </a:extLst>
          </p:cNvPr>
          <p:cNvSpPr>
            <a:spLocks noGrp="1"/>
          </p:cNvSpPr>
          <p:nvPr>
            <p:ph type="body" sz="quarter" idx="57" hasCustomPrompt="1"/>
          </p:nvPr>
        </p:nvSpPr>
        <p:spPr>
          <a:xfrm>
            <a:off x="8012506" y="4152403"/>
            <a:ext cx="750162"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35" name="Pladsholder til tekst 94">
            <a:extLst>
              <a:ext uri="{FF2B5EF4-FFF2-40B4-BE49-F238E27FC236}">
                <a16:creationId xmlns:a16="http://schemas.microsoft.com/office/drawing/2014/main" id="{AC3AE871-0997-40D5-952B-CEE0A9257872}"/>
              </a:ext>
            </a:extLst>
          </p:cNvPr>
          <p:cNvSpPr>
            <a:spLocks noGrp="1"/>
          </p:cNvSpPr>
          <p:nvPr>
            <p:ph type="body" sz="quarter" idx="58" hasCustomPrompt="1"/>
          </p:nvPr>
        </p:nvSpPr>
        <p:spPr>
          <a:xfrm>
            <a:off x="8012872" y="4511239"/>
            <a:ext cx="750162"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32" name="Pladsholder til tekst 94">
            <a:extLst>
              <a:ext uri="{FF2B5EF4-FFF2-40B4-BE49-F238E27FC236}">
                <a16:creationId xmlns:a16="http://schemas.microsoft.com/office/drawing/2014/main" id="{9D411437-ED41-3D32-2273-E7E5D86C34F7}"/>
              </a:ext>
            </a:extLst>
          </p:cNvPr>
          <p:cNvSpPr>
            <a:spLocks noGrp="1"/>
          </p:cNvSpPr>
          <p:nvPr>
            <p:ph type="body" sz="quarter" idx="55" hasCustomPrompt="1"/>
          </p:nvPr>
        </p:nvSpPr>
        <p:spPr>
          <a:xfrm>
            <a:off x="7280296" y="4250110"/>
            <a:ext cx="618783"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33" name="Pladsholder til tekst 94">
            <a:extLst>
              <a:ext uri="{FF2B5EF4-FFF2-40B4-BE49-F238E27FC236}">
                <a16:creationId xmlns:a16="http://schemas.microsoft.com/office/drawing/2014/main" id="{7AC81102-99C5-A9BF-88D8-E2B148B96B44}"/>
              </a:ext>
            </a:extLst>
          </p:cNvPr>
          <p:cNvSpPr>
            <a:spLocks noGrp="1"/>
          </p:cNvSpPr>
          <p:nvPr>
            <p:ph type="body" sz="quarter" idx="56" hasCustomPrompt="1"/>
          </p:nvPr>
        </p:nvSpPr>
        <p:spPr>
          <a:xfrm>
            <a:off x="7275317" y="4412266"/>
            <a:ext cx="618783" cy="189380"/>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30" name="Pladsholder til tekst 94">
            <a:extLst>
              <a:ext uri="{FF2B5EF4-FFF2-40B4-BE49-F238E27FC236}">
                <a16:creationId xmlns:a16="http://schemas.microsoft.com/office/drawing/2014/main" id="{8B156160-41CA-056C-A640-CDA60D31FA87}"/>
              </a:ext>
            </a:extLst>
          </p:cNvPr>
          <p:cNvSpPr>
            <a:spLocks noGrp="1"/>
          </p:cNvSpPr>
          <p:nvPr>
            <p:ph type="body" sz="quarter" idx="53" hasCustomPrompt="1"/>
          </p:nvPr>
        </p:nvSpPr>
        <p:spPr>
          <a:xfrm>
            <a:off x="6450406" y="4095253"/>
            <a:ext cx="727278"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31" name="Pladsholder til tekst 94">
            <a:extLst>
              <a:ext uri="{FF2B5EF4-FFF2-40B4-BE49-F238E27FC236}">
                <a16:creationId xmlns:a16="http://schemas.microsoft.com/office/drawing/2014/main" id="{FC4CC06B-0922-2EA5-1379-891B49AD0880}"/>
              </a:ext>
            </a:extLst>
          </p:cNvPr>
          <p:cNvSpPr>
            <a:spLocks noGrp="1"/>
          </p:cNvSpPr>
          <p:nvPr>
            <p:ph type="body" sz="quarter" idx="54" hasCustomPrompt="1"/>
          </p:nvPr>
        </p:nvSpPr>
        <p:spPr>
          <a:xfrm>
            <a:off x="6450772" y="4454089"/>
            <a:ext cx="726912"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28" name="Pladsholder til tekst 94">
            <a:extLst>
              <a:ext uri="{FF2B5EF4-FFF2-40B4-BE49-F238E27FC236}">
                <a16:creationId xmlns:a16="http://schemas.microsoft.com/office/drawing/2014/main" id="{40639C39-A957-1724-0FDA-CE9E21E7A187}"/>
              </a:ext>
            </a:extLst>
          </p:cNvPr>
          <p:cNvSpPr>
            <a:spLocks noGrp="1"/>
          </p:cNvSpPr>
          <p:nvPr>
            <p:ph type="body" sz="quarter" idx="51" hasCustomPrompt="1"/>
          </p:nvPr>
        </p:nvSpPr>
        <p:spPr>
          <a:xfrm>
            <a:off x="9250755" y="2806203"/>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29" name="Pladsholder til tekst 94">
            <a:extLst>
              <a:ext uri="{FF2B5EF4-FFF2-40B4-BE49-F238E27FC236}">
                <a16:creationId xmlns:a16="http://schemas.microsoft.com/office/drawing/2014/main" id="{E6D1539D-A092-F88F-8D8B-220C3A6F492F}"/>
              </a:ext>
            </a:extLst>
          </p:cNvPr>
          <p:cNvSpPr>
            <a:spLocks noGrp="1"/>
          </p:cNvSpPr>
          <p:nvPr>
            <p:ph type="body" sz="quarter" idx="52" hasCustomPrompt="1"/>
          </p:nvPr>
        </p:nvSpPr>
        <p:spPr>
          <a:xfrm>
            <a:off x="9251121" y="3165039"/>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26" name="Pladsholder til tekst 94">
            <a:extLst>
              <a:ext uri="{FF2B5EF4-FFF2-40B4-BE49-F238E27FC236}">
                <a16:creationId xmlns:a16="http://schemas.microsoft.com/office/drawing/2014/main" id="{42EE7F60-CEE9-EB0D-F0F5-01177C8E71C4}"/>
              </a:ext>
            </a:extLst>
          </p:cNvPr>
          <p:cNvSpPr>
            <a:spLocks noGrp="1"/>
          </p:cNvSpPr>
          <p:nvPr>
            <p:ph type="body" sz="quarter" idx="49" hasCustomPrompt="1"/>
          </p:nvPr>
        </p:nvSpPr>
        <p:spPr>
          <a:xfrm>
            <a:off x="7590230" y="3098303"/>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27" name="Pladsholder til tekst 94">
            <a:extLst>
              <a:ext uri="{FF2B5EF4-FFF2-40B4-BE49-F238E27FC236}">
                <a16:creationId xmlns:a16="http://schemas.microsoft.com/office/drawing/2014/main" id="{B135AE8F-D578-ECDE-DDE5-57996869AD28}"/>
              </a:ext>
            </a:extLst>
          </p:cNvPr>
          <p:cNvSpPr>
            <a:spLocks noGrp="1"/>
          </p:cNvSpPr>
          <p:nvPr>
            <p:ph type="body" sz="quarter" idx="50" hasCustomPrompt="1"/>
          </p:nvPr>
        </p:nvSpPr>
        <p:spPr>
          <a:xfrm>
            <a:off x="7590596" y="3457139"/>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25" name="Pladsholder til billede 98">
            <a:extLst>
              <a:ext uri="{FF2B5EF4-FFF2-40B4-BE49-F238E27FC236}">
                <a16:creationId xmlns:a16="http://schemas.microsoft.com/office/drawing/2014/main" id="{3CF9086B-12B0-6236-85E5-19C0FE04B10D}"/>
              </a:ext>
            </a:extLst>
          </p:cNvPr>
          <p:cNvSpPr>
            <a:spLocks noGrp="1"/>
          </p:cNvSpPr>
          <p:nvPr>
            <p:ph type="pic" sz="quarter" idx="48"/>
          </p:nvPr>
        </p:nvSpPr>
        <p:spPr>
          <a:xfrm>
            <a:off x="7141821" y="2407247"/>
            <a:ext cx="620133" cy="620134"/>
          </a:xfrm>
          <a:prstGeom prst="ellipse">
            <a:avLst/>
          </a:prstGeom>
        </p:spPr>
        <p:txBody>
          <a:bodyPr/>
          <a:lstStyle/>
          <a:p>
            <a:r>
              <a:rPr lang="en-GB"/>
              <a:t>Click icon to add picture</a:t>
            </a:r>
            <a:endParaRPr lang="da-DK"/>
          </a:p>
        </p:txBody>
      </p:sp>
      <p:sp>
        <p:nvSpPr>
          <p:cNvPr id="123" name="Pladsholder til tekst 94">
            <a:extLst>
              <a:ext uri="{FF2B5EF4-FFF2-40B4-BE49-F238E27FC236}">
                <a16:creationId xmlns:a16="http://schemas.microsoft.com/office/drawing/2014/main" id="{8770F7BF-F5B2-2E79-B7BC-82930432C141}"/>
              </a:ext>
            </a:extLst>
          </p:cNvPr>
          <p:cNvSpPr>
            <a:spLocks noGrp="1"/>
          </p:cNvSpPr>
          <p:nvPr>
            <p:ph type="body" sz="quarter" idx="46" hasCustomPrompt="1"/>
          </p:nvPr>
        </p:nvSpPr>
        <p:spPr>
          <a:xfrm>
            <a:off x="6921521" y="3386510"/>
            <a:ext cx="618783"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24" name="Pladsholder til tekst 94">
            <a:extLst>
              <a:ext uri="{FF2B5EF4-FFF2-40B4-BE49-F238E27FC236}">
                <a16:creationId xmlns:a16="http://schemas.microsoft.com/office/drawing/2014/main" id="{E09DAB10-E503-890E-52DF-E43069B3B39D}"/>
              </a:ext>
            </a:extLst>
          </p:cNvPr>
          <p:cNvSpPr>
            <a:spLocks noGrp="1"/>
          </p:cNvSpPr>
          <p:nvPr>
            <p:ph type="body" sz="quarter" idx="47" hasCustomPrompt="1"/>
          </p:nvPr>
        </p:nvSpPr>
        <p:spPr>
          <a:xfrm>
            <a:off x="6916542" y="3548666"/>
            <a:ext cx="618783" cy="189380"/>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20" name="Pladsholder til tekst 94">
            <a:extLst>
              <a:ext uri="{FF2B5EF4-FFF2-40B4-BE49-F238E27FC236}">
                <a16:creationId xmlns:a16="http://schemas.microsoft.com/office/drawing/2014/main" id="{E189FEEA-41DB-B6EB-8CA5-2F2AAC523915}"/>
              </a:ext>
            </a:extLst>
          </p:cNvPr>
          <p:cNvSpPr>
            <a:spLocks noGrp="1"/>
          </p:cNvSpPr>
          <p:nvPr>
            <p:ph type="body" sz="quarter" idx="44" hasCustomPrompt="1"/>
          </p:nvPr>
        </p:nvSpPr>
        <p:spPr>
          <a:xfrm>
            <a:off x="6668302" y="3017233"/>
            <a:ext cx="618783"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21" name="Pladsholder til tekst 94">
            <a:extLst>
              <a:ext uri="{FF2B5EF4-FFF2-40B4-BE49-F238E27FC236}">
                <a16:creationId xmlns:a16="http://schemas.microsoft.com/office/drawing/2014/main" id="{595931B7-464E-79D9-0B74-D487960588D5}"/>
              </a:ext>
            </a:extLst>
          </p:cNvPr>
          <p:cNvSpPr>
            <a:spLocks noGrp="1"/>
          </p:cNvSpPr>
          <p:nvPr>
            <p:ph type="body" sz="quarter" idx="45" hasCustomPrompt="1"/>
          </p:nvPr>
        </p:nvSpPr>
        <p:spPr>
          <a:xfrm>
            <a:off x="6663323" y="3179389"/>
            <a:ext cx="618783" cy="189380"/>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18" name="Pladsholder til tekst 94">
            <a:extLst>
              <a:ext uri="{FF2B5EF4-FFF2-40B4-BE49-F238E27FC236}">
                <a16:creationId xmlns:a16="http://schemas.microsoft.com/office/drawing/2014/main" id="{229974E6-56C5-3E51-C824-FA7ABF98F05C}"/>
              </a:ext>
            </a:extLst>
          </p:cNvPr>
          <p:cNvSpPr>
            <a:spLocks noGrp="1"/>
          </p:cNvSpPr>
          <p:nvPr>
            <p:ph type="body" sz="quarter" idx="42" hasCustomPrompt="1"/>
          </p:nvPr>
        </p:nvSpPr>
        <p:spPr>
          <a:xfrm>
            <a:off x="5415355" y="2806203"/>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19" name="Pladsholder til tekst 94">
            <a:extLst>
              <a:ext uri="{FF2B5EF4-FFF2-40B4-BE49-F238E27FC236}">
                <a16:creationId xmlns:a16="http://schemas.microsoft.com/office/drawing/2014/main" id="{EFAF72A9-5052-1D55-074F-04D7976999BA}"/>
              </a:ext>
            </a:extLst>
          </p:cNvPr>
          <p:cNvSpPr>
            <a:spLocks noGrp="1"/>
          </p:cNvSpPr>
          <p:nvPr>
            <p:ph type="body" sz="quarter" idx="43" hasCustomPrompt="1"/>
          </p:nvPr>
        </p:nvSpPr>
        <p:spPr>
          <a:xfrm>
            <a:off x="5415721" y="3165039"/>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16" name="Pladsholder til tekst 94">
            <a:extLst>
              <a:ext uri="{FF2B5EF4-FFF2-40B4-BE49-F238E27FC236}">
                <a16:creationId xmlns:a16="http://schemas.microsoft.com/office/drawing/2014/main" id="{5F023651-1EC7-7697-A911-1CE3AEBAA58B}"/>
              </a:ext>
            </a:extLst>
          </p:cNvPr>
          <p:cNvSpPr>
            <a:spLocks noGrp="1"/>
          </p:cNvSpPr>
          <p:nvPr>
            <p:ph type="body" sz="quarter" idx="40" hasCustomPrompt="1"/>
          </p:nvPr>
        </p:nvSpPr>
        <p:spPr>
          <a:xfrm>
            <a:off x="5623775" y="4005489"/>
            <a:ext cx="618783"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17" name="Pladsholder til tekst 94">
            <a:extLst>
              <a:ext uri="{FF2B5EF4-FFF2-40B4-BE49-F238E27FC236}">
                <a16:creationId xmlns:a16="http://schemas.microsoft.com/office/drawing/2014/main" id="{9D7EF8D3-ED08-1739-BEA9-07BE1AA39704}"/>
              </a:ext>
            </a:extLst>
          </p:cNvPr>
          <p:cNvSpPr>
            <a:spLocks noGrp="1"/>
          </p:cNvSpPr>
          <p:nvPr>
            <p:ph type="body" sz="quarter" idx="41" hasCustomPrompt="1"/>
          </p:nvPr>
        </p:nvSpPr>
        <p:spPr>
          <a:xfrm>
            <a:off x="5618796" y="4167644"/>
            <a:ext cx="618783" cy="384175"/>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14" name="Pladsholder til tekst 94">
            <a:extLst>
              <a:ext uri="{FF2B5EF4-FFF2-40B4-BE49-F238E27FC236}">
                <a16:creationId xmlns:a16="http://schemas.microsoft.com/office/drawing/2014/main" id="{936CDD0E-6D50-A5E4-1BA9-E6749001011A}"/>
              </a:ext>
            </a:extLst>
          </p:cNvPr>
          <p:cNvSpPr>
            <a:spLocks noGrp="1"/>
          </p:cNvSpPr>
          <p:nvPr>
            <p:ph type="body" sz="quarter" idx="38" hasCustomPrompt="1"/>
          </p:nvPr>
        </p:nvSpPr>
        <p:spPr>
          <a:xfrm>
            <a:off x="4853569" y="4300910"/>
            <a:ext cx="618783"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15" name="Pladsholder til tekst 94">
            <a:extLst>
              <a:ext uri="{FF2B5EF4-FFF2-40B4-BE49-F238E27FC236}">
                <a16:creationId xmlns:a16="http://schemas.microsoft.com/office/drawing/2014/main" id="{09085FBD-C21A-8D7D-1BBE-06C1EB2F0AEA}"/>
              </a:ext>
            </a:extLst>
          </p:cNvPr>
          <p:cNvSpPr>
            <a:spLocks noGrp="1"/>
          </p:cNvSpPr>
          <p:nvPr>
            <p:ph type="body" sz="quarter" idx="39" hasCustomPrompt="1"/>
          </p:nvPr>
        </p:nvSpPr>
        <p:spPr>
          <a:xfrm>
            <a:off x="4848590" y="4463065"/>
            <a:ext cx="618783" cy="384175"/>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12" name="Pladsholder til tekst 94">
            <a:extLst>
              <a:ext uri="{FF2B5EF4-FFF2-40B4-BE49-F238E27FC236}">
                <a16:creationId xmlns:a16="http://schemas.microsoft.com/office/drawing/2014/main" id="{01ADCF24-2B56-4C44-4730-61D129C5BF81}"/>
              </a:ext>
            </a:extLst>
          </p:cNvPr>
          <p:cNvSpPr>
            <a:spLocks noGrp="1"/>
          </p:cNvSpPr>
          <p:nvPr>
            <p:ph type="body" sz="quarter" idx="36" hasCustomPrompt="1"/>
          </p:nvPr>
        </p:nvSpPr>
        <p:spPr>
          <a:xfrm>
            <a:off x="4157219" y="4005489"/>
            <a:ext cx="550200"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13" name="Pladsholder til tekst 94">
            <a:extLst>
              <a:ext uri="{FF2B5EF4-FFF2-40B4-BE49-F238E27FC236}">
                <a16:creationId xmlns:a16="http://schemas.microsoft.com/office/drawing/2014/main" id="{8122AC8B-EE0A-5EAD-E9F8-B57E1B879371}"/>
              </a:ext>
            </a:extLst>
          </p:cNvPr>
          <p:cNvSpPr>
            <a:spLocks noGrp="1"/>
          </p:cNvSpPr>
          <p:nvPr>
            <p:ph type="body" sz="quarter" idx="37" hasCustomPrompt="1"/>
          </p:nvPr>
        </p:nvSpPr>
        <p:spPr>
          <a:xfrm>
            <a:off x="4152240" y="4167645"/>
            <a:ext cx="550200" cy="161168"/>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10" name="Pladsholder til tekst 94">
            <a:extLst>
              <a:ext uri="{FF2B5EF4-FFF2-40B4-BE49-F238E27FC236}">
                <a16:creationId xmlns:a16="http://schemas.microsoft.com/office/drawing/2014/main" id="{B1A73FF4-DC69-7CEC-7F8B-0606C21F8E8A}"/>
              </a:ext>
            </a:extLst>
          </p:cNvPr>
          <p:cNvSpPr>
            <a:spLocks noGrp="1"/>
          </p:cNvSpPr>
          <p:nvPr>
            <p:ph type="body" sz="quarter" idx="34" hasCustomPrompt="1"/>
          </p:nvPr>
        </p:nvSpPr>
        <p:spPr>
          <a:xfrm>
            <a:off x="3921585" y="4378283"/>
            <a:ext cx="754574" cy="178839"/>
          </a:xfrm>
        </p:spPr>
        <p:txBody>
          <a:bodyPr/>
          <a:lstStyle>
            <a:lvl1pPr marL="0" indent="0">
              <a:buNone/>
              <a:defRPr sz="10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11" name="Pladsholder til tekst 94">
            <a:extLst>
              <a:ext uri="{FF2B5EF4-FFF2-40B4-BE49-F238E27FC236}">
                <a16:creationId xmlns:a16="http://schemas.microsoft.com/office/drawing/2014/main" id="{F89B2953-3F0A-EB28-A677-2652F24531D6}"/>
              </a:ext>
            </a:extLst>
          </p:cNvPr>
          <p:cNvSpPr>
            <a:spLocks noGrp="1"/>
          </p:cNvSpPr>
          <p:nvPr>
            <p:ph type="body" sz="quarter" idx="35" hasCustomPrompt="1"/>
          </p:nvPr>
        </p:nvSpPr>
        <p:spPr>
          <a:xfrm>
            <a:off x="3916606" y="4540438"/>
            <a:ext cx="754574" cy="384175"/>
          </a:xfrm>
        </p:spPr>
        <p:txBody>
          <a:bodyPr/>
          <a:lstStyle>
            <a:lvl1pPr marL="0" indent="0">
              <a:buNone/>
              <a:defRPr sz="6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08" name="Pladsholder til tekst 94">
            <a:extLst>
              <a:ext uri="{FF2B5EF4-FFF2-40B4-BE49-F238E27FC236}">
                <a16:creationId xmlns:a16="http://schemas.microsoft.com/office/drawing/2014/main" id="{E5EE3DBA-A19B-D8F0-ADEF-2E5B3E47F811}"/>
              </a:ext>
            </a:extLst>
          </p:cNvPr>
          <p:cNvSpPr>
            <a:spLocks noGrp="1"/>
          </p:cNvSpPr>
          <p:nvPr>
            <p:ph type="body" sz="quarter" idx="32" hasCustomPrompt="1"/>
          </p:nvPr>
        </p:nvSpPr>
        <p:spPr>
          <a:xfrm>
            <a:off x="3744817" y="2809720"/>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09" name="Pladsholder til tekst 94">
            <a:extLst>
              <a:ext uri="{FF2B5EF4-FFF2-40B4-BE49-F238E27FC236}">
                <a16:creationId xmlns:a16="http://schemas.microsoft.com/office/drawing/2014/main" id="{83B49108-C05A-C654-DF01-2ED0817A1EEC}"/>
              </a:ext>
            </a:extLst>
          </p:cNvPr>
          <p:cNvSpPr>
            <a:spLocks noGrp="1"/>
          </p:cNvSpPr>
          <p:nvPr>
            <p:ph type="body" sz="quarter" idx="33" hasCustomPrompt="1"/>
          </p:nvPr>
        </p:nvSpPr>
        <p:spPr>
          <a:xfrm>
            <a:off x="3745183" y="3168556"/>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06" name="Pladsholder til tekst 94">
            <a:extLst>
              <a:ext uri="{FF2B5EF4-FFF2-40B4-BE49-F238E27FC236}">
                <a16:creationId xmlns:a16="http://schemas.microsoft.com/office/drawing/2014/main" id="{84A4207D-3265-26A7-A31C-A6A87BCA01B1}"/>
              </a:ext>
            </a:extLst>
          </p:cNvPr>
          <p:cNvSpPr>
            <a:spLocks noGrp="1"/>
          </p:cNvSpPr>
          <p:nvPr>
            <p:ph type="body" sz="quarter" idx="30" hasCustomPrompt="1"/>
          </p:nvPr>
        </p:nvSpPr>
        <p:spPr>
          <a:xfrm>
            <a:off x="2728426" y="4089880"/>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07" name="Pladsholder til tekst 94">
            <a:extLst>
              <a:ext uri="{FF2B5EF4-FFF2-40B4-BE49-F238E27FC236}">
                <a16:creationId xmlns:a16="http://schemas.microsoft.com/office/drawing/2014/main" id="{04F5F5AB-3FC7-862E-D78C-C3477B732D94}"/>
              </a:ext>
            </a:extLst>
          </p:cNvPr>
          <p:cNvSpPr>
            <a:spLocks noGrp="1"/>
          </p:cNvSpPr>
          <p:nvPr>
            <p:ph type="body" sz="quarter" idx="31" hasCustomPrompt="1"/>
          </p:nvPr>
        </p:nvSpPr>
        <p:spPr>
          <a:xfrm>
            <a:off x="2728792" y="4448716"/>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05" name="Pladsholder til billede 98">
            <a:extLst>
              <a:ext uri="{FF2B5EF4-FFF2-40B4-BE49-F238E27FC236}">
                <a16:creationId xmlns:a16="http://schemas.microsoft.com/office/drawing/2014/main" id="{D9291485-09B1-CD71-7F4D-1C8F4D43D690}"/>
              </a:ext>
            </a:extLst>
          </p:cNvPr>
          <p:cNvSpPr>
            <a:spLocks noGrp="1"/>
          </p:cNvSpPr>
          <p:nvPr>
            <p:ph type="pic" sz="quarter" idx="29"/>
          </p:nvPr>
        </p:nvSpPr>
        <p:spPr>
          <a:xfrm>
            <a:off x="2291544" y="4767102"/>
            <a:ext cx="620133" cy="620134"/>
          </a:xfrm>
          <a:prstGeom prst="ellipse">
            <a:avLst/>
          </a:prstGeom>
        </p:spPr>
        <p:txBody>
          <a:bodyPr/>
          <a:lstStyle/>
          <a:p>
            <a:r>
              <a:rPr lang="en-GB"/>
              <a:t>Click icon to add picture</a:t>
            </a:r>
            <a:endParaRPr lang="da-DK"/>
          </a:p>
        </p:txBody>
      </p:sp>
      <p:sp>
        <p:nvSpPr>
          <p:cNvPr id="103" name="Pladsholder til tekst 94">
            <a:extLst>
              <a:ext uri="{FF2B5EF4-FFF2-40B4-BE49-F238E27FC236}">
                <a16:creationId xmlns:a16="http://schemas.microsoft.com/office/drawing/2014/main" id="{F4B62B82-E90D-E98D-159B-0F9C4C7FB503}"/>
              </a:ext>
            </a:extLst>
          </p:cNvPr>
          <p:cNvSpPr>
            <a:spLocks noGrp="1"/>
          </p:cNvSpPr>
          <p:nvPr>
            <p:ph type="body" sz="quarter" idx="27" hasCustomPrompt="1"/>
          </p:nvPr>
        </p:nvSpPr>
        <p:spPr>
          <a:xfrm>
            <a:off x="1314623" y="4089880"/>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04" name="Pladsholder til tekst 94">
            <a:extLst>
              <a:ext uri="{FF2B5EF4-FFF2-40B4-BE49-F238E27FC236}">
                <a16:creationId xmlns:a16="http://schemas.microsoft.com/office/drawing/2014/main" id="{B20548BE-C92A-20FB-961E-A93B6BB9C9E1}"/>
              </a:ext>
            </a:extLst>
          </p:cNvPr>
          <p:cNvSpPr>
            <a:spLocks noGrp="1"/>
          </p:cNvSpPr>
          <p:nvPr>
            <p:ph type="body" sz="quarter" idx="28" hasCustomPrompt="1"/>
          </p:nvPr>
        </p:nvSpPr>
        <p:spPr>
          <a:xfrm>
            <a:off x="1314989" y="4448716"/>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02" name="Pladsholder til billede 98">
            <a:extLst>
              <a:ext uri="{FF2B5EF4-FFF2-40B4-BE49-F238E27FC236}">
                <a16:creationId xmlns:a16="http://schemas.microsoft.com/office/drawing/2014/main" id="{24AC4F33-136C-E8A7-726A-16C483CD87FB}"/>
              </a:ext>
            </a:extLst>
          </p:cNvPr>
          <p:cNvSpPr>
            <a:spLocks noGrp="1"/>
          </p:cNvSpPr>
          <p:nvPr>
            <p:ph type="pic" sz="quarter" idx="26"/>
          </p:nvPr>
        </p:nvSpPr>
        <p:spPr>
          <a:xfrm>
            <a:off x="874224" y="4767102"/>
            <a:ext cx="620133" cy="620134"/>
          </a:xfrm>
          <a:prstGeom prst="ellipse">
            <a:avLst/>
          </a:prstGeom>
        </p:spPr>
        <p:txBody>
          <a:bodyPr/>
          <a:lstStyle/>
          <a:p>
            <a:r>
              <a:rPr lang="en-GB"/>
              <a:t>Click icon to add picture</a:t>
            </a:r>
            <a:endParaRPr lang="da-DK"/>
          </a:p>
        </p:txBody>
      </p:sp>
      <p:sp>
        <p:nvSpPr>
          <p:cNvPr id="100" name="Pladsholder til tekst 94">
            <a:extLst>
              <a:ext uri="{FF2B5EF4-FFF2-40B4-BE49-F238E27FC236}">
                <a16:creationId xmlns:a16="http://schemas.microsoft.com/office/drawing/2014/main" id="{0E8BA278-B668-9D48-C2B9-EB63A4403A4C}"/>
              </a:ext>
            </a:extLst>
          </p:cNvPr>
          <p:cNvSpPr>
            <a:spLocks noGrp="1"/>
          </p:cNvSpPr>
          <p:nvPr>
            <p:ph type="body" sz="quarter" idx="24" hasCustomPrompt="1"/>
          </p:nvPr>
        </p:nvSpPr>
        <p:spPr>
          <a:xfrm>
            <a:off x="2331014" y="3077006"/>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01" name="Pladsholder til tekst 94">
            <a:extLst>
              <a:ext uri="{FF2B5EF4-FFF2-40B4-BE49-F238E27FC236}">
                <a16:creationId xmlns:a16="http://schemas.microsoft.com/office/drawing/2014/main" id="{7F3B692C-EAA4-7F25-A0E2-F204A793C2B9}"/>
              </a:ext>
            </a:extLst>
          </p:cNvPr>
          <p:cNvSpPr>
            <a:spLocks noGrp="1"/>
          </p:cNvSpPr>
          <p:nvPr>
            <p:ph type="body" sz="quarter" idx="25" hasCustomPrompt="1"/>
          </p:nvPr>
        </p:nvSpPr>
        <p:spPr>
          <a:xfrm>
            <a:off x="2331380" y="3435842"/>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99" name="Pladsholder til billede 98">
            <a:extLst>
              <a:ext uri="{FF2B5EF4-FFF2-40B4-BE49-F238E27FC236}">
                <a16:creationId xmlns:a16="http://schemas.microsoft.com/office/drawing/2014/main" id="{AFBBB65C-BA6B-68A3-648B-464BEAA01806}"/>
              </a:ext>
            </a:extLst>
          </p:cNvPr>
          <p:cNvSpPr>
            <a:spLocks noGrp="1"/>
          </p:cNvSpPr>
          <p:nvPr>
            <p:ph type="pic" sz="quarter" idx="23"/>
          </p:nvPr>
        </p:nvSpPr>
        <p:spPr>
          <a:xfrm>
            <a:off x="1855446" y="2407247"/>
            <a:ext cx="620133" cy="620134"/>
          </a:xfrm>
          <a:prstGeom prst="ellipse">
            <a:avLst/>
          </a:prstGeom>
        </p:spPr>
        <p:txBody>
          <a:bodyPr/>
          <a:lstStyle/>
          <a:p>
            <a:r>
              <a:rPr lang="en-GB"/>
              <a:t>Click icon to add picture</a:t>
            </a:r>
            <a:endParaRPr lang="da-DK"/>
          </a:p>
        </p:txBody>
      </p:sp>
      <p:sp>
        <p:nvSpPr>
          <p:cNvPr id="95" name="Pladsholder til tekst 94">
            <a:extLst>
              <a:ext uri="{FF2B5EF4-FFF2-40B4-BE49-F238E27FC236}">
                <a16:creationId xmlns:a16="http://schemas.microsoft.com/office/drawing/2014/main" id="{53E95E8D-2F7A-C151-427D-110A7E6E9BE0}"/>
              </a:ext>
            </a:extLst>
          </p:cNvPr>
          <p:cNvSpPr>
            <a:spLocks noGrp="1"/>
          </p:cNvSpPr>
          <p:nvPr>
            <p:ph type="body" sz="quarter" idx="21" hasCustomPrompt="1"/>
          </p:nvPr>
        </p:nvSpPr>
        <p:spPr>
          <a:xfrm>
            <a:off x="948863" y="2785102"/>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104888757"/>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3" name="Date Placeholder 2">
            <a:extLst>
              <a:ext uri="{FF2B5EF4-FFF2-40B4-BE49-F238E27FC236}">
                <a16:creationId xmlns:a16="http://schemas.microsoft.com/office/drawing/2014/main" id="{1C9D9593-6010-4D84-B698-3916B996FA30}"/>
              </a:ext>
            </a:extLst>
          </p:cNvPr>
          <p:cNvSpPr>
            <a:spLocks noGrp="1"/>
          </p:cNvSpPr>
          <p:nvPr>
            <p:ph type="dt" sz="half" idx="18"/>
          </p:nvPr>
        </p:nvSpPr>
        <p:spPr/>
        <p:txBody>
          <a:bodyPr/>
          <a:lstStyle/>
          <a:p>
            <a:fld id="{A0ABC626-455B-41B0-A0E7-A5E156590607}" type="datetime1">
              <a:rPr lang="en-US" smtClean="0"/>
              <a:pPr/>
              <a:t>1/28/2026</a:t>
            </a:fld>
            <a:endParaRPr lang="en-US"/>
          </a:p>
        </p:txBody>
      </p:sp>
      <p:sp>
        <p:nvSpPr>
          <p:cNvPr id="4" name="Footer Placeholder 3">
            <a:extLst>
              <a:ext uri="{FF2B5EF4-FFF2-40B4-BE49-F238E27FC236}">
                <a16:creationId xmlns:a16="http://schemas.microsoft.com/office/drawing/2014/main" id="{68C73727-0AEF-4180-9A25-9D9E4AA4CDE0}"/>
              </a:ext>
            </a:extLst>
          </p:cNvPr>
          <p:cNvSpPr>
            <a:spLocks noGrp="1"/>
          </p:cNvSpPr>
          <p:nvPr>
            <p:ph type="ftr" sz="quarter" idx="19"/>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40140819-2DD2-4C6A-B2BA-661DD2B0CB85}"/>
              </a:ext>
            </a:extLst>
          </p:cNvPr>
          <p:cNvSpPr>
            <a:spLocks noGrp="1"/>
          </p:cNvSpPr>
          <p:nvPr>
            <p:ph type="sldNum" sz="quarter" idx="20"/>
          </p:nvPr>
        </p:nvSpPr>
        <p:spPr/>
        <p:txBody>
          <a:bodyPr/>
          <a:lstStyle/>
          <a:p>
            <a:fld id="{6C385236-B7BA-4938-9EA6-6DEC8CA653D7}" type="slidenum">
              <a:rPr lang="en-US" smtClean="0"/>
              <a:pPr/>
              <a:t>‹#›</a:t>
            </a:fld>
            <a:endParaRPr lang="en-US"/>
          </a:p>
        </p:txBody>
      </p:sp>
      <p:sp>
        <p:nvSpPr>
          <p:cNvPr id="8" name="Text Placeholder 7">
            <a:extLst>
              <a:ext uri="{FF2B5EF4-FFF2-40B4-BE49-F238E27FC236}">
                <a16:creationId xmlns:a16="http://schemas.microsoft.com/office/drawing/2014/main" id="{59F31923-D926-4EC1-927C-8708EF07DF2D}"/>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9" name="Title Placeholder 1">
            <a:extLst>
              <a:ext uri="{FF2B5EF4-FFF2-40B4-BE49-F238E27FC236}">
                <a16:creationId xmlns:a16="http://schemas.microsoft.com/office/drawing/2014/main" id="{9B7F5197-BFC0-474F-8B91-9B266F1A87C4}"/>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cxnSp>
        <p:nvCxnSpPr>
          <p:cNvPr id="6" name="Straight Connector 76">
            <a:extLst>
              <a:ext uri="{FF2B5EF4-FFF2-40B4-BE49-F238E27FC236}">
                <a16:creationId xmlns:a16="http://schemas.microsoft.com/office/drawing/2014/main" id="{9CD83B4D-660F-5559-F62D-2EF9FDA68FF2}"/>
              </a:ext>
            </a:extLst>
          </p:cNvPr>
          <p:cNvCxnSpPr>
            <a:cxnSpLocks/>
          </p:cNvCxnSpPr>
          <p:nvPr userDrawn="1"/>
        </p:nvCxnSpPr>
        <p:spPr>
          <a:xfrm flipH="1">
            <a:off x="790054" y="3903347"/>
            <a:ext cx="10560804" cy="3071"/>
          </a:xfrm>
          <a:prstGeom prst="line">
            <a:avLst/>
          </a:prstGeom>
          <a:ln w="15875" cap="flat" cmpd="sng">
            <a:solidFill>
              <a:schemeClr val="accent3"/>
            </a:solidFill>
            <a:prstDash val="solid"/>
            <a:miter lim="800000"/>
            <a:headEnd type="triangle"/>
            <a:tailEnd type="none"/>
          </a:ln>
        </p:spPr>
        <p:style>
          <a:lnRef idx="1">
            <a:schemeClr val="accent1"/>
          </a:lnRef>
          <a:fillRef idx="0">
            <a:schemeClr val="accent1"/>
          </a:fillRef>
          <a:effectRef idx="0">
            <a:schemeClr val="accent1"/>
          </a:effectRef>
          <a:fontRef idx="minor">
            <a:schemeClr val="tx1"/>
          </a:fontRef>
        </p:style>
      </p:cxnSp>
      <p:sp>
        <p:nvSpPr>
          <p:cNvPr id="7" name="Oval 77">
            <a:extLst>
              <a:ext uri="{FF2B5EF4-FFF2-40B4-BE49-F238E27FC236}">
                <a16:creationId xmlns:a16="http://schemas.microsoft.com/office/drawing/2014/main" id="{E2A41A7B-2124-15E5-599A-D21E2AE4EB95}"/>
              </a:ext>
            </a:extLst>
          </p:cNvPr>
          <p:cNvSpPr/>
          <p:nvPr userDrawn="1"/>
        </p:nvSpPr>
        <p:spPr>
          <a:xfrm>
            <a:off x="733799"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10" name="Straight Connector 83">
            <a:extLst>
              <a:ext uri="{FF2B5EF4-FFF2-40B4-BE49-F238E27FC236}">
                <a16:creationId xmlns:a16="http://schemas.microsoft.com/office/drawing/2014/main" id="{0994A919-BA7D-888C-6CD1-7EF63D65B6C9}"/>
              </a:ext>
            </a:extLst>
          </p:cNvPr>
          <p:cNvCxnSpPr>
            <a:cxnSpLocks/>
          </p:cNvCxnSpPr>
          <p:nvPr userDrawn="1"/>
        </p:nvCxnSpPr>
        <p:spPr>
          <a:xfrm flipV="1">
            <a:off x="804117"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12" name="Oval 78">
            <a:extLst>
              <a:ext uri="{FF2B5EF4-FFF2-40B4-BE49-F238E27FC236}">
                <a16:creationId xmlns:a16="http://schemas.microsoft.com/office/drawing/2014/main" id="{DAAE40D4-8C5C-F95A-BD9B-31A645F31608}"/>
              </a:ext>
            </a:extLst>
          </p:cNvPr>
          <p:cNvSpPr/>
          <p:nvPr userDrawn="1"/>
        </p:nvSpPr>
        <p:spPr>
          <a:xfrm>
            <a:off x="1107925"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13" name="Straight Connector 90">
            <a:extLst>
              <a:ext uri="{FF2B5EF4-FFF2-40B4-BE49-F238E27FC236}">
                <a16:creationId xmlns:a16="http://schemas.microsoft.com/office/drawing/2014/main" id="{72A5A006-4B01-DCEE-5329-9DC68171119C}"/>
              </a:ext>
            </a:extLst>
          </p:cNvPr>
          <p:cNvCxnSpPr>
            <a:cxnSpLocks/>
          </p:cNvCxnSpPr>
          <p:nvPr userDrawn="1"/>
        </p:nvCxnSpPr>
        <p:spPr>
          <a:xfrm flipV="1">
            <a:off x="1178243" y="3980252"/>
            <a:ext cx="0" cy="8829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18" name="Oval 79">
            <a:extLst>
              <a:ext uri="{FF2B5EF4-FFF2-40B4-BE49-F238E27FC236}">
                <a16:creationId xmlns:a16="http://schemas.microsoft.com/office/drawing/2014/main" id="{7580B4BB-70C3-87C4-3DF0-8A1930C4A36A}"/>
              </a:ext>
            </a:extLst>
          </p:cNvPr>
          <p:cNvSpPr/>
          <p:nvPr userDrawn="1"/>
        </p:nvSpPr>
        <p:spPr>
          <a:xfrm>
            <a:off x="2100386"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19" name="Straight Connector 93">
            <a:extLst>
              <a:ext uri="{FF2B5EF4-FFF2-40B4-BE49-F238E27FC236}">
                <a16:creationId xmlns:a16="http://schemas.microsoft.com/office/drawing/2014/main" id="{287EA011-3519-1B8B-134B-A9345F81CAC8}"/>
              </a:ext>
            </a:extLst>
          </p:cNvPr>
          <p:cNvCxnSpPr>
            <a:cxnSpLocks/>
            <a:stCxn id="18" idx="0"/>
          </p:cNvCxnSpPr>
          <p:nvPr userDrawn="1"/>
        </p:nvCxnSpPr>
        <p:spPr>
          <a:xfrm flipH="1" flipV="1">
            <a:off x="2170221" y="3051024"/>
            <a:ext cx="3999" cy="78155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23" name="Oval 78">
            <a:extLst>
              <a:ext uri="{FF2B5EF4-FFF2-40B4-BE49-F238E27FC236}">
                <a16:creationId xmlns:a16="http://schemas.microsoft.com/office/drawing/2014/main" id="{7719A509-F9C9-1AC8-49EE-C65C6A029EB2}"/>
              </a:ext>
            </a:extLst>
          </p:cNvPr>
          <p:cNvSpPr/>
          <p:nvPr userDrawn="1"/>
        </p:nvSpPr>
        <p:spPr>
          <a:xfrm>
            <a:off x="2525792"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24" name="Straight Connector 90">
            <a:extLst>
              <a:ext uri="{FF2B5EF4-FFF2-40B4-BE49-F238E27FC236}">
                <a16:creationId xmlns:a16="http://schemas.microsoft.com/office/drawing/2014/main" id="{63DE49AE-E37E-A88C-2A18-E985E13B43DE}"/>
              </a:ext>
            </a:extLst>
          </p:cNvPr>
          <p:cNvCxnSpPr>
            <a:cxnSpLocks/>
          </p:cNvCxnSpPr>
          <p:nvPr userDrawn="1"/>
        </p:nvCxnSpPr>
        <p:spPr>
          <a:xfrm flipV="1">
            <a:off x="2596110" y="3980252"/>
            <a:ext cx="0" cy="8829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28" name="Oval 77">
            <a:extLst>
              <a:ext uri="{FF2B5EF4-FFF2-40B4-BE49-F238E27FC236}">
                <a16:creationId xmlns:a16="http://schemas.microsoft.com/office/drawing/2014/main" id="{5BF63822-6189-64F7-D642-41271697695F}"/>
              </a:ext>
            </a:extLst>
          </p:cNvPr>
          <p:cNvSpPr/>
          <p:nvPr userDrawn="1"/>
        </p:nvSpPr>
        <p:spPr>
          <a:xfrm>
            <a:off x="3531053"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29" name="Straight Connector 83">
            <a:extLst>
              <a:ext uri="{FF2B5EF4-FFF2-40B4-BE49-F238E27FC236}">
                <a16:creationId xmlns:a16="http://schemas.microsoft.com/office/drawing/2014/main" id="{5B6A9C1B-9280-7703-67F2-50F9B1F49396}"/>
              </a:ext>
            </a:extLst>
          </p:cNvPr>
          <p:cNvCxnSpPr>
            <a:cxnSpLocks/>
          </p:cNvCxnSpPr>
          <p:nvPr userDrawn="1"/>
        </p:nvCxnSpPr>
        <p:spPr>
          <a:xfrm flipV="1">
            <a:off x="3601371"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34" name="Oval 78">
            <a:extLst>
              <a:ext uri="{FF2B5EF4-FFF2-40B4-BE49-F238E27FC236}">
                <a16:creationId xmlns:a16="http://schemas.microsoft.com/office/drawing/2014/main" id="{07B0754B-FB43-44DB-0C2B-D1FA99554E8F}"/>
              </a:ext>
            </a:extLst>
          </p:cNvPr>
          <p:cNvSpPr/>
          <p:nvPr userDrawn="1"/>
        </p:nvSpPr>
        <p:spPr>
          <a:xfrm>
            <a:off x="3814665" y="3869230"/>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35" name="Straight Connector 90">
            <a:extLst>
              <a:ext uri="{FF2B5EF4-FFF2-40B4-BE49-F238E27FC236}">
                <a16:creationId xmlns:a16="http://schemas.microsoft.com/office/drawing/2014/main" id="{6642C73F-1DEA-713F-5656-C585E973F735}"/>
              </a:ext>
            </a:extLst>
          </p:cNvPr>
          <p:cNvCxnSpPr>
            <a:cxnSpLocks/>
          </p:cNvCxnSpPr>
          <p:nvPr userDrawn="1"/>
        </p:nvCxnSpPr>
        <p:spPr>
          <a:xfrm flipV="1">
            <a:off x="3847161" y="3937473"/>
            <a:ext cx="0" cy="755876"/>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36" name="Oval 78">
            <a:extLst>
              <a:ext uri="{FF2B5EF4-FFF2-40B4-BE49-F238E27FC236}">
                <a16:creationId xmlns:a16="http://schemas.microsoft.com/office/drawing/2014/main" id="{AF62D512-70F2-9E69-0C4C-DB89036A3716}"/>
              </a:ext>
            </a:extLst>
          </p:cNvPr>
          <p:cNvSpPr/>
          <p:nvPr userDrawn="1"/>
        </p:nvSpPr>
        <p:spPr>
          <a:xfrm>
            <a:off x="4051347" y="3869226"/>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37" name="Straight Connector 90">
            <a:extLst>
              <a:ext uri="{FF2B5EF4-FFF2-40B4-BE49-F238E27FC236}">
                <a16:creationId xmlns:a16="http://schemas.microsoft.com/office/drawing/2014/main" id="{E1FE15E2-4BF9-AAE2-9756-742282D58810}"/>
              </a:ext>
            </a:extLst>
          </p:cNvPr>
          <p:cNvCxnSpPr>
            <a:cxnSpLocks/>
          </p:cNvCxnSpPr>
          <p:nvPr userDrawn="1"/>
        </p:nvCxnSpPr>
        <p:spPr>
          <a:xfrm flipV="1">
            <a:off x="4083844" y="3937469"/>
            <a:ext cx="0" cy="323618"/>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42" name="Oval 78">
            <a:extLst>
              <a:ext uri="{FF2B5EF4-FFF2-40B4-BE49-F238E27FC236}">
                <a16:creationId xmlns:a16="http://schemas.microsoft.com/office/drawing/2014/main" id="{3CE8B75A-B331-7E25-7B64-975AEFA7EEA6}"/>
              </a:ext>
            </a:extLst>
          </p:cNvPr>
          <p:cNvSpPr/>
          <p:nvPr userDrawn="1"/>
        </p:nvSpPr>
        <p:spPr>
          <a:xfrm>
            <a:off x="4758991" y="3869232"/>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43" name="Straight Connector 90">
            <a:extLst>
              <a:ext uri="{FF2B5EF4-FFF2-40B4-BE49-F238E27FC236}">
                <a16:creationId xmlns:a16="http://schemas.microsoft.com/office/drawing/2014/main" id="{F94247D0-E9D7-D30A-1630-E0D6E4E3E4F2}"/>
              </a:ext>
            </a:extLst>
          </p:cNvPr>
          <p:cNvCxnSpPr>
            <a:cxnSpLocks/>
          </p:cNvCxnSpPr>
          <p:nvPr userDrawn="1"/>
        </p:nvCxnSpPr>
        <p:spPr>
          <a:xfrm flipV="1">
            <a:off x="4791487" y="3915592"/>
            <a:ext cx="1625" cy="616377"/>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44" name="Oval 78">
            <a:extLst>
              <a:ext uri="{FF2B5EF4-FFF2-40B4-BE49-F238E27FC236}">
                <a16:creationId xmlns:a16="http://schemas.microsoft.com/office/drawing/2014/main" id="{7E13C692-95BB-800A-EC74-449A422336D9}"/>
              </a:ext>
            </a:extLst>
          </p:cNvPr>
          <p:cNvSpPr/>
          <p:nvPr userDrawn="1"/>
        </p:nvSpPr>
        <p:spPr>
          <a:xfrm>
            <a:off x="5520779" y="3869227"/>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45" name="Straight Connector 90">
            <a:extLst>
              <a:ext uri="{FF2B5EF4-FFF2-40B4-BE49-F238E27FC236}">
                <a16:creationId xmlns:a16="http://schemas.microsoft.com/office/drawing/2014/main" id="{F9565BFB-A0FC-0E69-B88F-43C259C8D4F7}"/>
              </a:ext>
            </a:extLst>
          </p:cNvPr>
          <p:cNvCxnSpPr>
            <a:cxnSpLocks/>
            <a:endCxn id="44" idx="4"/>
          </p:cNvCxnSpPr>
          <p:nvPr userDrawn="1"/>
        </p:nvCxnSpPr>
        <p:spPr>
          <a:xfrm flipV="1">
            <a:off x="5553275" y="3937470"/>
            <a:ext cx="1626" cy="52378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48" name="Oval 77">
            <a:extLst>
              <a:ext uri="{FF2B5EF4-FFF2-40B4-BE49-F238E27FC236}">
                <a16:creationId xmlns:a16="http://schemas.microsoft.com/office/drawing/2014/main" id="{80402DFC-B0E8-8CDB-341E-955069D3831E}"/>
              </a:ext>
            </a:extLst>
          </p:cNvPr>
          <p:cNvSpPr/>
          <p:nvPr userDrawn="1"/>
        </p:nvSpPr>
        <p:spPr>
          <a:xfrm>
            <a:off x="5213351"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49" name="Straight Connector 83">
            <a:extLst>
              <a:ext uri="{FF2B5EF4-FFF2-40B4-BE49-F238E27FC236}">
                <a16:creationId xmlns:a16="http://schemas.microsoft.com/office/drawing/2014/main" id="{15AC8A43-CD5A-4CBE-C323-69A3D9B3B4C3}"/>
              </a:ext>
            </a:extLst>
          </p:cNvPr>
          <p:cNvCxnSpPr>
            <a:cxnSpLocks/>
          </p:cNvCxnSpPr>
          <p:nvPr userDrawn="1"/>
        </p:nvCxnSpPr>
        <p:spPr>
          <a:xfrm flipV="1">
            <a:off x="5283669"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52" name="Oval 78">
            <a:extLst>
              <a:ext uri="{FF2B5EF4-FFF2-40B4-BE49-F238E27FC236}">
                <a16:creationId xmlns:a16="http://schemas.microsoft.com/office/drawing/2014/main" id="{20A7E88E-EF43-F17D-8911-FCED790C6A68}"/>
              </a:ext>
            </a:extLst>
          </p:cNvPr>
          <p:cNvSpPr/>
          <p:nvPr userDrawn="1"/>
        </p:nvSpPr>
        <p:spPr>
          <a:xfrm>
            <a:off x="6237669"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53" name="Straight Connector 90">
            <a:extLst>
              <a:ext uri="{FF2B5EF4-FFF2-40B4-BE49-F238E27FC236}">
                <a16:creationId xmlns:a16="http://schemas.microsoft.com/office/drawing/2014/main" id="{0368F257-466C-40E3-95A8-A2897071B4E7}"/>
              </a:ext>
            </a:extLst>
          </p:cNvPr>
          <p:cNvCxnSpPr>
            <a:cxnSpLocks/>
          </p:cNvCxnSpPr>
          <p:nvPr userDrawn="1"/>
        </p:nvCxnSpPr>
        <p:spPr>
          <a:xfrm flipV="1">
            <a:off x="6307987" y="3980252"/>
            <a:ext cx="0" cy="8829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56" name="Oval 77">
            <a:extLst>
              <a:ext uri="{FF2B5EF4-FFF2-40B4-BE49-F238E27FC236}">
                <a16:creationId xmlns:a16="http://schemas.microsoft.com/office/drawing/2014/main" id="{37904B91-4D48-DB2C-0CB1-DF9EFDCF1892}"/>
              </a:ext>
            </a:extLst>
          </p:cNvPr>
          <p:cNvSpPr/>
          <p:nvPr userDrawn="1"/>
        </p:nvSpPr>
        <p:spPr>
          <a:xfrm>
            <a:off x="7388835"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57" name="Straight Connector 83">
            <a:extLst>
              <a:ext uri="{FF2B5EF4-FFF2-40B4-BE49-F238E27FC236}">
                <a16:creationId xmlns:a16="http://schemas.microsoft.com/office/drawing/2014/main" id="{754BF086-5A03-8868-4B2A-A18817D790A2}"/>
              </a:ext>
            </a:extLst>
          </p:cNvPr>
          <p:cNvCxnSpPr>
            <a:cxnSpLocks/>
            <a:stCxn id="56" idx="0"/>
          </p:cNvCxnSpPr>
          <p:nvPr userDrawn="1"/>
        </p:nvCxnSpPr>
        <p:spPr>
          <a:xfrm flipH="1" flipV="1">
            <a:off x="7457617" y="3051024"/>
            <a:ext cx="5052" cy="78155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61" name="Oval 78">
            <a:extLst>
              <a:ext uri="{FF2B5EF4-FFF2-40B4-BE49-F238E27FC236}">
                <a16:creationId xmlns:a16="http://schemas.microsoft.com/office/drawing/2014/main" id="{1ED6159C-0A66-E2AB-091D-081ADB041E8D}"/>
              </a:ext>
            </a:extLst>
          </p:cNvPr>
          <p:cNvSpPr/>
          <p:nvPr userDrawn="1"/>
        </p:nvSpPr>
        <p:spPr>
          <a:xfrm rot="10800000">
            <a:off x="6566722" y="3869226"/>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62" name="Straight Connector 90">
            <a:extLst>
              <a:ext uri="{FF2B5EF4-FFF2-40B4-BE49-F238E27FC236}">
                <a16:creationId xmlns:a16="http://schemas.microsoft.com/office/drawing/2014/main" id="{BC8C6388-BCD3-B1EC-F1B8-A3FA40C1CB32}"/>
              </a:ext>
            </a:extLst>
          </p:cNvPr>
          <p:cNvCxnSpPr>
            <a:cxnSpLocks/>
            <a:endCxn id="61" idx="4"/>
          </p:cNvCxnSpPr>
          <p:nvPr userDrawn="1"/>
        </p:nvCxnSpPr>
        <p:spPr>
          <a:xfrm>
            <a:off x="6600843" y="3033383"/>
            <a:ext cx="0" cy="8358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65" name="Oval 78">
            <a:extLst>
              <a:ext uri="{FF2B5EF4-FFF2-40B4-BE49-F238E27FC236}">
                <a16:creationId xmlns:a16="http://schemas.microsoft.com/office/drawing/2014/main" id="{05747B54-D6D6-7D32-08FB-4567CD54C1A3}"/>
              </a:ext>
            </a:extLst>
          </p:cNvPr>
          <p:cNvSpPr/>
          <p:nvPr userDrawn="1"/>
        </p:nvSpPr>
        <p:spPr>
          <a:xfrm rot="10800000">
            <a:off x="6823581" y="3869226"/>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66" name="Straight Connector 90">
            <a:extLst>
              <a:ext uri="{FF2B5EF4-FFF2-40B4-BE49-F238E27FC236}">
                <a16:creationId xmlns:a16="http://schemas.microsoft.com/office/drawing/2014/main" id="{2DF2D32C-3E2B-C7C7-39AF-55280DE3DEE2}"/>
              </a:ext>
            </a:extLst>
          </p:cNvPr>
          <p:cNvCxnSpPr>
            <a:cxnSpLocks/>
            <a:endCxn id="65" idx="4"/>
          </p:cNvCxnSpPr>
          <p:nvPr userDrawn="1"/>
        </p:nvCxnSpPr>
        <p:spPr>
          <a:xfrm>
            <a:off x="6856033" y="3412263"/>
            <a:ext cx="1670" cy="45696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69" name="Oval 78">
            <a:extLst>
              <a:ext uri="{FF2B5EF4-FFF2-40B4-BE49-F238E27FC236}">
                <a16:creationId xmlns:a16="http://schemas.microsoft.com/office/drawing/2014/main" id="{A6FADD64-EA73-2B0A-6396-6DF34201BC37}"/>
              </a:ext>
            </a:extLst>
          </p:cNvPr>
          <p:cNvSpPr/>
          <p:nvPr userDrawn="1"/>
        </p:nvSpPr>
        <p:spPr>
          <a:xfrm>
            <a:off x="7797207"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70" name="Straight Connector 90">
            <a:extLst>
              <a:ext uri="{FF2B5EF4-FFF2-40B4-BE49-F238E27FC236}">
                <a16:creationId xmlns:a16="http://schemas.microsoft.com/office/drawing/2014/main" id="{E9D08FBA-8A24-3BE4-B596-451D4494A75D}"/>
              </a:ext>
            </a:extLst>
          </p:cNvPr>
          <p:cNvCxnSpPr>
            <a:cxnSpLocks/>
          </p:cNvCxnSpPr>
          <p:nvPr userDrawn="1"/>
        </p:nvCxnSpPr>
        <p:spPr>
          <a:xfrm flipV="1">
            <a:off x="7867525" y="3980252"/>
            <a:ext cx="0" cy="8829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73" name="Oval 78">
            <a:extLst>
              <a:ext uri="{FF2B5EF4-FFF2-40B4-BE49-F238E27FC236}">
                <a16:creationId xmlns:a16="http://schemas.microsoft.com/office/drawing/2014/main" id="{11B1DF5B-561A-445E-21B3-7A74E7F795B6}"/>
              </a:ext>
            </a:extLst>
          </p:cNvPr>
          <p:cNvSpPr/>
          <p:nvPr userDrawn="1"/>
        </p:nvSpPr>
        <p:spPr>
          <a:xfrm>
            <a:off x="7175233" y="3869228"/>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74" name="Straight Connector 90">
            <a:extLst>
              <a:ext uri="{FF2B5EF4-FFF2-40B4-BE49-F238E27FC236}">
                <a16:creationId xmlns:a16="http://schemas.microsoft.com/office/drawing/2014/main" id="{03BBC850-16B8-F081-7C1B-D43B1373FD83}"/>
              </a:ext>
            </a:extLst>
          </p:cNvPr>
          <p:cNvCxnSpPr>
            <a:cxnSpLocks/>
            <a:endCxn id="73" idx="4"/>
          </p:cNvCxnSpPr>
          <p:nvPr userDrawn="1"/>
        </p:nvCxnSpPr>
        <p:spPr>
          <a:xfrm flipV="1">
            <a:off x="7209355" y="3937471"/>
            <a:ext cx="0" cy="65351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77" name="Oval 77">
            <a:extLst>
              <a:ext uri="{FF2B5EF4-FFF2-40B4-BE49-F238E27FC236}">
                <a16:creationId xmlns:a16="http://schemas.microsoft.com/office/drawing/2014/main" id="{E9A8B657-E61E-461A-0CB5-5928C8FCA212}"/>
              </a:ext>
            </a:extLst>
          </p:cNvPr>
          <p:cNvSpPr/>
          <p:nvPr userDrawn="1"/>
        </p:nvSpPr>
        <p:spPr>
          <a:xfrm>
            <a:off x="9032248"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78" name="Straight Connector 83">
            <a:extLst>
              <a:ext uri="{FF2B5EF4-FFF2-40B4-BE49-F238E27FC236}">
                <a16:creationId xmlns:a16="http://schemas.microsoft.com/office/drawing/2014/main" id="{DB71CE7D-586F-4FCB-2D0B-6C9BEE61084A}"/>
              </a:ext>
            </a:extLst>
          </p:cNvPr>
          <p:cNvCxnSpPr>
            <a:cxnSpLocks/>
          </p:cNvCxnSpPr>
          <p:nvPr userDrawn="1"/>
        </p:nvCxnSpPr>
        <p:spPr>
          <a:xfrm flipV="1">
            <a:off x="9102566"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81" name="Oval 78">
            <a:extLst>
              <a:ext uri="{FF2B5EF4-FFF2-40B4-BE49-F238E27FC236}">
                <a16:creationId xmlns:a16="http://schemas.microsoft.com/office/drawing/2014/main" id="{9BE998E6-0A0F-BCFA-3D2E-05903A68DB97}"/>
              </a:ext>
            </a:extLst>
          </p:cNvPr>
          <p:cNvSpPr/>
          <p:nvPr userDrawn="1"/>
        </p:nvSpPr>
        <p:spPr>
          <a:xfrm>
            <a:off x="8779687" y="3869228"/>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82" name="Straight Connector 90">
            <a:extLst>
              <a:ext uri="{FF2B5EF4-FFF2-40B4-BE49-F238E27FC236}">
                <a16:creationId xmlns:a16="http://schemas.microsoft.com/office/drawing/2014/main" id="{A0E554AA-F4D0-019C-2534-E86975BB5B0C}"/>
              </a:ext>
            </a:extLst>
          </p:cNvPr>
          <p:cNvCxnSpPr>
            <a:cxnSpLocks/>
            <a:endCxn id="81" idx="4"/>
          </p:cNvCxnSpPr>
          <p:nvPr userDrawn="1"/>
        </p:nvCxnSpPr>
        <p:spPr>
          <a:xfrm flipV="1">
            <a:off x="8813809" y="3937471"/>
            <a:ext cx="0" cy="590512"/>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85" name="Oval 78">
            <a:extLst>
              <a:ext uri="{FF2B5EF4-FFF2-40B4-BE49-F238E27FC236}">
                <a16:creationId xmlns:a16="http://schemas.microsoft.com/office/drawing/2014/main" id="{B2172F26-914F-B47C-9501-9E6BB191E98A}"/>
              </a:ext>
            </a:extLst>
          </p:cNvPr>
          <p:cNvSpPr/>
          <p:nvPr userDrawn="1"/>
        </p:nvSpPr>
        <p:spPr>
          <a:xfrm>
            <a:off x="9463286" y="3832582"/>
            <a:ext cx="147669" cy="147668"/>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86" name="Straight Connector 90">
            <a:extLst>
              <a:ext uri="{FF2B5EF4-FFF2-40B4-BE49-F238E27FC236}">
                <a16:creationId xmlns:a16="http://schemas.microsoft.com/office/drawing/2014/main" id="{D67CB719-3218-1861-7EB3-37873E9A439D}"/>
              </a:ext>
            </a:extLst>
          </p:cNvPr>
          <p:cNvCxnSpPr>
            <a:cxnSpLocks/>
          </p:cNvCxnSpPr>
          <p:nvPr userDrawn="1"/>
        </p:nvCxnSpPr>
        <p:spPr>
          <a:xfrm flipV="1">
            <a:off x="9533604" y="3980251"/>
            <a:ext cx="0" cy="725417"/>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89" name="Oval 77">
            <a:extLst>
              <a:ext uri="{FF2B5EF4-FFF2-40B4-BE49-F238E27FC236}">
                <a16:creationId xmlns:a16="http://schemas.microsoft.com/office/drawing/2014/main" id="{BB2A97FA-519E-5C83-2D2F-D0538BDD57CE}"/>
              </a:ext>
            </a:extLst>
          </p:cNvPr>
          <p:cNvSpPr/>
          <p:nvPr userDrawn="1"/>
        </p:nvSpPr>
        <p:spPr>
          <a:xfrm>
            <a:off x="10432172"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90" name="Straight Connector 83">
            <a:extLst>
              <a:ext uri="{FF2B5EF4-FFF2-40B4-BE49-F238E27FC236}">
                <a16:creationId xmlns:a16="http://schemas.microsoft.com/office/drawing/2014/main" id="{4361B724-FB9B-2DF5-C6C0-FBB11DE3E9C0}"/>
              </a:ext>
            </a:extLst>
          </p:cNvPr>
          <p:cNvCxnSpPr>
            <a:cxnSpLocks/>
          </p:cNvCxnSpPr>
          <p:nvPr userDrawn="1"/>
        </p:nvCxnSpPr>
        <p:spPr>
          <a:xfrm flipV="1">
            <a:off x="10502490"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96" name="Pladsholder til tekst 94">
            <a:extLst>
              <a:ext uri="{FF2B5EF4-FFF2-40B4-BE49-F238E27FC236}">
                <a16:creationId xmlns:a16="http://schemas.microsoft.com/office/drawing/2014/main" id="{A7AD2613-F096-2928-0815-4CF768F94D58}"/>
              </a:ext>
            </a:extLst>
          </p:cNvPr>
          <p:cNvSpPr>
            <a:spLocks noGrp="1"/>
          </p:cNvSpPr>
          <p:nvPr>
            <p:ph type="body" sz="quarter" idx="22" hasCustomPrompt="1"/>
          </p:nvPr>
        </p:nvSpPr>
        <p:spPr>
          <a:xfrm>
            <a:off x="949229" y="3143938"/>
            <a:ext cx="957623"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Tree>
    <p:extLst>
      <p:ext uri="{BB962C8B-B14F-4D97-AF65-F5344CB8AC3E}">
        <p14:creationId xmlns:p14="http://schemas.microsoft.com/office/powerpoint/2010/main" val="3958643058"/>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meline Short">
    <p:spTree>
      <p:nvGrpSpPr>
        <p:cNvPr id="1" name=""/>
        <p:cNvGrpSpPr/>
        <p:nvPr/>
      </p:nvGrpSpPr>
      <p:grpSpPr>
        <a:xfrm>
          <a:off x="0" y="0"/>
          <a:ext cx="0" cy="0"/>
          <a:chOff x="0" y="0"/>
          <a:chExt cx="0" cy="0"/>
        </a:xfrm>
      </p:grpSpPr>
      <p:sp>
        <p:nvSpPr>
          <p:cNvPr id="147" name="Pladsholder til tekst 94">
            <a:extLst>
              <a:ext uri="{FF2B5EF4-FFF2-40B4-BE49-F238E27FC236}">
                <a16:creationId xmlns:a16="http://schemas.microsoft.com/office/drawing/2014/main" id="{3DCDFF49-89C3-758A-5EC1-390443F72AE4}"/>
              </a:ext>
            </a:extLst>
          </p:cNvPr>
          <p:cNvSpPr>
            <a:spLocks noGrp="1"/>
          </p:cNvSpPr>
          <p:nvPr>
            <p:ph type="body" sz="quarter" idx="38" hasCustomPrompt="1"/>
          </p:nvPr>
        </p:nvSpPr>
        <p:spPr>
          <a:xfrm>
            <a:off x="8431602" y="3083751"/>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48" name="Pladsholder til tekst 94">
            <a:extLst>
              <a:ext uri="{FF2B5EF4-FFF2-40B4-BE49-F238E27FC236}">
                <a16:creationId xmlns:a16="http://schemas.microsoft.com/office/drawing/2014/main" id="{F24BF887-4840-ABCA-D93A-E56DF81901C9}"/>
              </a:ext>
            </a:extLst>
          </p:cNvPr>
          <p:cNvSpPr>
            <a:spLocks noGrp="1"/>
          </p:cNvSpPr>
          <p:nvPr>
            <p:ph type="body" sz="quarter" idx="39" hasCustomPrompt="1"/>
          </p:nvPr>
        </p:nvSpPr>
        <p:spPr>
          <a:xfrm>
            <a:off x="8431968" y="3442588"/>
            <a:ext cx="1358076" cy="352810"/>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46" name="Pladsholder til billede 98">
            <a:extLst>
              <a:ext uri="{FF2B5EF4-FFF2-40B4-BE49-F238E27FC236}">
                <a16:creationId xmlns:a16="http://schemas.microsoft.com/office/drawing/2014/main" id="{BBB9893B-00B3-D419-D74C-96DE6C98AF37}"/>
              </a:ext>
            </a:extLst>
          </p:cNvPr>
          <p:cNvSpPr>
            <a:spLocks noGrp="1"/>
          </p:cNvSpPr>
          <p:nvPr>
            <p:ph type="pic" sz="quarter" idx="37"/>
          </p:nvPr>
        </p:nvSpPr>
        <p:spPr>
          <a:xfrm>
            <a:off x="7939335" y="2412195"/>
            <a:ext cx="620133" cy="620134"/>
          </a:xfrm>
          <a:prstGeom prst="ellipse">
            <a:avLst/>
          </a:prstGeom>
        </p:spPr>
        <p:txBody>
          <a:bodyPr/>
          <a:lstStyle/>
          <a:p>
            <a:r>
              <a:rPr lang="en-GB"/>
              <a:t>Click icon to add picture</a:t>
            </a:r>
            <a:endParaRPr lang="da-DK"/>
          </a:p>
        </p:txBody>
      </p:sp>
      <p:sp>
        <p:nvSpPr>
          <p:cNvPr id="143" name="Pladsholder til tekst 94">
            <a:extLst>
              <a:ext uri="{FF2B5EF4-FFF2-40B4-BE49-F238E27FC236}">
                <a16:creationId xmlns:a16="http://schemas.microsoft.com/office/drawing/2014/main" id="{78292749-C129-3DF2-3D41-AB8E4962ECCD}"/>
              </a:ext>
            </a:extLst>
          </p:cNvPr>
          <p:cNvSpPr>
            <a:spLocks noGrp="1"/>
          </p:cNvSpPr>
          <p:nvPr>
            <p:ph type="body" sz="quarter" idx="35" hasCustomPrompt="1"/>
          </p:nvPr>
        </p:nvSpPr>
        <p:spPr>
          <a:xfrm>
            <a:off x="7526982" y="4384448"/>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144" name="Pladsholder til tekst 94">
            <a:extLst>
              <a:ext uri="{FF2B5EF4-FFF2-40B4-BE49-F238E27FC236}">
                <a16:creationId xmlns:a16="http://schemas.microsoft.com/office/drawing/2014/main" id="{0A6EED5A-0A80-D453-116E-58BC851A2AA3}"/>
              </a:ext>
            </a:extLst>
          </p:cNvPr>
          <p:cNvSpPr>
            <a:spLocks noGrp="1"/>
          </p:cNvSpPr>
          <p:nvPr>
            <p:ph type="body" sz="quarter" idx="36" hasCustomPrompt="1"/>
          </p:nvPr>
        </p:nvSpPr>
        <p:spPr>
          <a:xfrm>
            <a:off x="7527348" y="4743284"/>
            <a:ext cx="1350414" cy="444653"/>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122" name="Pladsholder til billede 98">
            <a:extLst>
              <a:ext uri="{FF2B5EF4-FFF2-40B4-BE49-F238E27FC236}">
                <a16:creationId xmlns:a16="http://schemas.microsoft.com/office/drawing/2014/main" id="{A0430362-5C0F-69C4-593E-2CFEA50B54A3}"/>
              </a:ext>
            </a:extLst>
          </p:cNvPr>
          <p:cNvSpPr>
            <a:spLocks noGrp="1"/>
          </p:cNvSpPr>
          <p:nvPr>
            <p:ph type="pic" sz="quarter" idx="34"/>
          </p:nvPr>
        </p:nvSpPr>
        <p:spPr>
          <a:xfrm>
            <a:off x="6780443" y="4377910"/>
            <a:ext cx="620133" cy="620134"/>
          </a:xfrm>
          <a:prstGeom prst="ellipse">
            <a:avLst/>
          </a:prstGeom>
        </p:spPr>
        <p:txBody>
          <a:bodyPr/>
          <a:lstStyle/>
          <a:p>
            <a:r>
              <a:rPr lang="en-GB"/>
              <a:t>Click icon to add picture</a:t>
            </a:r>
            <a:endParaRPr lang="da-DK"/>
          </a:p>
        </p:txBody>
      </p:sp>
      <p:sp>
        <p:nvSpPr>
          <p:cNvPr id="97" name="Pladsholder til tekst 94">
            <a:extLst>
              <a:ext uri="{FF2B5EF4-FFF2-40B4-BE49-F238E27FC236}">
                <a16:creationId xmlns:a16="http://schemas.microsoft.com/office/drawing/2014/main" id="{BA2E7FF0-FD00-2734-FB8C-79750019E947}"/>
              </a:ext>
            </a:extLst>
          </p:cNvPr>
          <p:cNvSpPr>
            <a:spLocks noGrp="1"/>
          </p:cNvSpPr>
          <p:nvPr>
            <p:ph type="body" sz="quarter" idx="32" hasCustomPrompt="1"/>
          </p:nvPr>
        </p:nvSpPr>
        <p:spPr>
          <a:xfrm>
            <a:off x="6715268" y="2910027"/>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98" name="Pladsholder til tekst 94">
            <a:extLst>
              <a:ext uri="{FF2B5EF4-FFF2-40B4-BE49-F238E27FC236}">
                <a16:creationId xmlns:a16="http://schemas.microsoft.com/office/drawing/2014/main" id="{B7CE2320-BE4C-FB9C-B98D-32E626CB83CB}"/>
              </a:ext>
            </a:extLst>
          </p:cNvPr>
          <p:cNvSpPr>
            <a:spLocks noGrp="1"/>
          </p:cNvSpPr>
          <p:nvPr>
            <p:ph type="body" sz="quarter" idx="33" hasCustomPrompt="1"/>
          </p:nvPr>
        </p:nvSpPr>
        <p:spPr>
          <a:xfrm>
            <a:off x="6715634" y="3268863"/>
            <a:ext cx="1350414" cy="444653"/>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94" name="Pladsholder til billede 98">
            <a:extLst>
              <a:ext uri="{FF2B5EF4-FFF2-40B4-BE49-F238E27FC236}">
                <a16:creationId xmlns:a16="http://schemas.microsoft.com/office/drawing/2014/main" id="{42110B56-4AC7-F645-C0A7-FBCB9F82597E}"/>
              </a:ext>
            </a:extLst>
          </p:cNvPr>
          <p:cNvSpPr>
            <a:spLocks noGrp="1"/>
          </p:cNvSpPr>
          <p:nvPr>
            <p:ph type="pic" sz="quarter" idx="31"/>
          </p:nvPr>
        </p:nvSpPr>
        <p:spPr>
          <a:xfrm>
            <a:off x="6106185" y="1924154"/>
            <a:ext cx="856668" cy="856669"/>
          </a:xfrm>
          <a:prstGeom prst="ellipse">
            <a:avLst/>
          </a:prstGeom>
        </p:spPr>
        <p:txBody>
          <a:bodyPr/>
          <a:lstStyle/>
          <a:p>
            <a:r>
              <a:rPr lang="en-GB"/>
              <a:t>Click icon to add picture</a:t>
            </a:r>
            <a:endParaRPr lang="da-DK"/>
          </a:p>
        </p:txBody>
      </p:sp>
      <p:sp>
        <p:nvSpPr>
          <p:cNvPr id="92" name="Pladsholder til tekst 94">
            <a:extLst>
              <a:ext uri="{FF2B5EF4-FFF2-40B4-BE49-F238E27FC236}">
                <a16:creationId xmlns:a16="http://schemas.microsoft.com/office/drawing/2014/main" id="{E04FD2B3-CC71-0C18-8B62-E9F360AD0669}"/>
              </a:ext>
            </a:extLst>
          </p:cNvPr>
          <p:cNvSpPr>
            <a:spLocks noGrp="1"/>
          </p:cNvSpPr>
          <p:nvPr>
            <p:ph type="body" sz="quarter" idx="29" hasCustomPrompt="1"/>
          </p:nvPr>
        </p:nvSpPr>
        <p:spPr>
          <a:xfrm>
            <a:off x="5228756" y="4457094"/>
            <a:ext cx="957623" cy="384175"/>
          </a:xfrm>
        </p:spPr>
        <p:txBody>
          <a:bodyPr/>
          <a:lstStyle>
            <a:lvl1pPr marL="0" indent="0">
              <a:buNone/>
              <a:defRPr sz="16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93" name="Pladsholder til tekst 94">
            <a:extLst>
              <a:ext uri="{FF2B5EF4-FFF2-40B4-BE49-F238E27FC236}">
                <a16:creationId xmlns:a16="http://schemas.microsoft.com/office/drawing/2014/main" id="{A93DB4D1-1E3C-F1EE-0139-06416B2DCB1A}"/>
              </a:ext>
            </a:extLst>
          </p:cNvPr>
          <p:cNvSpPr>
            <a:spLocks noGrp="1"/>
          </p:cNvSpPr>
          <p:nvPr>
            <p:ph type="body" sz="quarter" idx="30" hasCustomPrompt="1"/>
          </p:nvPr>
        </p:nvSpPr>
        <p:spPr>
          <a:xfrm>
            <a:off x="5229122" y="4728205"/>
            <a:ext cx="1445508"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91" name="Pladsholder til billede 98">
            <a:extLst>
              <a:ext uri="{FF2B5EF4-FFF2-40B4-BE49-F238E27FC236}">
                <a16:creationId xmlns:a16="http://schemas.microsoft.com/office/drawing/2014/main" id="{CDAFC1C1-84B8-55C6-B79C-8E01857E46D5}"/>
              </a:ext>
            </a:extLst>
          </p:cNvPr>
          <p:cNvSpPr>
            <a:spLocks noGrp="1"/>
          </p:cNvSpPr>
          <p:nvPr>
            <p:ph type="pic" sz="quarter" idx="28"/>
          </p:nvPr>
        </p:nvSpPr>
        <p:spPr>
          <a:xfrm>
            <a:off x="2966368" y="4761629"/>
            <a:ext cx="620133" cy="620134"/>
          </a:xfrm>
          <a:prstGeom prst="ellipse">
            <a:avLst/>
          </a:prstGeom>
        </p:spPr>
        <p:txBody>
          <a:bodyPr/>
          <a:lstStyle/>
          <a:p>
            <a:r>
              <a:rPr lang="en-GB"/>
              <a:t>Click icon to add picture</a:t>
            </a:r>
            <a:endParaRPr lang="da-DK"/>
          </a:p>
        </p:txBody>
      </p:sp>
      <p:sp>
        <p:nvSpPr>
          <p:cNvPr id="87" name="Pladsholder til tekst 94">
            <a:extLst>
              <a:ext uri="{FF2B5EF4-FFF2-40B4-BE49-F238E27FC236}">
                <a16:creationId xmlns:a16="http://schemas.microsoft.com/office/drawing/2014/main" id="{3693C6F0-AF64-9D87-0087-9510EE9A6662}"/>
              </a:ext>
            </a:extLst>
          </p:cNvPr>
          <p:cNvSpPr>
            <a:spLocks noGrp="1"/>
          </p:cNvSpPr>
          <p:nvPr>
            <p:ph type="body" sz="quarter" idx="26" hasCustomPrompt="1"/>
          </p:nvPr>
        </p:nvSpPr>
        <p:spPr>
          <a:xfrm>
            <a:off x="4583298" y="3090951"/>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88" name="Pladsholder til tekst 94">
            <a:extLst>
              <a:ext uri="{FF2B5EF4-FFF2-40B4-BE49-F238E27FC236}">
                <a16:creationId xmlns:a16="http://schemas.microsoft.com/office/drawing/2014/main" id="{D3220D04-7293-9A76-8853-8BD2080C3A61}"/>
              </a:ext>
            </a:extLst>
          </p:cNvPr>
          <p:cNvSpPr>
            <a:spLocks noGrp="1"/>
          </p:cNvSpPr>
          <p:nvPr>
            <p:ph type="body" sz="quarter" idx="27" hasCustomPrompt="1"/>
          </p:nvPr>
        </p:nvSpPr>
        <p:spPr>
          <a:xfrm>
            <a:off x="4583664" y="3449788"/>
            <a:ext cx="1627492" cy="345610"/>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84" name="Pladsholder til billede 98">
            <a:extLst>
              <a:ext uri="{FF2B5EF4-FFF2-40B4-BE49-F238E27FC236}">
                <a16:creationId xmlns:a16="http://schemas.microsoft.com/office/drawing/2014/main" id="{C6314243-D540-B134-E109-1E1D9620242D}"/>
              </a:ext>
            </a:extLst>
          </p:cNvPr>
          <p:cNvSpPr>
            <a:spLocks noGrp="1"/>
          </p:cNvSpPr>
          <p:nvPr>
            <p:ph type="pic" sz="quarter" idx="25"/>
          </p:nvPr>
        </p:nvSpPr>
        <p:spPr>
          <a:xfrm>
            <a:off x="4120370" y="2399836"/>
            <a:ext cx="620133" cy="620134"/>
          </a:xfrm>
          <a:prstGeom prst="ellipse">
            <a:avLst/>
          </a:prstGeom>
        </p:spPr>
        <p:txBody>
          <a:bodyPr/>
          <a:lstStyle/>
          <a:p>
            <a:r>
              <a:rPr lang="en-GB"/>
              <a:t>Click icon to add picture</a:t>
            </a:r>
            <a:endParaRPr lang="da-DK"/>
          </a:p>
        </p:txBody>
      </p:sp>
      <p:sp>
        <p:nvSpPr>
          <p:cNvPr id="80" name="Pladsholder til tekst 94">
            <a:extLst>
              <a:ext uri="{FF2B5EF4-FFF2-40B4-BE49-F238E27FC236}">
                <a16:creationId xmlns:a16="http://schemas.microsoft.com/office/drawing/2014/main" id="{0EEB661F-DDD0-BD09-C336-9269826E6923}"/>
              </a:ext>
            </a:extLst>
          </p:cNvPr>
          <p:cNvSpPr>
            <a:spLocks noGrp="1"/>
          </p:cNvSpPr>
          <p:nvPr>
            <p:ph type="body" sz="quarter" idx="23" hasCustomPrompt="1"/>
          </p:nvPr>
        </p:nvSpPr>
        <p:spPr>
          <a:xfrm>
            <a:off x="3419516" y="4098258"/>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83" name="Pladsholder til tekst 94">
            <a:extLst>
              <a:ext uri="{FF2B5EF4-FFF2-40B4-BE49-F238E27FC236}">
                <a16:creationId xmlns:a16="http://schemas.microsoft.com/office/drawing/2014/main" id="{A9CB8E21-5517-42DF-376F-798DDCECED6C}"/>
              </a:ext>
            </a:extLst>
          </p:cNvPr>
          <p:cNvSpPr>
            <a:spLocks noGrp="1"/>
          </p:cNvSpPr>
          <p:nvPr>
            <p:ph type="body" sz="quarter" idx="24" hasCustomPrompt="1"/>
          </p:nvPr>
        </p:nvSpPr>
        <p:spPr>
          <a:xfrm>
            <a:off x="3419882" y="4457094"/>
            <a:ext cx="1445508" cy="384175"/>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sp>
        <p:nvSpPr>
          <p:cNvPr id="76" name="Pladsholder til tekst 94">
            <a:extLst>
              <a:ext uri="{FF2B5EF4-FFF2-40B4-BE49-F238E27FC236}">
                <a16:creationId xmlns:a16="http://schemas.microsoft.com/office/drawing/2014/main" id="{2072149E-4743-648A-69DD-199D3AA79E39}"/>
              </a:ext>
            </a:extLst>
          </p:cNvPr>
          <p:cNvSpPr>
            <a:spLocks noGrp="1"/>
          </p:cNvSpPr>
          <p:nvPr>
            <p:ph type="body" sz="quarter" idx="21" hasCustomPrompt="1"/>
          </p:nvPr>
        </p:nvSpPr>
        <p:spPr>
          <a:xfrm>
            <a:off x="2544235" y="2807340"/>
            <a:ext cx="957623" cy="384175"/>
          </a:xfrm>
        </p:spPr>
        <p:txBody>
          <a:bodyPr/>
          <a:lstStyle>
            <a:lvl1pPr marL="0" indent="0">
              <a:buNone/>
              <a:defRPr sz="2400">
                <a:latin typeface="+mj-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a:t>Year</a:t>
            </a:r>
          </a:p>
        </p:txBody>
      </p:sp>
      <p:sp>
        <p:nvSpPr>
          <p:cNvPr id="79" name="Pladsholder til tekst 94">
            <a:extLst>
              <a:ext uri="{FF2B5EF4-FFF2-40B4-BE49-F238E27FC236}">
                <a16:creationId xmlns:a16="http://schemas.microsoft.com/office/drawing/2014/main" id="{776BCBC2-5EC0-2381-AFE3-60F48287D82D}"/>
              </a:ext>
            </a:extLst>
          </p:cNvPr>
          <p:cNvSpPr>
            <a:spLocks noGrp="1"/>
          </p:cNvSpPr>
          <p:nvPr>
            <p:ph type="body" sz="quarter" idx="22" hasCustomPrompt="1"/>
          </p:nvPr>
        </p:nvSpPr>
        <p:spPr>
          <a:xfrm>
            <a:off x="2544601" y="3166176"/>
            <a:ext cx="1479819" cy="547347"/>
          </a:xfrm>
        </p:spPr>
        <p:txBody>
          <a:bodyPr/>
          <a:lstStyle>
            <a:lvl1pPr marL="0" indent="0">
              <a:buNone/>
              <a:defRPr sz="800">
                <a:latin typeface="+mn-lt"/>
              </a:defRPr>
            </a:lvl1pPr>
            <a:lvl2pPr marL="199104" indent="0">
              <a:buNone/>
              <a:defRPr sz="2400">
                <a:latin typeface="+mj-lt"/>
              </a:defRPr>
            </a:lvl2pPr>
            <a:lvl3pPr marL="398209" indent="0">
              <a:buNone/>
              <a:defRPr sz="2400">
                <a:latin typeface="+mj-lt"/>
              </a:defRPr>
            </a:lvl3pPr>
            <a:lvl4pPr marL="597314" indent="0">
              <a:buNone/>
              <a:defRPr sz="2400">
                <a:latin typeface="+mj-lt"/>
              </a:defRPr>
            </a:lvl4pPr>
            <a:lvl5pPr marL="810640" indent="0">
              <a:buNone/>
              <a:defRPr sz="2400">
                <a:latin typeface="+mj-lt"/>
              </a:defRPr>
            </a:lvl5pPr>
          </a:lstStyle>
          <a:p>
            <a:pPr lvl="0"/>
            <a:r>
              <a:rPr lang="da-DK" err="1"/>
              <a:t>Text</a:t>
            </a:r>
            <a:endParaRPr lang="da-DK"/>
          </a:p>
        </p:txBody>
      </p:sp>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104888757"/>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3" name="Date Placeholder 2">
            <a:extLst>
              <a:ext uri="{FF2B5EF4-FFF2-40B4-BE49-F238E27FC236}">
                <a16:creationId xmlns:a16="http://schemas.microsoft.com/office/drawing/2014/main" id="{1C9D9593-6010-4D84-B698-3916B996FA30}"/>
              </a:ext>
            </a:extLst>
          </p:cNvPr>
          <p:cNvSpPr>
            <a:spLocks noGrp="1"/>
          </p:cNvSpPr>
          <p:nvPr>
            <p:ph type="dt" sz="half" idx="18"/>
          </p:nvPr>
        </p:nvSpPr>
        <p:spPr/>
        <p:txBody>
          <a:bodyPr/>
          <a:lstStyle/>
          <a:p>
            <a:fld id="{A0ABC626-455B-41B0-A0E7-A5E156590607}" type="datetime1">
              <a:rPr lang="en-US" smtClean="0"/>
              <a:pPr/>
              <a:t>1/28/2026</a:t>
            </a:fld>
            <a:endParaRPr lang="en-US"/>
          </a:p>
        </p:txBody>
      </p:sp>
      <p:sp>
        <p:nvSpPr>
          <p:cNvPr id="4" name="Footer Placeholder 3">
            <a:extLst>
              <a:ext uri="{FF2B5EF4-FFF2-40B4-BE49-F238E27FC236}">
                <a16:creationId xmlns:a16="http://schemas.microsoft.com/office/drawing/2014/main" id="{68C73727-0AEF-4180-9A25-9D9E4AA4CDE0}"/>
              </a:ext>
            </a:extLst>
          </p:cNvPr>
          <p:cNvSpPr>
            <a:spLocks noGrp="1"/>
          </p:cNvSpPr>
          <p:nvPr>
            <p:ph type="ftr" sz="quarter" idx="19"/>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40140819-2DD2-4C6A-B2BA-661DD2B0CB85}"/>
              </a:ext>
            </a:extLst>
          </p:cNvPr>
          <p:cNvSpPr>
            <a:spLocks noGrp="1"/>
          </p:cNvSpPr>
          <p:nvPr>
            <p:ph type="sldNum" sz="quarter" idx="20"/>
          </p:nvPr>
        </p:nvSpPr>
        <p:spPr/>
        <p:txBody>
          <a:bodyPr/>
          <a:lstStyle/>
          <a:p>
            <a:fld id="{6C385236-B7BA-4938-9EA6-6DEC8CA653D7}" type="slidenum">
              <a:rPr lang="en-US" smtClean="0"/>
              <a:pPr/>
              <a:t>‹#›</a:t>
            </a:fld>
            <a:endParaRPr lang="en-US"/>
          </a:p>
        </p:txBody>
      </p:sp>
      <p:sp>
        <p:nvSpPr>
          <p:cNvPr id="8" name="Text Placeholder 7">
            <a:extLst>
              <a:ext uri="{FF2B5EF4-FFF2-40B4-BE49-F238E27FC236}">
                <a16:creationId xmlns:a16="http://schemas.microsoft.com/office/drawing/2014/main" id="{59F31923-D926-4EC1-927C-8708EF07DF2D}"/>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9" name="Title Placeholder 1">
            <a:extLst>
              <a:ext uri="{FF2B5EF4-FFF2-40B4-BE49-F238E27FC236}">
                <a16:creationId xmlns:a16="http://schemas.microsoft.com/office/drawing/2014/main" id="{9B7F5197-BFC0-474F-8B91-9B266F1A87C4}"/>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cxnSp>
        <p:nvCxnSpPr>
          <p:cNvPr id="14" name="Straight Connector 76">
            <a:extLst>
              <a:ext uri="{FF2B5EF4-FFF2-40B4-BE49-F238E27FC236}">
                <a16:creationId xmlns:a16="http://schemas.microsoft.com/office/drawing/2014/main" id="{3B6C5347-56E2-D0B6-AD91-77C1B451EEDE}"/>
              </a:ext>
            </a:extLst>
          </p:cNvPr>
          <p:cNvCxnSpPr>
            <a:cxnSpLocks/>
          </p:cNvCxnSpPr>
          <p:nvPr/>
        </p:nvCxnSpPr>
        <p:spPr>
          <a:xfrm flipH="1">
            <a:off x="2382841" y="3906418"/>
            <a:ext cx="7476717" cy="0"/>
          </a:xfrm>
          <a:prstGeom prst="line">
            <a:avLst/>
          </a:prstGeom>
          <a:ln w="15875" cap="flat" cmpd="sng">
            <a:solidFill>
              <a:schemeClr val="accent3"/>
            </a:solidFill>
            <a:prstDash val="solid"/>
            <a:miter lim="800000"/>
            <a:headEnd type="triangle"/>
            <a:tailEnd type="none"/>
          </a:ln>
        </p:spPr>
        <p:style>
          <a:lnRef idx="1">
            <a:schemeClr val="accent1"/>
          </a:lnRef>
          <a:fillRef idx="0">
            <a:schemeClr val="accent1"/>
          </a:fillRef>
          <a:effectRef idx="0">
            <a:schemeClr val="accent1"/>
          </a:effectRef>
          <a:fontRef idx="minor">
            <a:schemeClr val="tx1"/>
          </a:fontRef>
        </p:style>
      </p:cxnSp>
      <p:sp>
        <p:nvSpPr>
          <p:cNvPr id="15" name="Oval 77">
            <a:extLst>
              <a:ext uri="{FF2B5EF4-FFF2-40B4-BE49-F238E27FC236}">
                <a16:creationId xmlns:a16="http://schemas.microsoft.com/office/drawing/2014/main" id="{7B58CECD-CA37-1AC6-6DEE-21FAE04CFAAA}"/>
              </a:ext>
            </a:extLst>
          </p:cNvPr>
          <p:cNvSpPr/>
          <p:nvPr/>
        </p:nvSpPr>
        <p:spPr>
          <a:xfrm>
            <a:off x="2326586"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16" name="Straight Connector 83">
            <a:extLst>
              <a:ext uri="{FF2B5EF4-FFF2-40B4-BE49-F238E27FC236}">
                <a16:creationId xmlns:a16="http://schemas.microsoft.com/office/drawing/2014/main" id="{F432AF86-C3E3-2C6D-BB45-7BC1320AFEFF}"/>
              </a:ext>
            </a:extLst>
          </p:cNvPr>
          <p:cNvCxnSpPr>
            <a:cxnSpLocks/>
          </p:cNvCxnSpPr>
          <p:nvPr/>
        </p:nvCxnSpPr>
        <p:spPr>
          <a:xfrm flipV="1">
            <a:off x="2396904"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20" name="Oval 78">
            <a:extLst>
              <a:ext uri="{FF2B5EF4-FFF2-40B4-BE49-F238E27FC236}">
                <a16:creationId xmlns:a16="http://schemas.microsoft.com/office/drawing/2014/main" id="{DFAF8C5D-D72C-53EF-1C76-22002B6BFA78}"/>
              </a:ext>
            </a:extLst>
          </p:cNvPr>
          <p:cNvSpPr/>
          <p:nvPr/>
        </p:nvSpPr>
        <p:spPr>
          <a:xfrm>
            <a:off x="3197908"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21" name="Straight Connector 90">
            <a:extLst>
              <a:ext uri="{FF2B5EF4-FFF2-40B4-BE49-F238E27FC236}">
                <a16:creationId xmlns:a16="http://schemas.microsoft.com/office/drawing/2014/main" id="{8001A90C-6F49-6EDB-1F7A-8A08D3918507}"/>
              </a:ext>
            </a:extLst>
          </p:cNvPr>
          <p:cNvCxnSpPr>
            <a:cxnSpLocks/>
          </p:cNvCxnSpPr>
          <p:nvPr/>
        </p:nvCxnSpPr>
        <p:spPr>
          <a:xfrm flipV="1">
            <a:off x="3268226" y="3980252"/>
            <a:ext cx="0" cy="882943"/>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30" name="Oval 79">
            <a:extLst>
              <a:ext uri="{FF2B5EF4-FFF2-40B4-BE49-F238E27FC236}">
                <a16:creationId xmlns:a16="http://schemas.microsoft.com/office/drawing/2014/main" id="{2B704F94-D60E-6055-5BB0-5C99A866A914}"/>
              </a:ext>
            </a:extLst>
          </p:cNvPr>
          <p:cNvSpPr/>
          <p:nvPr/>
        </p:nvSpPr>
        <p:spPr>
          <a:xfrm>
            <a:off x="4360602"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31" name="Straight Connector 93">
            <a:extLst>
              <a:ext uri="{FF2B5EF4-FFF2-40B4-BE49-F238E27FC236}">
                <a16:creationId xmlns:a16="http://schemas.microsoft.com/office/drawing/2014/main" id="{B2CD08D4-73F4-3250-60C2-6DD439334EC5}"/>
              </a:ext>
            </a:extLst>
          </p:cNvPr>
          <p:cNvCxnSpPr>
            <a:cxnSpLocks/>
            <a:stCxn id="30" idx="0"/>
          </p:cNvCxnSpPr>
          <p:nvPr/>
        </p:nvCxnSpPr>
        <p:spPr>
          <a:xfrm flipH="1" flipV="1">
            <a:off x="4430437" y="3051024"/>
            <a:ext cx="3999" cy="78155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41" name="Oval 78">
            <a:extLst>
              <a:ext uri="{FF2B5EF4-FFF2-40B4-BE49-F238E27FC236}">
                <a16:creationId xmlns:a16="http://schemas.microsoft.com/office/drawing/2014/main" id="{C7861A48-3508-EB2B-92E9-7CF290CA24C2}"/>
              </a:ext>
            </a:extLst>
          </p:cNvPr>
          <p:cNvSpPr/>
          <p:nvPr/>
        </p:nvSpPr>
        <p:spPr>
          <a:xfrm>
            <a:off x="5043629" y="3869230"/>
            <a:ext cx="68243" cy="68243"/>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46" name="Straight Connector 90">
            <a:extLst>
              <a:ext uri="{FF2B5EF4-FFF2-40B4-BE49-F238E27FC236}">
                <a16:creationId xmlns:a16="http://schemas.microsoft.com/office/drawing/2014/main" id="{74FE2199-0007-CF68-E13F-25F1D9CC6A7D}"/>
              </a:ext>
            </a:extLst>
          </p:cNvPr>
          <p:cNvCxnSpPr>
            <a:cxnSpLocks/>
          </p:cNvCxnSpPr>
          <p:nvPr/>
        </p:nvCxnSpPr>
        <p:spPr>
          <a:xfrm flipV="1">
            <a:off x="5076125" y="3937473"/>
            <a:ext cx="0" cy="1149531"/>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47" name="Oval 77">
            <a:extLst>
              <a:ext uri="{FF2B5EF4-FFF2-40B4-BE49-F238E27FC236}">
                <a16:creationId xmlns:a16="http://schemas.microsoft.com/office/drawing/2014/main" id="{38D940DD-DFAF-0177-71C9-C8A0CFB64DE0}"/>
              </a:ext>
            </a:extLst>
          </p:cNvPr>
          <p:cNvSpPr/>
          <p:nvPr/>
        </p:nvSpPr>
        <p:spPr>
          <a:xfrm>
            <a:off x="8170604"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50" name="Straight Connector 83">
            <a:extLst>
              <a:ext uri="{FF2B5EF4-FFF2-40B4-BE49-F238E27FC236}">
                <a16:creationId xmlns:a16="http://schemas.microsoft.com/office/drawing/2014/main" id="{2D5BF45A-F1B8-8628-8D34-01B284F4FC0F}"/>
              </a:ext>
            </a:extLst>
          </p:cNvPr>
          <p:cNvCxnSpPr>
            <a:cxnSpLocks/>
            <a:stCxn id="47" idx="0"/>
          </p:cNvCxnSpPr>
          <p:nvPr/>
        </p:nvCxnSpPr>
        <p:spPr>
          <a:xfrm flipH="1" flipV="1">
            <a:off x="8239386" y="3051024"/>
            <a:ext cx="5052" cy="781559"/>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54" name="Oval 77">
            <a:extLst>
              <a:ext uri="{FF2B5EF4-FFF2-40B4-BE49-F238E27FC236}">
                <a16:creationId xmlns:a16="http://schemas.microsoft.com/office/drawing/2014/main" id="{6806D108-2A65-F6BB-6140-06C43ACEB52A}"/>
              </a:ext>
            </a:extLst>
          </p:cNvPr>
          <p:cNvSpPr/>
          <p:nvPr/>
        </p:nvSpPr>
        <p:spPr>
          <a:xfrm>
            <a:off x="6464202"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55" name="Straight Connector 83">
            <a:extLst>
              <a:ext uri="{FF2B5EF4-FFF2-40B4-BE49-F238E27FC236}">
                <a16:creationId xmlns:a16="http://schemas.microsoft.com/office/drawing/2014/main" id="{2E8FD35D-2D7A-D408-96F6-B4C61233A16F}"/>
              </a:ext>
            </a:extLst>
          </p:cNvPr>
          <p:cNvCxnSpPr>
            <a:cxnSpLocks/>
          </p:cNvCxnSpPr>
          <p:nvPr/>
        </p:nvCxnSpPr>
        <p:spPr>
          <a:xfrm flipV="1">
            <a:off x="6534520" y="2798904"/>
            <a:ext cx="0" cy="1019615"/>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
        <p:nvSpPr>
          <p:cNvPr id="63" name="Oval 78">
            <a:extLst>
              <a:ext uri="{FF2B5EF4-FFF2-40B4-BE49-F238E27FC236}">
                <a16:creationId xmlns:a16="http://schemas.microsoft.com/office/drawing/2014/main" id="{0108EFA9-F3B8-4CFA-B7E1-B00A9C20893E}"/>
              </a:ext>
            </a:extLst>
          </p:cNvPr>
          <p:cNvSpPr/>
          <p:nvPr/>
        </p:nvSpPr>
        <p:spPr>
          <a:xfrm>
            <a:off x="7019059" y="3832583"/>
            <a:ext cx="147669" cy="147669"/>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a:solidFill>
                <a:schemeClr val="tx1"/>
              </a:solidFill>
            </a:endParaRPr>
          </a:p>
        </p:txBody>
      </p:sp>
      <p:cxnSp>
        <p:nvCxnSpPr>
          <p:cNvPr id="64" name="Straight Connector 90">
            <a:extLst>
              <a:ext uri="{FF2B5EF4-FFF2-40B4-BE49-F238E27FC236}">
                <a16:creationId xmlns:a16="http://schemas.microsoft.com/office/drawing/2014/main" id="{493844BF-4F9D-A2B1-2B36-0854260B8BE2}"/>
              </a:ext>
            </a:extLst>
          </p:cNvPr>
          <p:cNvCxnSpPr>
            <a:cxnSpLocks/>
          </p:cNvCxnSpPr>
          <p:nvPr/>
        </p:nvCxnSpPr>
        <p:spPr>
          <a:xfrm flipV="1">
            <a:off x="7089377" y="3980252"/>
            <a:ext cx="0" cy="354227"/>
          </a:xfrm>
          <a:prstGeom prst="line">
            <a:avLst/>
          </a:prstGeom>
          <a:ln w="22225" cap="rnd" cmpd="sng">
            <a:solidFill>
              <a:schemeClr val="accent3"/>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1985138"/>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 Righ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079569955"/>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7" name="Picture Placeholder 3">
            <a:extLst>
              <a:ext uri="{FF2B5EF4-FFF2-40B4-BE49-F238E27FC236}">
                <a16:creationId xmlns:a16="http://schemas.microsoft.com/office/drawing/2014/main" id="{270A7E1B-06C4-491A-A7D6-5E2BF0B762AA}"/>
              </a:ext>
            </a:extLst>
          </p:cNvPr>
          <p:cNvSpPr>
            <a:spLocks noGrp="1"/>
          </p:cNvSpPr>
          <p:nvPr>
            <p:ph type="pic" sz="quarter" idx="17" hasCustomPrompt="1"/>
          </p:nvPr>
        </p:nvSpPr>
        <p:spPr>
          <a:xfrm>
            <a:off x="6205538" y="0"/>
            <a:ext cx="5986461" cy="6284890"/>
          </a:xfrm>
        </p:spPr>
        <p:txBody>
          <a:bodyPr lIns="60458" tIns="60458" rIns="60458" bIns="61200" anchor="ctr" anchorCtr="0"/>
          <a:lstStyle>
            <a:lvl1pPr marL="0" indent="0" algn="ctr">
              <a:spcBef>
                <a:spcPts val="0"/>
              </a:spcBef>
              <a:buNone/>
              <a:defRPr baseline="0">
                <a:solidFill>
                  <a:schemeClr val="tx1"/>
                </a:solidFill>
              </a:defRPr>
            </a:lvl1pPr>
          </a:lstStyle>
          <a:p>
            <a:r>
              <a:rPr lang="en-US" noProof="0"/>
              <a:t>Click to insert a picture</a:t>
            </a:r>
          </a:p>
        </p:txBody>
      </p:sp>
      <p:sp>
        <p:nvSpPr>
          <p:cNvPr id="13" name="Text Placeholder 18">
            <a:extLst>
              <a:ext uri="{FF2B5EF4-FFF2-40B4-BE49-F238E27FC236}">
                <a16:creationId xmlns:a16="http://schemas.microsoft.com/office/drawing/2014/main" id="{6292EC8F-CA80-4608-8BBB-26EAD8252482}"/>
              </a:ext>
            </a:extLst>
          </p:cNvPr>
          <p:cNvSpPr>
            <a:spLocks noGrp="1"/>
          </p:cNvSpPr>
          <p:nvPr>
            <p:ph type="body" sz="quarter" idx="18"/>
          </p:nvPr>
        </p:nvSpPr>
        <p:spPr>
          <a:xfrm>
            <a:off x="479425" y="1412875"/>
            <a:ext cx="5507038" cy="4870450"/>
          </a:xfrm>
          <a:noFill/>
        </p:spPr>
        <p:txBody>
          <a:bodyPr lIns="0" tIns="0" rIns="0" bIns="0" ancho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3" name="Date Placeholder 2">
            <a:extLst>
              <a:ext uri="{FF2B5EF4-FFF2-40B4-BE49-F238E27FC236}">
                <a16:creationId xmlns:a16="http://schemas.microsoft.com/office/drawing/2014/main" id="{EFD0F7C6-431E-46C4-9429-A3D456CBADBB}"/>
              </a:ext>
            </a:extLst>
          </p:cNvPr>
          <p:cNvSpPr>
            <a:spLocks noGrp="1"/>
          </p:cNvSpPr>
          <p:nvPr>
            <p:ph type="dt" sz="half" idx="20"/>
          </p:nvPr>
        </p:nvSpPr>
        <p:spPr/>
        <p:txBody>
          <a:bodyPr/>
          <a:lstStyle/>
          <a:p>
            <a:fld id="{A0ABC626-455B-41B0-A0E7-A5E156590607}" type="datetime1">
              <a:rPr lang="en-US" smtClean="0"/>
              <a:pPr/>
              <a:t>1/28/2026</a:t>
            </a:fld>
            <a:endParaRPr lang="en-US"/>
          </a:p>
        </p:txBody>
      </p:sp>
      <p:sp>
        <p:nvSpPr>
          <p:cNvPr id="4" name="Footer Placeholder 3">
            <a:extLst>
              <a:ext uri="{FF2B5EF4-FFF2-40B4-BE49-F238E27FC236}">
                <a16:creationId xmlns:a16="http://schemas.microsoft.com/office/drawing/2014/main" id="{D8820383-CC25-496B-BB92-273CBD649C18}"/>
              </a:ext>
            </a:extLst>
          </p:cNvPr>
          <p:cNvSpPr>
            <a:spLocks noGrp="1"/>
          </p:cNvSpPr>
          <p:nvPr>
            <p:ph type="ftr" sz="quarter" idx="21"/>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20F88412-719A-4E27-BE3B-7A6D9C0B356A}"/>
              </a:ext>
            </a:extLst>
          </p:cNvPr>
          <p:cNvSpPr>
            <a:spLocks noGrp="1"/>
          </p:cNvSpPr>
          <p:nvPr>
            <p:ph type="sldNum" sz="quarter" idx="22"/>
          </p:nvPr>
        </p:nvSpPr>
        <p:spPr/>
        <p:txBody>
          <a:bodyPr/>
          <a:lstStyle/>
          <a:p>
            <a:fld id="{6C385236-B7BA-4938-9EA6-6DEC8CA653D7}" type="slidenum">
              <a:rPr lang="en-US" smtClean="0"/>
              <a:pPr/>
              <a:t>‹#›</a:t>
            </a:fld>
            <a:endParaRPr lang="en-US"/>
          </a:p>
        </p:txBody>
      </p:sp>
      <p:sp>
        <p:nvSpPr>
          <p:cNvPr id="10" name="Text Placeholder 7">
            <a:extLst>
              <a:ext uri="{FF2B5EF4-FFF2-40B4-BE49-F238E27FC236}">
                <a16:creationId xmlns:a16="http://schemas.microsoft.com/office/drawing/2014/main" id="{AD0C1278-E9AE-4168-A595-99A55EA23DF8}"/>
              </a:ext>
            </a:extLst>
          </p:cNvPr>
          <p:cNvSpPr>
            <a:spLocks noGrp="1"/>
          </p:cNvSpPr>
          <p:nvPr>
            <p:ph type="body" sz="quarter" idx="14" hasCustomPrompt="1"/>
          </p:nvPr>
        </p:nvSpPr>
        <p:spPr>
          <a:xfrm>
            <a:off x="475521" y="873877"/>
            <a:ext cx="5507038"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1" name="Title Placeholder 1">
            <a:extLst>
              <a:ext uri="{FF2B5EF4-FFF2-40B4-BE49-F238E27FC236}">
                <a16:creationId xmlns:a16="http://schemas.microsoft.com/office/drawing/2014/main" id="{7B0E5E79-8AD5-4282-B864-D586098D06AB}"/>
              </a:ext>
            </a:extLst>
          </p:cNvPr>
          <p:cNvSpPr>
            <a:spLocks noGrp="1"/>
          </p:cNvSpPr>
          <p:nvPr>
            <p:ph type="title" hasCustomPrompt="1"/>
          </p:nvPr>
        </p:nvSpPr>
        <p:spPr>
          <a:xfrm>
            <a:off x="479425" y="494490"/>
            <a:ext cx="5506081"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1631301320"/>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 Lef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407638528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13" name="Text Placeholder 18">
            <a:extLst>
              <a:ext uri="{FF2B5EF4-FFF2-40B4-BE49-F238E27FC236}">
                <a16:creationId xmlns:a16="http://schemas.microsoft.com/office/drawing/2014/main" id="{EC72F5BB-D66A-4AE5-BE40-DAC7B5574161}"/>
              </a:ext>
            </a:extLst>
          </p:cNvPr>
          <p:cNvSpPr>
            <a:spLocks noGrp="1"/>
          </p:cNvSpPr>
          <p:nvPr>
            <p:ph type="body" sz="quarter" idx="17"/>
          </p:nvPr>
        </p:nvSpPr>
        <p:spPr>
          <a:xfrm>
            <a:off x="6200776" y="1412875"/>
            <a:ext cx="5511800" cy="4870450"/>
          </a:xfrm>
          <a:noFill/>
        </p:spPr>
        <p:txBody>
          <a:bodyPr lIns="0" tIns="0" rIns="0" bIns="0" ancho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6" name="Picture Placeholder 3">
            <a:extLst>
              <a:ext uri="{FF2B5EF4-FFF2-40B4-BE49-F238E27FC236}">
                <a16:creationId xmlns:a16="http://schemas.microsoft.com/office/drawing/2014/main" id="{B5B7800E-C1F4-4988-9830-63D6CD965A31}"/>
              </a:ext>
            </a:extLst>
          </p:cNvPr>
          <p:cNvSpPr>
            <a:spLocks noGrp="1"/>
          </p:cNvSpPr>
          <p:nvPr>
            <p:ph type="pic" sz="quarter" idx="18" hasCustomPrompt="1"/>
          </p:nvPr>
        </p:nvSpPr>
        <p:spPr>
          <a:xfrm>
            <a:off x="0" y="0"/>
            <a:ext cx="5986463" cy="6283325"/>
          </a:xfrm>
        </p:spPr>
        <p:txBody>
          <a:bodyPr lIns="0" tIns="0" rIns="0" bIns="0" anchor="ctr" anchorCtr="0"/>
          <a:lstStyle>
            <a:lvl1pPr marL="0" indent="0" algn="ctr">
              <a:spcBef>
                <a:spcPts val="0"/>
              </a:spcBef>
              <a:buNone/>
              <a:defRPr baseline="0">
                <a:solidFill>
                  <a:schemeClr val="tx1"/>
                </a:solidFill>
              </a:defRPr>
            </a:lvl1pPr>
          </a:lstStyle>
          <a:p>
            <a:r>
              <a:rPr lang="en-US" noProof="0"/>
              <a:t>Click to insert a picture</a:t>
            </a:r>
          </a:p>
        </p:txBody>
      </p:sp>
      <p:sp>
        <p:nvSpPr>
          <p:cNvPr id="3" name="Date Placeholder 2">
            <a:extLst>
              <a:ext uri="{FF2B5EF4-FFF2-40B4-BE49-F238E27FC236}">
                <a16:creationId xmlns:a16="http://schemas.microsoft.com/office/drawing/2014/main" id="{E54AC8E3-7E26-425E-8440-6C36641BAB2B}"/>
              </a:ext>
            </a:extLst>
          </p:cNvPr>
          <p:cNvSpPr>
            <a:spLocks noGrp="1"/>
          </p:cNvSpPr>
          <p:nvPr>
            <p:ph type="dt" sz="half" idx="20"/>
          </p:nvPr>
        </p:nvSpPr>
        <p:spPr/>
        <p:txBody>
          <a:bodyPr/>
          <a:lstStyle/>
          <a:p>
            <a:fld id="{A0ABC626-455B-41B0-A0E7-A5E156590607}" type="datetime1">
              <a:rPr lang="en-US" smtClean="0"/>
              <a:pPr/>
              <a:t>1/28/2026</a:t>
            </a:fld>
            <a:endParaRPr lang="en-US"/>
          </a:p>
        </p:txBody>
      </p:sp>
      <p:sp>
        <p:nvSpPr>
          <p:cNvPr id="4" name="Footer Placeholder 3">
            <a:extLst>
              <a:ext uri="{FF2B5EF4-FFF2-40B4-BE49-F238E27FC236}">
                <a16:creationId xmlns:a16="http://schemas.microsoft.com/office/drawing/2014/main" id="{B22B9DD0-AE94-45C4-ABB9-A2AE218DA704}"/>
              </a:ext>
            </a:extLst>
          </p:cNvPr>
          <p:cNvSpPr>
            <a:spLocks noGrp="1"/>
          </p:cNvSpPr>
          <p:nvPr>
            <p:ph type="ftr" sz="quarter" idx="21"/>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103D825D-904C-4C01-BE1D-29445C0E59F0}"/>
              </a:ext>
            </a:extLst>
          </p:cNvPr>
          <p:cNvSpPr>
            <a:spLocks noGrp="1"/>
          </p:cNvSpPr>
          <p:nvPr>
            <p:ph type="sldNum" sz="quarter" idx="22"/>
          </p:nvPr>
        </p:nvSpPr>
        <p:spPr/>
        <p:txBody>
          <a:bodyPr/>
          <a:lstStyle/>
          <a:p>
            <a:fld id="{6C385236-B7BA-4938-9EA6-6DEC8CA653D7}" type="slidenum">
              <a:rPr lang="en-US" smtClean="0"/>
              <a:pPr/>
              <a:t>‹#›</a:t>
            </a:fld>
            <a:endParaRPr lang="en-US"/>
          </a:p>
        </p:txBody>
      </p:sp>
      <p:sp>
        <p:nvSpPr>
          <p:cNvPr id="10" name="Text Placeholder 7">
            <a:extLst>
              <a:ext uri="{FF2B5EF4-FFF2-40B4-BE49-F238E27FC236}">
                <a16:creationId xmlns:a16="http://schemas.microsoft.com/office/drawing/2014/main" id="{D08A57AA-70F0-446E-8A3A-71C82A9FED97}"/>
              </a:ext>
            </a:extLst>
          </p:cNvPr>
          <p:cNvSpPr>
            <a:spLocks noGrp="1"/>
          </p:cNvSpPr>
          <p:nvPr>
            <p:ph type="body" sz="quarter" idx="14" hasCustomPrompt="1"/>
          </p:nvPr>
        </p:nvSpPr>
        <p:spPr>
          <a:xfrm>
            <a:off x="6205539" y="873877"/>
            <a:ext cx="5505084"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1" name="Title Placeholder 1">
            <a:extLst>
              <a:ext uri="{FF2B5EF4-FFF2-40B4-BE49-F238E27FC236}">
                <a16:creationId xmlns:a16="http://schemas.microsoft.com/office/drawing/2014/main" id="{16E8E331-60E3-42A0-B941-83830F3205B6}"/>
              </a:ext>
            </a:extLst>
          </p:cNvPr>
          <p:cNvSpPr>
            <a:spLocks noGrp="1"/>
          </p:cNvSpPr>
          <p:nvPr>
            <p:ph type="title" hasCustomPrompt="1"/>
          </p:nvPr>
        </p:nvSpPr>
        <p:spPr>
          <a:xfrm>
            <a:off x="6208447" y="494490"/>
            <a:ext cx="5504128"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191739537"/>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 Left">
    <p:spTree>
      <p:nvGrpSpPr>
        <p:cNvPr id="1" name=""/>
        <p:cNvGrpSpPr/>
        <p:nvPr/>
      </p:nvGrpSpPr>
      <p:grpSpPr>
        <a:xfrm>
          <a:off x="0" y="0"/>
          <a:ext cx="0" cy="0"/>
          <a:chOff x="0" y="0"/>
          <a:chExt cx="0" cy="0"/>
        </a:xfrm>
      </p:grpSpPr>
      <p:sp>
        <p:nvSpPr>
          <p:cNvPr id="10" name="Text Placeholder 18">
            <a:extLst>
              <a:ext uri="{FF2B5EF4-FFF2-40B4-BE49-F238E27FC236}">
                <a16:creationId xmlns:a16="http://schemas.microsoft.com/office/drawing/2014/main" id="{13F9A983-C937-4508-B213-1A5EC060D737}"/>
              </a:ext>
            </a:extLst>
          </p:cNvPr>
          <p:cNvSpPr>
            <a:spLocks noGrp="1"/>
          </p:cNvSpPr>
          <p:nvPr>
            <p:ph type="body" sz="quarter" idx="15"/>
          </p:nvPr>
        </p:nvSpPr>
        <p:spPr>
          <a:xfrm>
            <a:off x="8629649" y="0"/>
            <a:ext cx="3562350" cy="6283325"/>
          </a:xfrm>
          <a:solidFill>
            <a:schemeClr val="bg2">
              <a:lumMod val="20000"/>
              <a:lumOff val="80000"/>
            </a:schemeClr>
          </a:solidFill>
        </p:spPr>
        <p:txBody>
          <a:bodyPr lIns="288000" tIns="1692000" rIns="432000" bIns="180000" ancho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2" name="Chart Placeholder 3">
            <a:extLst>
              <a:ext uri="{FF2B5EF4-FFF2-40B4-BE49-F238E27FC236}">
                <a16:creationId xmlns:a16="http://schemas.microsoft.com/office/drawing/2014/main" id="{BD4EEDF5-749A-4E0A-9F2C-5DB6EC42D113}"/>
              </a:ext>
            </a:extLst>
          </p:cNvPr>
          <p:cNvSpPr>
            <a:spLocks noGrp="1"/>
          </p:cNvSpPr>
          <p:nvPr>
            <p:ph type="chart" sz="quarter" idx="17"/>
          </p:nvPr>
        </p:nvSpPr>
        <p:spPr>
          <a:xfrm>
            <a:off x="473569" y="1412875"/>
            <a:ext cx="7692236" cy="4870449"/>
          </a:xfrm>
        </p:spPr>
        <p:txBody>
          <a:bodyPr/>
          <a:lstStyle/>
          <a:p>
            <a:r>
              <a:rPr lang="en-GB"/>
              <a:t>Click icon to add chart</a:t>
            </a:r>
            <a:endParaRPr lang="en-US"/>
          </a:p>
        </p:txBody>
      </p:sp>
      <p:sp>
        <p:nvSpPr>
          <p:cNvPr id="2" name="Date Placeholder 1">
            <a:extLst>
              <a:ext uri="{FF2B5EF4-FFF2-40B4-BE49-F238E27FC236}">
                <a16:creationId xmlns:a16="http://schemas.microsoft.com/office/drawing/2014/main" id="{41B3F6EE-929F-475B-BA0D-BAE5642C0B50}"/>
              </a:ext>
            </a:extLst>
          </p:cNvPr>
          <p:cNvSpPr>
            <a:spLocks noGrp="1"/>
          </p:cNvSpPr>
          <p:nvPr>
            <p:ph type="dt" sz="half" idx="18"/>
          </p:nvPr>
        </p:nvSpPr>
        <p:spPr/>
        <p:txBody>
          <a:bodyPr/>
          <a:lstStyle/>
          <a:p>
            <a:fld id="{A0ABC626-455B-41B0-A0E7-A5E156590607}" type="datetime1">
              <a:rPr lang="en-US" smtClean="0"/>
              <a:pPr/>
              <a:t>1/28/2026</a:t>
            </a:fld>
            <a:endParaRPr lang="en-US"/>
          </a:p>
        </p:txBody>
      </p:sp>
      <p:sp>
        <p:nvSpPr>
          <p:cNvPr id="3" name="Footer Placeholder 2">
            <a:extLst>
              <a:ext uri="{FF2B5EF4-FFF2-40B4-BE49-F238E27FC236}">
                <a16:creationId xmlns:a16="http://schemas.microsoft.com/office/drawing/2014/main" id="{7356A101-CC96-4EEA-A848-52CCEB16DA27}"/>
              </a:ext>
            </a:extLst>
          </p:cNvPr>
          <p:cNvSpPr>
            <a:spLocks noGrp="1"/>
          </p:cNvSpPr>
          <p:nvPr>
            <p:ph type="ftr" sz="quarter" idx="19"/>
          </p:nvPr>
        </p:nvSpPr>
        <p:spPr/>
        <p:txBody>
          <a:bodyPr/>
          <a:lstStyle/>
          <a:p>
            <a:pPr algn="l"/>
            <a:r>
              <a:rPr lang="en-US"/>
              <a:t>COMPANY CONFIDENTIAL</a:t>
            </a:r>
          </a:p>
        </p:txBody>
      </p:sp>
      <p:sp>
        <p:nvSpPr>
          <p:cNvPr id="4" name="Slide Number Placeholder 3">
            <a:extLst>
              <a:ext uri="{FF2B5EF4-FFF2-40B4-BE49-F238E27FC236}">
                <a16:creationId xmlns:a16="http://schemas.microsoft.com/office/drawing/2014/main" id="{68E14E5D-3CDA-4372-B95E-72D345C3A38C}"/>
              </a:ext>
            </a:extLst>
          </p:cNvPr>
          <p:cNvSpPr>
            <a:spLocks noGrp="1"/>
          </p:cNvSpPr>
          <p:nvPr>
            <p:ph type="sldNum" sz="quarter" idx="20"/>
          </p:nvPr>
        </p:nvSpPr>
        <p:spPr/>
        <p:txBody>
          <a:bodyPr/>
          <a:lstStyle/>
          <a:p>
            <a:fld id="{6C385236-B7BA-4938-9EA6-6DEC8CA653D7}" type="slidenum">
              <a:rPr lang="en-US" smtClean="0"/>
              <a:pPr/>
              <a:t>‹#›</a:t>
            </a:fld>
            <a:endParaRPr lang="en-US"/>
          </a:p>
        </p:txBody>
      </p:sp>
      <p:sp>
        <p:nvSpPr>
          <p:cNvPr id="11" name="Text Placeholder 7">
            <a:extLst>
              <a:ext uri="{FF2B5EF4-FFF2-40B4-BE49-F238E27FC236}">
                <a16:creationId xmlns:a16="http://schemas.microsoft.com/office/drawing/2014/main" id="{3F8C0934-E3E7-4664-8099-283D222151C8}"/>
              </a:ext>
            </a:extLst>
          </p:cNvPr>
          <p:cNvSpPr>
            <a:spLocks noGrp="1"/>
          </p:cNvSpPr>
          <p:nvPr>
            <p:ph type="body" sz="quarter" idx="14" hasCustomPrompt="1"/>
          </p:nvPr>
        </p:nvSpPr>
        <p:spPr>
          <a:xfrm>
            <a:off x="475521" y="873877"/>
            <a:ext cx="7864216"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4" name="Title Placeholder 1">
            <a:extLst>
              <a:ext uri="{FF2B5EF4-FFF2-40B4-BE49-F238E27FC236}">
                <a16:creationId xmlns:a16="http://schemas.microsoft.com/office/drawing/2014/main" id="{54AC913B-9002-46E4-B468-3AFC28ABEC0B}"/>
              </a:ext>
            </a:extLst>
          </p:cNvPr>
          <p:cNvSpPr>
            <a:spLocks noGrp="1"/>
          </p:cNvSpPr>
          <p:nvPr>
            <p:ph type="title" hasCustomPrompt="1"/>
          </p:nvPr>
        </p:nvSpPr>
        <p:spPr>
          <a:xfrm>
            <a:off x="479425" y="494490"/>
            <a:ext cx="78628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2406003683"/>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8" name="Picture Placeholder 3">
            <a:extLst>
              <a:ext uri="{FF2B5EF4-FFF2-40B4-BE49-F238E27FC236}">
                <a16:creationId xmlns:a16="http://schemas.microsoft.com/office/drawing/2014/main" id="{08B08A26-BAAF-4968-8268-454F68923264}"/>
              </a:ext>
            </a:extLst>
          </p:cNvPr>
          <p:cNvSpPr>
            <a:spLocks noGrp="1"/>
          </p:cNvSpPr>
          <p:nvPr>
            <p:ph type="pic" sz="quarter" idx="18" hasCustomPrompt="1"/>
          </p:nvPr>
        </p:nvSpPr>
        <p:spPr>
          <a:xfrm>
            <a:off x="0" y="1"/>
            <a:ext cx="12192000" cy="6283324"/>
          </a:xfrm>
        </p:spPr>
        <p:txBody>
          <a:bodyPr lIns="72000" tIns="71974" rIns="71974" bIns="72000" anchor="b" anchorCtr="0"/>
          <a:lstStyle>
            <a:lvl1pPr marL="0" indent="0" algn="ctr">
              <a:spcBef>
                <a:spcPts val="0"/>
              </a:spcBef>
              <a:buNone/>
              <a:defRPr baseline="0">
                <a:solidFill>
                  <a:schemeClr val="tx1"/>
                </a:solidFill>
              </a:defRPr>
            </a:lvl1pPr>
          </a:lstStyle>
          <a:p>
            <a:r>
              <a:rPr lang="en-US" noProof="0"/>
              <a:t>Click to insert a picture</a:t>
            </a:r>
            <a:br>
              <a:rPr lang="en-US" noProof="0"/>
            </a:br>
            <a:br>
              <a:rPr lang="en-US" noProof="0"/>
            </a:br>
            <a:r>
              <a:rPr lang="en-US" noProof="0"/>
              <a:t>Note that the picture will be inserted on top of the text placeholder.</a:t>
            </a:r>
            <a:br>
              <a:rPr lang="en-US" noProof="0"/>
            </a:br>
            <a:r>
              <a:rPr lang="en-US" noProof="0"/>
              <a:t>Therefore, in order to insert text, right click the picture and choose "Send to back"</a:t>
            </a:r>
          </a:p>
        </p:txBody>
      </p:sp>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092788071"/>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530" imgH="528" progId="TCLayout.ActiveDocument.1">
                  <p:embed/>
                </p:oleObj>
              </mc:Choice>
              <mc:Fallback>
                <p:oleObj name="think-cell Slide" r:id="rId3" imgW="530" imgH="528" progId="TCLayout.ActiveDocument.1">
                  <p:embed/>
                  <p:pic>
                    <p:nvPicPr>
                      <p:cNvPr id="2" name="Object 1"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9" name="Date Placeholder 8">
            <a:extLst>
              <a:ext uri="{FF2B5EF4-FFF2-40B4-BE49-F238E27FC236}">
                <a16:creationId xmlns:a16="http://schemas.microsoft.com/office/drawing/2014/main" id="{2A6F7A33-E8CB-44EE-8CDF-D0B516341419}"/>
              </a:ext>
            </a:extLst>
          </p:cNvPr>
          <p:cNvSpPr>
            <a:spLocks noGrp="1"/>
          </p:cNvSpPr>
          <p:nvPr>
            <p:ph type="dt" sz="half" idx="19"/>
          </p:nvPr>
        </p:nvSpPr>
        <p:spPr/>
        <p:txBody>
          <a:bodyPr/>
          <a:lstStyle/>
          <a:p>
            <a:fld id="{A0ABC626-455B-41B0-A0E7-A5E156590607}" type="datetime1">
              <a:rPr lang="en-US" smtClean="0"/>
              <a:pPr/>
              <a:t>1/28/2026</a:t>
            </a:fld>
            <a:endParaRPr lang="en-US"/>
          </a:p>
        </p:txBody>
      </p:sp>
      <p:sp>
        <p:nvSpPr>
          <p:cNvPr id="13" name="Footer Placeholder 12">
            <a:extLst>
              <a:ext uri="{FF2B5EF4-FFF2-40B4-BE49-F238E27FC236}">
                <a16:creationId xmlns:a16="http://schemas.microsoft.com/office/drawing/2014/main" id="{B7AC1C34-2EEF-4748-B554-904EDB9E2B1A}"/>
              </a:ext>
            </a:extLst>
          </p:cNvPr>
          <p:cNvSpPr>
            <a:spLocks noGrp="1"/>
          </p:cNvSpPr>
          <p:nvPr>
            <p:ph type="ftr" sz="quarter" idx="20"/>
          </p:nvPr>
        </p:nvSpPr>
        <p:spPr/>
        <p:txBody>
          <a:bodyPr/>
          <a:lstStyle/>
          <a:p>
            <a:pPr algn="l"/>
            <a:r>
              <a:rPr lang="en-US"/>
              <a:t>COMPANY CONFIDENTIAL</a:t>
            </a:r>
          </a:p>
        </p:txBody>
      </p:sp>
      <p:sp>
        <p:nvSpPr>
          <p:cNvPr id="14" name="Slide Number Placeholder 13">
            <a:extLst>
              <a:ext uri="{FF2B5EF4-FFF2-40B4-BE49-F238E27FC236}">
                <a16:creationId xmlns:a16="http://schemas.microsoft.com/office/drawing/2014/main" id="{54698D3A-A577-4AD4-9616-F4D5993A770C}"/>
              </a:ext>
            </a:extLst>
          </p:cNvPr>
          <p:cNvSpPr>
            <a:spLocks noGrp="1"/>
          </p:cNvSpPr>
          <p:nvPr>
            <p:ph type="sldNum" sz="quarter" idx="21"/>
          </p:nvPr>
        </p:nvSpPr>
        <p:spPr/>
        <p:txBody>
          <a:bodyPr/>
          <a:lstStyle/>
          <a:p>
            <a:fld id="{6C385236-B7BA-4938-9EA6-6DEC8CA653D7}" type="slidenum">
              <a:rPr lang="en-US" smtClean="0"/>
              <a:pPr/>
              <a:t>‹#›</a:t>
            </a:fld>
            <a:endParaRPr lang="en-US"/>
          </a:p>
        </p:txBody>
      </p:sp>
      <p:sp>
        <p:nvSpPr>
          <p:cNvPr id="15" name="Title 3">
            <a:extLst>
              <a:ext uri="{FF2B5EF4-FFF2-40B4-BE49-F238E27FC236}">
                <a16:creationId xmlns:a16="http://schemas.microsoft.com/office/drawing/2014/main" id="{E5D4A826-2FEC-4303-893D-3DA3EF3C1E33}"/>
              </a:ext>
            </a:extLst>
          </p:cNvPr>
          <p:cNvSpPr>
            <a:spLocks noGrp="1"/>
          </p:cNvSpPr>
          <p:nvPr>
            <p:ph type="title" hasCustomPrompt="1"/>
          </p:nvPr>
        </p:nvSpPr>
        <p:spPr>
          <a:xfrm>
            <a:off x="479425" y="669851"/>
            <a:ext cx="11233150" cy="1169582"/>
          </a:xfrm>
        </p:spPr>
        <p:txBody>
          <a:bodyPr/>
          <a:lstStyle>
            <a:lvl1pPr algn="ctr">
              <a:lnSpc>
                <a:spcPts val="4000"/>
              </a:lnSpc>
              <a:defRPr sz="4000"/>
            </a:lvl1pPr>
          </a:lstStyle>
          <a:p>
            <a:r>
              <a:rPr lang="en-US"/>
              <a:t>Insert closing headline.</a:t>
            </a:r>
            <a:br>
              <a:rPr lang="en-US"/>
            </a:br>
            <a:r>
              <a:rPr lang="en-US"/>
              <a:t>Use white or dark colored text.</a:t>
            </a:r>
          </a:p>
        </p:txBody>
      </p:sp>
    </p:spTree>
    <p:extLst>
      <p:ext uri="{BB962C8B-B14F-4D97-AF65-F5344CB8AC3E}">
        <p14:creationId xmlns:p14="http://schemas.microsoft.com/office/powerpoint/2010/main" val="3251028493"/>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ps and corporate guidelines">
    <p:spTree>
      <p:nvGrpSpPr>
        <p:cNvPr id="1" name=""/>
        <p:cNvGrpSpPr/>
        <p:nvPr/>
      </p:nvGrpSpPr>
      <p:grpSpPr>
        <a:xfrm>
          <a:off x="0" y="0"/>
          <a:ext cx="0" cy="0"/>
          <a:chOff x="0" y="0"/>
          <a:chExt cx="0" cy="0"/>
        </a:xfrm>
      </p:grpSpPr>
      <p:sp>
        <p:nvSpPr>
          <p:cNvPr id="97" name="Rectangle 96">
            <a:extLst>
              <a:ext uri="{FF2B5EF4-FFF2-40B4-BE49-F238E27FC236}">
                <a16:creationId xmlns:a16="http://schemas.microsoft.com/office/drawing/2014/main" id="{908D9CAA-34CE-479D-8E34-30EAE7DFFC9C}"/>
              </a:ext>
            </a:extLst>
          </p:cNvPr>
          <p:cNvSpPr/>
          <p:nvPr userDrawn="1"/>
        </p:nvSpPr>
        <p:spPr>
          <a:xfrm>
            <a:off x="6204108" y="1014232"/>
            <a:ext cx="5516547" cy="5192393"/>
          </a:xfrm>
          <a:prstGeom prst="rect">
            <a:avLst/>
          </a:prstGeom>
          <a:solidFill>
            <a:schemeClr val="bg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96" name="Rectangle 95">
            <a:extLst>
              <a:ext uri="{FF2B5EF4-FFF2-40B4-BE49-F238E27FC236}">
                <a16:creationId xmlns:a16="http://schemas.microsoft.com/office/drawing/2014/main" id="{365DD7DB-93FC-4CE9-BB55-707FAD0F9441}"/>
              </a:ext>
            </a:extLst>
          </p:cNvPr>
          <p:cNvSpPr/>
          <p:nvPr userDrawn="1"/>
        </p:nvSpPr>
        <p:spPr>
          <a:xfrm>
            <a:off x="3574137" y="1014234"/>
            <a:ext cx="2534124" cy="3498544"/>
          </a:xfrm>
          <a:prstGeom prst="rect">
            <a:avLst/>
          </a:prstGeom>
          <a:solidFill>
            <a:schemeClr val="bg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43" name="Rectangle 42">
            <a:extLst>
              <a:ext uri="{FF2B5EF4-FFF2-40B4-BE49-F238E27FC236}">
                <a16:creationId xmlns:a16="http://schemas.microsoft.com/office/drawing/2014/main" id="{930F4D85-8103-4DAC-83B9-2EA8A555B766}"/>
              </a:ext>
            </a:extLst>
          </p:cNvPr>
          <p:cNvSpPr/>
          <p:nvPr userDrawn="1"/>
        </p:nvSpPr>
        <p:spPr>
          <a:xfrm>
            <a:off x="479425" y="1014232"/>
            <a:ext cx="2999687" cy="3498545"/>
          </a:xfrm>
          <a:prstGeom prst="rect">
            <a:avLst/>
          </a:prstGeom>
          <a:solidFill>
            <a:schemeClr val="bg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pic>
        <p:nvPicPr>
          <p:cNvPr id="42" name="Picture 41">
            <a:extLst>
              <a:ext uri="{FF2B5EF4-FFF2-40B4-BE49-F238E27FC236}">
                <a16:creationId xmlns:a16="http://schemas.microsoft.com/office/drawing/2014/main" id="{C8352981-5F56-444D-A675-E830B4DDC194}"/>
              </a:ext>
            </a:extLst>
          </p:cNvPr>
          <p:cNvPicPr>
            <a:picLocks noChangeAspect="1"/>
          </p:cNvPicPr>
          <p:nvPr userDrawn="1"/>
        </p:nvPicPr>
        <p:blipFill rotWithShape="1">
          <a:blip r:embed="rId2"/>
          <a:srcRect l="8308" t="9357" r="9482" b="37471"/>
          <a:stretch/>
        </p:blipFill>
        <p:spPr>
          <a:xfrm>
            <a:off x="6469662" y="1607847"/>
            <a:ext cx="1229752" cy="1373815"/>
          </a:xfrm>
          <a:prstGeom prst="rect">
            <a:avLst/>
          </a:prstGeom>
          <a:ln w="3175">
            <a:solidFill>
              <a:schemeClr val="bg2"/>
            </a:solidFill>
          </a:ln>
        </p:spPr>
      </p:pic>
      <p:sp>
        <p:nvSpPr>
          <p:cNvPr id="11" name="TextBox 10"/>
          <p:cNvSpPr txBox="1"/>
          <p:nvPr userDrawn="1"/>
        </p:nvSpPr>
        <p:spPr>
          <a:xfrm>
            <a:off x="2068307" y="1599603"/>
            <a:ext cx="1420105"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SELECT SLIDE LAYOUTS</a:t>
            </a:r>
          </a:p>
        </p:txBody>
      </p:sp>
      <p:sp>
        <p:nvSpPr>
          <p:cNvPr id="12" name="TextBox 11"/>
          <p:cNvSpPr txBox="1"/>
          <p:nvPr userDrawn="1"/>
        </p:nvSpPr>
        <p:spPr>
          <a:xfrm>
            <a:off x="2068308" y="1767283"/>
            <a:ext cx="1366324" cy="369332"/>
          </a:xfrm>
          <a:prstGeom prst="rect">
            <a:avLst/>
          </a:prstGeom>
          <a:noFill/>
        </p:spPr>
        <p:txBody>
          <a:bodyPr wrap="square" lIns="0" tIns="0" rIns="0" bIns="0" rtlCol="0">
            <a:spAutoFit/>
          </a:bodyPr>
          <a:lstStyle/>
          <a:p>
            <a:pPr defTabSz="914400"/>
            <a:r>
              <a:rPr lang="en-US" sz="800">
                <a:solidFill>
                  <a:schemeClr val="tx1"/>
                </a:solidFill>
                <a:cs typeface="Arial" pitchFamily="34" charset="0"/>
              </a:rPr>
              <a:t>Find title, agendas, section header, plain content and picture layouts:</a:t>
            </a:r>
          </a:p>
        </p:txBody>
      </p:sp>
      <p:sp>
        <p:nvSpPr>
          <p:cNvPr id="13" name="TextBox 12"/>
          <p:cNvSpPr txBox="1"/>
          <p:nvPr userDrawn="1"/>
        </p:nvSpPr>
        <p:spPr>
          <a:xfrm>
            <a:off x="2068309" y="2268336"/>
            <a:ext cx="1357023" cy="492443"/>
          </a:xfrm>
          <a:prstGeom prst="rect">
            <a:avLst/>
          </a:prstGeom>
          <a:noFill/>
        </p:spPr>
        <p:txBody>
          <a:bodyPr wrap="square" lIns="0" tIns="0" rIns="0" bIns="0" rtlCol="0">
            <a:spAutoFit/>
          </a:bodyPr>
          <a:lstStyle/>
          <a:p>
            <a:pPr defTabSz="914400"/>
            <a:r>
              <a:rPr lang="en-US" sz="800" b="0">
                <a:solidFill>
                  <a:schemeClr val="tx1"/>
                </a:solidFill>
                <a:latin typeface="+mj-lt"/>
                <a:cs typeface="Arial" pitchFamily="34" charset="0"/>
              </a:rPr>
              <a:t>Home </a:t>
            </a:r>
            <a:r>
              <a:rPr lang="en-US" sz="800" b="0">
                <a:solidFill>
                  <a:schemeClr val="tx1"/>
                </a:solidFill>
                <a:latin typeface="+mj-lt"/>
                <a:cs typeface="Arial" pitchFamily="34" charset="0"/>
                <a:sym typeface="Wingdings 3"/>
              </a:rPr>
              <a:t> </a:t>
            </a:r>
            <a:r>
              <a:rPr lang="en-US" sz="800" b="0">
                <a:solidFill>
                  <a:schemeClr val="tx1"/>
                </a:solidFill>
                <a:latin typeface="+mj-lt"/>
                <a:cs typeface="Arial" pitchFamily="34" charset="0"/>
              </a:rPr>
              <a:t>New Slide</a:t>
            </a:r>
          </a:p>
          <a:p>
            <a:pPr defTabSz="914400"/>
            <a:endParaRPr lang="en-US" sz="800" b="0">
              <a:solidFill>
                <a:schemeClr val="tx1"/>
              </a:solidFill>
              <a:latin typeface="+mj-lt"/>
              <a:cs typeface="Arial" pitchFamily="34" charset="0"/>
            </a:endParaRPr>
          </a:p>
          <a:p>
            <a:pPr defTabSz="914400"/>
            <a:r>
              <a:rPr lang="en-US" sz="800" b="0">
                <a:solidFill>
                  <a:schemeClr val="tx1"/>
                </a:solidFill>
                <a:latin typeface="+mj-lt"/>
                <a:cs typeface="Arial" pitchFamily="34" charset="0"/>
              </a:rPr>
              <a:t>Home </a:t>
            </a:r>
            <a:r>
              <a:rPr lang="en-US" sz="800" b="0">
                <a:solidFill>
                  <a:schemeClr val="tx1"/>
                </a:solidFill>
                <a:latin typeface="+mj-lt"/>
                <a:cs typeface="Arial" pitchFamily="34" charset="0"/>
                <a:sym typeface="Wingdings 3"/>
              </a:rPr>
              <a:t> </a:t>
            </a:r>
            <a:r>
              <a:rPr lang="en-US" sz="800" b="0">
                <a:solidFill>
                  <a:schemeClr val="tx1"/>
                </a:solidFill>
                <a:latin typeface="+mj-lt"/>
                <a:cs typeface="Arial" pitchFamily="34" charset="0"/>
              </a:rPr>
              <a:t>Layout </a:t>
            </a:r>
            <a:r>
              <a:rPr lang="en-US" sz="800" b="0">
                <a:solidFill>
                  <a:schemeClr val="tx1"/>
                </a:solidFill>
                <a:latin typeface="+mn-lt"/>
                <a:cs typeface="Arial" pitchFamily="34" charset="0"/>
              </a:rPr>
              <a:t>(to change existing layout)</a:t>
            </a:r>
          </a:p>
        </p:txBody>
      </p:sp>
      <p:sp>
        <p:nvSpPr>
          <p:cNvPr id="14" name="TextBox 13"/>
          <p:cNvSpPr txBox="1"/>
          <p:nvPr userDrawn="1"/>
        </p:nvSpPr>
        <p:spPr>
          <a:xfrm>
            <a:off x="6359209" y="1177891"/>
            <a:ext cx="5628870" cy="266400"/>
          </a:xfrm>
          <a:prstGeom prst="rect">
            <a:avLst/>
          </a:prstGeom>
          <a:noFill/>
        </p:spPr>
        <p:txBody>
          <a:bodyPr wrap="none" lIns="108000" tIns="36000" rIns="36000" bIns="36000" rtlCol="0" anchor="ctr">
            <a:noAutofit/>
          </a:bodyPr>
          <a:lstStyle/>
          <a:p>
            <a:pPr defTabSz="914400"/>
            <a:r>
              <a:rPr lang="en-US" sz="1100" spc="30" baseline="0">
                <a:solidFill>
                  <a:schemeClr val="tx1"/>
                </a:solidFill>
                <a:latin typeface="+mj-lt"/>
                <a:cs typeface="Arial" pitchFamily="34" charset="0"/>
              </a:rPr>
              <a:t>COLORS AND EFFECTS</a:t>
            </a:r>
          </a:p>
        </p:txBody>
      </p:sp>
      <p:sp>
        <p:nvSpPr>
          <p:cNvPr id="17" name="TextBox 16"/>
          <p:cNvSpPr txBox="1"/>
          <p:nvPr userDrawn="1"/>
        </p:nvSpPr>
        <p:spPr>
          <a:xfrm>
            <a:off x="576969" y="1178254"/>
            <a:ext cx="2987868" cy="265460"/>
          </a:xfrm>
          <a:prstGeom prst="rect">
            <a:avLst/>
          </a:prstGeom>
          <a:noFill/>
        </p:spPr>
        <p:txBody>
          <a:bodyPr wrap="none" lIns="108000" tIns="36000" rIns="36000" bIns="36000" rtlCol="0" anchor="ctr">
            <a:noAutofit/>
          </a:bodyPr>
          <a:lstStyle/>
          <a:p>
            <a:pPr defTabSz="914400"/>
            <a:r>
              <a:rPr lang="en-US" sz="1100" spc="30" baseline="0">
                <a:solidFill>
                  <a:schemeClr val="tx1"/>
                </a:solidFill>
                <a:latin typeface="+mj-lt"/>
                <a:cs typeface="Arial" pitchFamily="34" charset="0"/>
              </a:rPr>
              <a:t>HOW TO...</a:t>
            </a:r>
          </a:p>
        </p:txBody>
      </p:sp>
      <p:sp>
        <p:nvSpPr>
          <p:cNvPr id="19" name="TextBox 18"/>
          <p:cNvSpPr txBox="1"/>
          <p:nvPr userDrawn="1"/>
        </p:nvSpPr>
        <p:spPr>
          <a:xfrm>
            <a:off x="6486246" y="3549534"/>
            <a:ext cx="2164800"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CHARTS  </a:t>
            </a:r>
            <a:r>
              <a:rPr lang="en-US" sz="800">
                <a:solidFill>
                  <a:schemeClr val="tx1"/>
                </a:solidFill>
                <a:latin typeface="+mn-lt"/>
                <a:cs typeface="Arial" pitchFamily="34" charset="0"/>
              </a:rPr>
              <a:t>– DESIGN AND EFFECTS</a:t>
            </a:r>
          </a:p>
        </p:txBody>
      </p:sp>
      <p:grpSp>
        <p:nvGrpSpPr>
          <p:cNvPr id="27" name="Group 26"/>
          <p:cNvGrpSpPr/>
          <p:nvPr userDrawn="1"/>
        </p:nvGrpSpPr>
        <p:grpSpPr>
          <a:xfrm>
            <a:off x="6443768" y="2745123"/>
            <a:ext cx="1255646" cy="190805"/>
            <a:chOff x="2834640" y="3855720"/>
            <a:chExt cx="708660" cy="228600"/>
          </a:xfrm>
        </p:grpSpPr>
        <p:cxnSp>
          <p:nvCxnSpPr>
            <p:cNvPr id="28" name="Straight Connector 27"/>
            <p:cNvCxnSpPr/>
            <p:nvPr/>
          </p:nvCxnSpPr>
          <p:spPr>
            <a:xfrm>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36" name="TextBox 35"/>
          <p:cNvSpPr txBox="1"/>
          <p:nvPr userDrawn="1"/>
        </p:nvSpPr>
        <p:spPr>
          <a:xfrm>
            <a:off x="3678523" y="1177891"/>
            <a:ext cx="2287064" cy="266400"/>
          </a:xfrm>
          <a:prstGeom prst="rect">
            <a:avLst/>
          </a:prstGeom>
          <a:noFill/>
        </p:spPr>
        <p:txBody>
          <a:bodyPr wrap="none" lIns="108000" tIns="36000" rIns="36000" bIns="36000" rtlCol="0" anchor="ctr">
            <a:noAutofit/>
          </a:bodyPr>
          <a:lstStyle/>
          <a:p>
            <a:pPr defTabSz="914400"/>
            <a:r>
              <a:rPr lang="en-US" sz="1100" spc="30" baseline="0">
                <a:solidFill>
                  <a:schemeClr val="tx1"/>
                </a:solidFill>
                <a:latin typeface="+mj-lt"/>
                <a:cs typeface="Arial" pitchFamily="34" charset="0"/>
              </a:rPr>
              <a:t>TEXT</a:t>
            </a:r>
          </a:p>
        </p:txBody>
      </p:sp>
      <p:sp>
        <p:nvSpPr>
          <p:cNvPr id="37" name="TextBox 36"/>
          <p:cNvSpPr txBox="1"/>
          <p:nvPr userDrawn="1"/>
        </p:nvSpPr>
        <p:spPr>
          <a:xfrm>
            <a:off x="3802777" y="1599603"/>
            <a:ext cx="1924081" cy="123111"/>
          </a:xfrm>
          <a:prstGeom prst="rect">
            <a:avLst/>
          </a:prstGeom>
          <a:noFill/>
        </p:spPr>
        <p:txBody>
          <a:bodyPr wrap="square" lIns="0" tIns="0" rIns="0" bIns="0" rtlCol="0" anchor="b">
            <a:spAutoFit/>
          </a:bodyPr>
          <a:lstStyle/>
          <a:p>
            <a:pPr defTabSz="914400"/>
            <a:r>
              <a:rPr lang="en-US" sz="800" b="0" kern="1200">
                <a:solidFill>
                  <a:srgbClr val="000000"/>
                </a:solidFill>
                <a:latin typeface="+mj-lt"/>
                <a:ea typeface="+mn-ea"/>
                <a:cs typeface="Arial" pitchFamily="34" charset="0"/>
              </a:rPr>
              <a:t>FONT</a:t>
            </a:r>
          </a:p>
        </p:txBody>
      </p:sp>
      <p:sp>
        <p:nvSpPr>
          <p:cNvPr id="38" name="TextBox 37"/>
          <p:cNvSpPr txBox="1"/>
          <p:nvPr userDrawn="1"/>
        </p:nvSpPr>
        <p:spPr>
          <a:xfrm>
            <a:off x="3802541" y="1760575"/>
            <a:ext cx="2270378" cy="123111"/>
          </a:xfrm>
          <a:prstGeom prst="rect">
            <a:avLst/>
          </a:prstGeom>
          <a:noFill/>
        </p:spPr>
        <p:txBody>
          <a:bodyPr wrap="square" lIns="0" tIns="0" rIns="0" bIns="0" rtlCol="0">
            <a:spAutoFit/>
          </a:bodyPr>
          <a:lstStyle/>
          <a:p>
            <a:pPr defTabSz="914400"/>
            <a:r>
              <a:rPr lang="en-US" sz="800">
                <a:solidFill>
                  <a:srgbClr val="000000"/>
                </a:solidFill>
                <a:cs typeface="Arial" pitchFamily="34" charset="0"/>
              </a:rPr>
              <a:t>Roboto is used for all text</a:t>
            </a:r>
          </a:p>
        </p:txBody>
      </p:sp>
      <p:sp>
        <p:nvSpPr>
          <p:cNvPr id="39" name="TextBox 38"/>
          <p:cNvSpPr txBox="1"/>
          <p:nvPr userDrawn="1"/>
        </p:nvSpPr>
        <p:spPr>
          <a:xfrm>
            <a:off x="3802541" y="2073987"/>
            <a:ext cx="1924081" cy="123111"/>
          </a:xfrm>
          <a:prstGeom prst="rect">
            <a:avLst/>
          </a:prstGeom>
          <a:noFill/>
        </p:spPr>
        <p:txBody>
          <a:bodyPr wrap="square" lIns="0" tIns="0" rIns="0" bIns="0" rtlCol="0" anchor="b">
            <a:spAutoFit/>
          </a:bodyPr>
          <a:lstStyle/>
          <a:p>
            <a:pPr marL="0" algn="l" defTabSz="914400" rtl="0" eaLnBrk="1" latinLnBrk="0" hangingPunct="1"/>
            <a:r>
              <a:rPr lang="en-US" sz="800" b="0" kern="1200">
                <a:solidFill>
                  <a:srgbClr val="000000"/>
                </a:solidFill>
                <a:latin typeface="+mj-lt"/>
                <a:ea typeface="+mn-ea"/>
                <a:cs typeface="Arial" pitchFamily="34" charset="0"/>
              </a:rPr>
              <a:t>STYLE AND SIZES</a:t>
            </a:r>
          </a:p>
        </p:txBody>
      </p:sp>
      <p:sp>
        <p:nvSpPr>
          <p:cNvPr id="40" name="TextBox 39"/>
          <p:cNvSpPr txBox="1"/>
          <p:nvPr userDrawn="1"/>
        </p:nvSpPr>
        <p:spPr>
          <a:xfrm>
            <a:off x="3802541" y="2250050"/>
            <a:ext cx="1922209" cy="471924"/>
          </a:xfrm>
          <a:prstGeom prst="rect">
            <a:avLst/>
          </a:prstGeom>
          <a:noFill/>
        </p:spPr>
        <p:txBody>
          <a:bodyPr wrap="square" lIns="0" tIns="0" rIns="0" bIns="0" rtlCol="0">
            <a:spAutoFit/>
          </a:bodyPr>
          <a:lstStyle/>
          <a:p>
            <a:pPr defTabSz="914400">
              <a:spcAft>
                <a:spcPts val="400"/>
              </a:spcAft>
            </a:pPr>
            <a:r>
              <a:rPr lang="en-US" sz="800">
                <a:solidFill>
                  <a:srgbClr val="000000"/>
                </a:solidFill>
                <a:cs typeface="Arial" pitchFamily="34" charset="0"/>
              </a:rPr>
              <a:t>Headline: Roboto Bold, size 34</a:t>
            </a:r>
          </a:p>
          <a:p>
            <a:pPr defTabSz="914400">
              <a:spcAft>
                <a:spcPts val="400"/>
              </a:spcAft>
            </a:pPr>
            <a:r>
              <a:rPr lang="en-US" sz="800">
                <a:solidFill>
                  <a:srgbClr val="000000"/>
                </a:solidFill>
                <a:cs typeface="Arial" pitchFamily="34" charset="0"/>
              </a:rPr>
              <a:t>Sub-headline: Roboto Light, size 20</a:t>
            </a:r>
          </a:p>
          <a:p>
            <a:pPr defTabSz="914400">
              <a:spcAft>
                <a:spcPts val="400"/>
              </a:spcAft>
            </a:pPr>
            <a:r>
              <a:rPr lang="en-US" sz="800">
                <a:solidFill>
                  <a:srgbClr val="000000"/>
                </a:solidFill>
                <a:cs typeface="Arial" pitchFamily="34" charset="0"/>
              </a:rPr>
              <a:t>Body text: Roboto Light, size 14</a:t>
            </a:r>
          </a:p>
        </p:txBody>
      </p:sp>
      <p:sp>
        <p:nvSpPr>
          <p:cNvPr id="44" name="TextBox 43"/>
          <p:cNvSpPr txBox="1"/>
          <p:nvPr userDrawn="1"/>
        </p:nvSpPr>
        <p:spPr>
          <a:xfrm>
            <a:off x="2062808" y="3216109"/>
            <a:ext cx="1362524"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DISPLAY GUIDES </a:t>
            </a:r>
          </a:p>
        </p:txBody>
      </p:sp>
      <p:sp>
        <p:nvSpPr>
          <p:cNvPr id="45" name="TextBox 44"/>
          <p:cNvSpPr txBox="1"/>
          <p:nvPr userDrawn="1"/>
        </p:nvSpPr>
        <p:spPr>
          <a:xfrm>
            <a:off x="2062810" y="3445206"/>
            <a:ext cx="1302435" cy="492443"/>
          </a:xfrm>
          <a:prstGeom prst="rect">
            <a:avLst/>
          </a:prstGeom>
          <a:noFill/>
        </p:spPr>
        <p:txBody>
          <a:bodyPr wrap="square" lIns="0" tIns="0" rIns="0" bIns="0" rtlCol="0">
            <a:spAutoFit/>
          </a:bodyPr>
          <a:lstStyle/>
          <a:p>
            <a:pPr defTabSz="914400"/>
            <a:r>
              <a:rPr lang="en-US" sz="800">
                <a:solidFill>
                  <a:schemeClr val="tx1"/>
                </a:solidFill>
                <a:cs typeface="Arial" pitchFamily="34" charset="0"/>
              </a:rPr>
              <a:t>Display guides on the screen to view the content area. All content should be inside the red guides.</a:t>
            </a:r>
          </a:p>
        </p:txBody>
      </p:sp>
      <p:sp>
        <p:nvSpPr>
          <p:cNvPr id="46" name="TextBox 45"/>
          <p:cNvSpPr txBox="1"/>
          <p:nvPr userDrawn="1"/>
        </p:nvSpPr>
        <p:spPr>
          <a:xfrm>
            <a:off x="2062809" y="3997816"/>
            <a:ext cx="1285966" cy="123111"/>
          </a:xfrm>
          <a:prstGeom prst="rect">
            <a:avLst/>
          </a:prstGeom>
          <a:noFill/>
        </p:spPr>
        <p:txBody>
          <a:bodyPr wrap="square" lIns="0" tIns="0" rIns="0" bIns="0" rtlCol="0">
            <a:spAutoFit/>
          </a:bodyPr>
          <a:lstStyle/>
          <a:p>
            <a:pPr defTabSz="914400"/>
            <a:r>
              <a:rPr lang="en-US" sz="800" b="0">
                <a:solidFill>
                  <a:schemeClr val="tx1"/>
                </a:solidFill>
                <a:latin typeface="+mj-lt"/>
                <a:cs typeface="Arial" pitchFamily="34" charset="0"/>
              </a:rPr>
              <a:t>View  </a:t>
            </a:r>
            <a:r>
              <a:rPr lang="en-US" sz="800" b="0">
                <a:solidFill>
                  <a:schemeClr val="tx1"/>
                </a:solidFill>
                <a:latin typeface="+mj-lt"/>
                <a:cs typeface="Arial" pitchFamily="34" charset="0"/>
                <a:sym typeface="Wingdings 3"/>
              </a:rPr>
              <a:t> Guides</a:t>
            </a:r>
            <a:endParaRPr lang="en-US" sz="800" b="0">
              <a:solidFill>
                <a:schemeClr val="tx1"/>
              </a:solidFill>
              <a:latin typeface="+mj-lt"/>
              <a:cs typeface="Arial" pitchFamily="34" charset="0"/>
            </a:endParaRPr>
          </a:p>
        </p:txBody>
      </p:sp>
      <p:sp>
        <p:nvSpPr>
          <p:cNvPr id="47" name="TextBox 46"/>
          <p:cNvSpPr txBox="1"/>
          <p:nvPr userDrawn="1"/>
        </p:nvSpPr>
        <p:spPr>
          <a:xfrm>
            <a:off x="8258296" y="1599603"/>
            <a:ext cx="1488000" cy="123111"/>
          </a:xfrm>
          <a:prstGeom prst="rect">
            <a:avLst/>
          </a:prstGeom>
          <a:noFill/>
        </p:spPr>
        <p:txBody>
          <a:bodyPr wrap="square" lIns="0" tIns="0" rIns="0" bIns="0" rtlCol="0" anchor="b">
            <a:spAutoFit/>
          </a:bodyPr>
          <a:lstStyle/>
          <a:p>
            <a:pPr defTabSz="914400"/>
            <a:r>
              <a:rPr lang="en-US" sz="800" b="0">
                <a:solidFill>
                  <a:srgbClr val="000000"/>
                </a:solidFill>
                <a:latin typeface="+mj-lt"/>
                <a:cs typeface="Arial" pitchFamily="34" charset="0"/>
              </a:rPr>
              <a:t>PRIMARY COLORS</a:t>
            </a:r>
          </a:p>
        </p:txBody>
      </p:sp>
      <p:sp>
        <p:nvSpPr>
          <p:cNvPr id="48" name="TextBox 47"/>
          <p:cNvSpPr txBox="1"/>
          <p:nvPr userDrawn="1"/>
        </p:nvSpPr>
        <p:spPr>
          <a:xfrm>
            <a:off x="9849330" y="1602000"/>
            <a:ext cx="1584000" cy="246221"/>
          </a:xfrm>
          <a:prstGeom prst="rect">
            <a:avLst/>
          </a:prstGeom>
          <a:noFill/>
        </p:spPr>
        <p:txBody>
          <a:bodyPr wrap="square" lIns="0" tIns="0" rIns="0" bIns="0" rtlCol="0" anchor="b">
            <a:spAutoFit/>
          </a:bodyPr>
          <a:lstStyle/>
          <a:p>
            <a:pPr defTabSz="914400"/>
            <a:r>
              <a:rPr lang="en-US" sz="800" b="0">
                <a:solidFill>
                  <a:srgbClr val="000000"/>
                </a:solidFill>
                <a:latin typeface="+mj-lt"/>
                <a:cs typeface="Arial" pitchFamily="34" charset="0"/>
              </a:rPr>
              <a:t>SECONDARY COLORS FOR CHARTS &amp; DIAGRAMS</a:t>
            </a:r>
          </a:p>
        </p:txBody>
      </p:sp>
      <p:sp>
        <p:nvSpPr>
          <p:cNvPr id="50" name="TextBox 49"/>
          <p:cNvSpPr txBox="1"/>
          <p:nvPr/>
        </p:nvSpPr>
        <p:spPr>
          <a:xfrm>
            <a:off x="8582916" y="1826363"/>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Nilfisk Dark</a:t>
            </a:r>
          </a:p>
        </p:txBody>
      </p:sp>
      <p:sp>
        <p:nvSpPr>
          <p:cNvPr id="51" name="Rektangel 11"/>
          <p:cNvSpPr>
            <a:spLocks noChangeAspect="1"/>
          </p:cNvSpPr>
          <p:nvPr/>
        </p:nvSpPr>
        <p:spPr bwMode="auto">
          <a:xfrm>
            <a:off x="9849332" y="1921624"/>
            <a:ext cx="244800" cy="183600"/>
          </a:xfrm>
          <a:prstGeom prst="rect">
            <a:avLst/>
          </a:prstGeom>
          <a:solidFill>
            <a:schemeClr val="accent1"/>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52" name="TextBox 51"/>
          <p:cNvSpPr txBox="1"/>
          <p:nvPr/>
        </p:nvSpPr>
        <p:spPr>
          <a:xfrm>
            <a:off x="10168721" y="1951870"/>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Accent 1: Grey/Blue</a:t>
            </a:r>
          </a:p>
        </p:txBody>
      </p:sp>
      <p:sp>
        <p:nvSpPr>
          <p:cNvPr id="53" name="Rektangel 18"/>
          <p:cNvSpPr/>
          <p:nvPr/>
        </p:nvSpPr>
        <p:spPr bwMode="auto">
          <a:xfrm>
            <a:off x="8258297" y="1796117"/>
            <a:ext cx="244800" cy="183600"/>
          </a:xfrm>
          <a:prstGeom prst="rect">
            <a:avLst/>
          </a:prstGeom>
          <a:solidFill>
            <a:schemeClr val="tx1"/>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55" name="TextBox 54"/>
          <p:cNvSpPr txBox="1"/>
          <p:nvPr/>
        </p:nvSpPr>
        <p:spPr>
          <a:xfrm>
            <a:off x="8582916" y="2063363"/>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Nilfisk Blue</a:t>
            </a:r>
          </a:p>
        </p:txBody>
      </p:sp>
      <p:sp>
        <p:nvSpPr>
          <p:cNvPr id="56" name="Rektangel 7"/>
          <p:cNvSpPr>
            <a:spLocks noChangeAspect="1"/>
          </p:cNvSpPr>
          <p:nvPr/>
        </p:nvSpPr>
        <p:spPr bwMode="auto">
          <a:xfrm>
            <a:off x="9849332" y="2158624"/>
            <a:ext cx="244800" cy="183600"/>
          </a:xfrm>
          <a:prstGeom prst="rect">
            <a:avLst/>
          </a:prstGeom>
          <a:solidFill>
            <a:schemeClr val="accent2"/>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57" name="TextBox 56"/>
          <p:cNvSpPr txBox="1"/>
          <p:nvPr/>
        </p:nvSpPr>
        <p:spPr>
          <a:xfrm>
            <a:off x="10168721" y="2188870"/>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Accent 2: Dark blue</a:t>
            </a:r>
          </a:p>
        </p:txBody>
      </p:sp>
      <p:sp>
        <p:nvSpPr>
          <p:cNvPr id="58" name="Rektangel 18"/>
          <p:cNvSpPr/>
          <p:nvPr/>
        </p:nvSpPr>
        <p:spPr bwMode="auto">
          <a:xfrm>
            <a:off x="8258297" y="2033117"/>
            <a:ext cx="244800" cy="183600"/>
          </a:xfrm>
          <a:prstGeom prst="rect">
            <a:avLst/>
          </a:prstGeom>
          <a:solidFill>
            <a:schemeClr val="accent3"/>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63" name="Rektangel 18"/>
          <p:cNvSpPr/>
          <p:nvPr/>
        </p:nvSpPr>
        <p:spPr bwMode="auto">
          <a:xfrm>
            <a:off x="3802541" y="3117398"/>
            <a:ext cx="325435" cy="264226"/>
          </a:xfrm>
          <a:prstGeom prst="rect">
            <a:avLst/>
          </a:prstGeom>
          <a:solidFill>
            <a:schemeClr val="tx1"/>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chemeClr val="tx1"/>
              </a:solidFill>
            </a:endParaRPr>
          </a:p>
        </p:txBody>
      </p:sp>
      <p:sp>
        <p:nvSpPr>
          <p:cNvPr id="64" name="TextBox 63"/>
          <p:cNvSpPr txBox="1"/>
          <p:nvPr/>
        </p:nvSpPr>
        <p:spPr>
          <a:xfrm>
            <a:off x="4235215" y="3145852"/>
            <a:ext cx="1454281" cy="24622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Nilfisk Dark is the default color for headlines and body text. </a:t>
            </a:r>
          </a:p>
        </p:txBody>
      </p:sp>
      <p:grpSp>
        <p:nvGrpSpPr>
          <p:cNvPr id="118" name="Group 117">
            <a:extLst>
              <a:ext uri="{FF2B5EF4-FFF2-40B4-BE49-F238E27FC236}">
                <a16:creationId xmlns:a16="http://schemas.microsoft.com/office/drawing/2014/main" id="{5E6F26DC-ED06-4AE5-BB8F-0CC90D2A969E}"/>
              </a:ext>
            </a:extLst>
          </p:cNvPr>
          <p:cNvGrpSpPr/>
          <p:nvPr userDrawn="1"/>
        </p:nvGrpSpPr>
        <p:grpSpPr>
          <a:xfrm>
            <a:off x="3796272" y="3597708"/>
            <a:ext cx="584370" cy="366154"/>
            <a:chOff x="3776319" y="3799737"/>
            <a:chExt cx="642807" cy="402769"/>
          </a:xfrm>
        </p:grpSpPr>
        <p:sp>
          <p:nvSpPr>
            <p:cNvPr id="68" name="Rektangel 22"/>
            <p:cNvSpPr/>
            <p:nvPr/>
          </p:nvSpPr>
          <p:spPr bwMode="auto">
            <a:xfrm>
              <a:off x="3776319" y="3799737"/>
              <a:ext cx="342913" cy="257185"/>
            </a:xfrm>
            <a:prstGeom prst="rect">
              <a:avLst/>
            </a:prstGeom>
            <a:solidFill>
              <a:schemeClr val="accent3"/>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69" name="Rektangel 11"/>
            <p:cNvSpPr>
              <a:spLocks noChangeAspect="1"/>
            </p:cNvSpPr>
            <p:nvPr/>
          </p:nvSpPr>
          <p:spPr bwMode="auto">
            <a:xfrm>
              <a:off x="3876284" y="3848265"/>
              <a:ext cx="342913" cy="257185"/>
            </a:xfrm>
            <a:prstGeom prst="rect">
              <a:avLst/>
            </a:prstGeom>
            <a:solidFill>
              <a:schemeClr val="bg2"/>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70" name="Rektangel 7"/>
            <p:cNvSpPr>
              <a:spLocks noChangeAspect="1"/>
            </p:cNvSpPr>
            <p:nvPr/>
          </p:nvSpPr>
          <p:spPr bwMode="auto">
            <a:xfrm>
              <a:off x="3976249" y="3896792"/>
              <a:ext cx="342913" cy="257185"/>
            </a:xfrm>
            <a:prstGeom prst="rect">
              <a:avLst/>
            </a:prstGeom>
            <a:solidFill>
              <a:schemeClr val="tx2"/>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71" name="Rektangel 9"/>
            <p:cNvSpPr>
              <a:spLocks noChangeAspect="1"/>
            </p:cNvSpPr>
            <p:nvPr/>
          </p:nvSpPr>
          <p:spPr bwMode="auto">
            <a:xfrm>
              <a:off x="4076213" y="3945321"/>
              <a:ext cx="342913" cy="257185"/>
            </a:xfrm>
            <a:prstGeom prst="rect">
              <a:avLst/>
            </a:prstGeom>
            <a:solidFill>
              <a:schemeClr val="bg1"/>
            </a:solidFill>
            <a:ln w="3175" cap="flat" cmpd="sng" algn="ctr">
              <a:solidFill>
                <a:schemeClr val="bg2"/>
              </a:solid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grpSp>
      <p:sp>
        <p:nvSpPr>
          <p:cNvPr id="72" name="TextBox 71"/>
          <p:cNvSpPr txBox="1"/>
          <p:nvPr userDrawn="1"/>
        </p:nvSpPr>
        <p:spPr>
          <a:xfrm>
            <a:off x="4539038" y="3521694"/>
            <a:ext cx="1426550" cy="738664"/>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Feel free to change the body text color to white or one of the other primary colors in order to create emphasis, highlight or better contrast between text and background.</a:t>
            </a:r>
          </a:p>
        </p:txBody>
      </p:sp>
      <p:sp>
        <p:nvSpPr>
          <p:cNvPr id="73" name="Rektangel 22"/>
          <p:cNvSpPr/>
          <p:nvPr userDrawn="1"/>
        </p:nvSpPr>
        <p:spPr bwMode="auto">
          <a:xfrm>
            <a:off x="8258296" y="2270116"/>
            <a:ext cx="244800" cy="183600"/>
          </a:xfrm>
          <a:prstGeom prst="rect">
            <a:avLst/>
          </a:prstGeom>
          <a:solidFill>
            <a:schemeClr val="bg2"/>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74" name="TextBox 73"/>
          <p:cNvSpPr txBox="1"/>
          <p:nvPr userDrawn="1"/>
        </p:nvSpPr>
        <p:spPr>
          <a:xfrm>
            <a:off x="8582915" y="2300363"/>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Nilfisk Accent 1</a:t>
            </a:r>
          </a:p>
        </p:txBody>
      </p:sp>
      <p:sp>
        <p:nvSpPr>
          <p:cNvPr id="75" name="Rektangel 9"/>
          <p:cNvSpPr>
            <a:spLocks noChangeAspect="1"/>
          </p:cNvSpPr>
          <p:nvPr userDrawn="1"/>
        </p:nvSpPr>
        <p:spPr bwMode="auto">
          <a:xfrm>
            <a:off x="9849330" y="2395623"/>
            <a:ext cx="244800" cy="183600"/>
          </a:xfrm>
          <a:prstGeom prst="rect">
            <a:avLst/>
          </a:prstGeom>
          <a:solidFill>
            <a:schemeClr val="accent4"/>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76" name="TextBox 75"/>
          <p:cNvSpPr txBox="1"/>
          <p:nvPr userDrawn="1"/>
        </p:nvSpPr>
        <p:spPr>
          <a:xfrm>
            <a:off x="10168720" y="2425871"/>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Accent 4: Ocean blue</a:t>
            </a:r>
          </a:p>
        </p:txBody>
      </p:sp>
      <p:sp>
        <p:nvSpPr>
          <p:cNvPr id="81" name="Content Placeholder 5"/>
          <p:cNvSpPr txBox="1">
            <a:spLocks/>
          </p:cNvSpPr>
          <p:nvPr userDrawn="1"/>
        </p:nvSpPr>
        <p:spPr>
          <a:xfrm>
            <a:off x="6474281" y="3081964"/>
            <a:ext cx="1436029" cy="123111"/>
          </a:xfrm>
          <a:prstGeom prst="rect">
            <a:avLst/>
          </a:prstGeom>
        </p:spPr>
        <p:txBody>
          <a:bodyPr wrap="square" lIns="0" tIns="0" rIns="0" bIns="0">
            <a:spAutoFit/>
          </a:bodyPr>
          <a:lstStyle>
            <a:lvl1pPr marL="199105" indent="-199105" algn="l" defTabSz="1023967"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6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6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6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buNone/>
            </a:pPr>
            <a:r>
              <a:rPr lang="en-US" sz="800">
                <a:solidFill>
                  <a:schemeClr val="tx1"/>
                </a:solidFill>
              </a:rPr>
              <a:t>Never use the Standard Colors</a:t>
            </a:r>
          </a:p>
        </p:txBody>
      </p:sp>
      <p:cxnSp>
        <p:nvCxnSpPr>
          <p:cNvPr id="82" name="Straight Connector 81"/>
          <p:cNvCxnSpPr>
            <a:cxnSpLocks/>
          </p:cNvCxnSpPr>
          <p:nvPr userDrawn="1"/>
        </p:nvCxnSpPr>
        <p:spPr>
          <a:xfrm>
            <a:off x="6474281" y="3361226"/>
            <a:ext cx="4959049" cy="0"/>
          </a:xfrm>
          <a:prstGeom prst="line">
            <a:avLst/>
          </a:prstGeom>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6" name="Title 1"/>
          <p:cNvSpPr txBox="1">
            <a:spLocks/>
          </p:cNvSpPr>
          <p:nvPr userDrawn="1"/>
        </p:nvSpPr>
        <p:spPr>
          <a:xfrm>
            <a:off x="558868" y="885750"/>
            <a:ext cx="11171767" cy="689910"/>
          </a:xfrm>
          <a:prstGeom prst="rect">
            <a:avLst/>
          </a:prstGeom>
        </p:spPr>
        <p:txBody>
          <a:bodyPr vert="horz" lIns="0" tIns="0" rIns="0" bIns="0" rtlCol="0" anchor="t">
            <a:noAutofit/>
          </a:bodyPr>
          <a:lstStyle>
            <a:lvl1pPr algn="l" defTabSz="1023967" rtl="0" eaLnBrk="1" latinLnBrk="0" hangingPunct="1">
              <a:spcBef>
                <a:spcPct val="0"/>
              </a:spcBef>
              <a:buNone/>
              <a:defRPr sz="2400" b="1" kern="1200">
                <a:solidFill>
                  <a:schemeClr val="tx2"/>
                </a:solidFill>
                <a:latin typeface="+mj-lt"/>
                <a:ea typeface="+mj-ea"/>
                <a:cs typeface="+mj-cs"/>
              </a:defRPr>
            </a:lvl1pPr>
          </a:lstStyle>
          <a:p>
            <a:endParaRPr lang="en-US" sz="2800" b="1" kern="1200">
              <a:solidFill>
                <a:schemeClr val="tx1"/>
              </a:solidFill>
              <a:latin typeface="+mj-lt"/>
              <a:ea typeface="+mj-ea"/>
              <a:cs typeface="+mj-cs"/>
            </a:endParaRPr>
          </a:p>
        </p:txBody>
      </p:sp>
      <p:sp>
        <p:nvSpPr>
          <p:cNvPr id="83" name="Date Placeholder 8">
            <a:extLst>
              <a:ext uri="{FF2B5EF4-FFF2-40B4-BE49-F238E27FC236}">
                <a16:creationId xmlns:a16="http://schemas.microsoft.com/office/drawing/2014/main" id="{FE12C273-601D-40AF-BD56-6F1846451924}"/>
              </a:ext>
            </a:extLst>
          </p:cNvPr>
          <p:cNvSpPr>
            <a:spLocks noGrp="1"/>
          </p:cNvSpPr>
          <p:nvPr userDrawn="1">
            <p:ph type="dt" sz="half" idx="19"/>
          </p:nvPr>
        </p:nvSpPr>
        <p:spPr>
          <a:xfrm>
            <a:off x="3008551" y="6529068"/>
            <a:ext cx="759950" cy="153888"/>
          </a:xfrm>
        </p:spPr>
        <p:txBody>
          <a:bodyPr/>
          <a:lstStyle/>
          <a:p>
            <a:fld id="{A0ABC626-455B-41B0-A0E7-A5E156590607}" type="datetime1">
              <a:rPr lang="en-US" smtClean="0"/>
              <a:pPr/>
              <a:t>1/28/2026</a:t>
            </a:fld>
            <a:endParaRPr lang="en-US"/>
          </a:p>
        </p:txBody>
      </p:sp>
      <p:sp>
        <p:nvSpPr>
          <p:cNvPr id="84" name="Footer Placeholder 12">
            <a:extLst>
              <a:ext uri="{FF2B5EF4-FFF2-40B4-BE49-F238E27FC236}">
                <a16:creationId xmlns:a16="http://schemas.microsoft.com/office/drawing/2014/main" id="{5E3596F1-2045-40CC-A80E-499FCE019B3A}"/>
              </a:ext>
            </a:extLst>
          </p:cNvPr>
          <p:cNvSpPr>
            <a:spLocks noGrp="1"/>
          </p:cNvSpPr>
          <p:nvPr userDrawn="1">
            <p:ph type="ftr" sz="quarter" idx="20"/>
          </p:nvPr>
        </p:nvSpPr>
        <p:spPr>
          <a:xfrm>
            <a:off x="920896" y="6529068"/>
            <a:ext cx="2087655" cy="153888"/>
          </a:xfrm>
        </p:spPr>
        <p:txBody>
          <a:bodyPr/>
          <a:lstStyle/>
          <a:p>
            <a:pPr algn="l"/>
            <a:r>
              <a:rPr lang="en-US"/>
              <a:t>COMPANY CONFIDENTIAL</a:t>
            </a:r>
          </a:p>
        </p:txBody>
      </p:sp>
      <p:sp>
        <p:nvSpPr>
          <p:cNvPr id="85" name="Slide Number Placeholder 13">
            <a:extLst>
              <a:ext uri="{FF2B5EF4-FFF2-40B4-BE49-F238E27FC236}">
                <a16:creationId xmlns:a16="http://schemas.microsoft.com/office/drawing/2014/main" id="{6A79043F-E70A-4446-8650-0C2A2B7B0881}"/>
              </a:ext>
            </a:extLst>
          </p:cNvPr>
          <p:cNvSpPr>
            <a:spLocks noGrp="1"/>
          </p:cNvSpPr>
          <p:nvPr userDrawn="1">
            <p:ph type="sldNum" sz="quarter" idx="21"/>
          </p:nvPr>
        </p:nvSpPr>
        <p:spPr>
          <a:xfrm>
            <a:off x="479426" y="6529068"/>
            <a:ext cx="270170" cy="153888"/>
          </a:xfrm>
        </p:spPr>
        <p:txBody>
          <a:bodyPr/>
          <a:lstStyle/>
          <a:p>
            <a:fld id="{6C385236-B7BA-4938-9EA6-6DEC8CA653D7}" type="slidenum">
              <a:rPr lang="en-US" smtClean="0"/>
              <a:pPr/>
              <a:t>‹#›</a:t>
            </a:fld>
            <a:endParaRPr lang="en-US"/>
          </a:p>
        </p:txBody>
      </p:sp>
      <p:sp>
        <p:nvSpPr>
          <p:cNvPr id="87" name="Rektangel 22">
            <a:extLst>
              <a:ext uri="{FF2B5EF4-FFF2-40B4-BE49-F238E27FC236}">
                <a16:creationId xmlns:a16="http://schemas.microsoft.com/office/drawing/2014/main" id="{94B553FC-3AAD-430C-8BBF-3DF9335D0629}"/>
              </a:ext>
            </a:extLst>
          </p:cNvPr>
          <p:cNvSpPr/>
          <p:nvPr userDrawn="1"/>
        </p:nvSpPr>
        <p:spPr bwMode="auto">
          <a:xfrm>
            <a:off x="8258296" y="2511626"/>
            <a:ext cx="244800" cy="183600"/>
          </a:xfrm>
          <a:prstGeom prst="rect">
            <a:avLst/>
          </a:prstGeom>
          <a:solidFill>
            <a:schemeClr val="tx2"/>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90" name="TextBox 89">
            <a:extLst>
              <a:ext uri="{FF2B5EF4-FFF2-40B4-BE49-F238E27FC236}">
                <a16:creationId xmlns:a16="http://schemas.microsoft.com/office/drawing/2014/main" id="{52ECF2D3-E70D-444B-A194-20FBB4EF8314}"/>
              </a:ext>
            </a:extLst>
          </p:cNvPr>
          <p:cNvSpPr txBox="1"/>
          <p:nvPr userDrawn="1"/>
        </p:nvSpPr>
        <p:spPr>
          <a:xfrm>
            <a:off x="8582915" y="2541873"/>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Nilfisk Accent 2</a:t>
            </a:r>
          </a:p>
        </p:txBody>
      </p:sp>
      <p:sp>
        <p:nvSpPr>
          <p:cNvPr id="92" name="Rektangel 9">
            <a:extLst>
              <a:ext uri="{FF2B5EF4-FFF2-40B4-BE49-F238E27FC236}">
                <a16:creationId xmlns:a16="http://schemas.microsoft.com/office/drawing/2014/main" id="{C6A9245E-199C-439D-8F58-D6A26180CCF2}"/>
              </a:ext>
            </a:extLst>
          </p:cNvPr>
          <p:cNvSpPr>
            <a:spLocks noChangeAspect="1"/>
          </p:cNvSpPr>
          <p:nvPr userDrawn="1"/>
        </p:nvSpPr>
        <p:spPr bwMode="auto">
          <a:xfrm>
            <a:off x="9849330" y="2629249"/>
            <a:ext cx="244800" cy="183600"/>
          </a:xfrm>
          <a:prstGeom prst="rect">
            <a:avLst/>
          </a:prstGeom>
          <a:solidFill>
            <a:schemeClr val="accent5"/>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93" name="TextBox 92">
            <a:extLst>
              <a:ext uri="{FF2B5EF4-FFF2-40B4-BE49-F238E27FC236}">
                <a16:creationId xmlns:a16="http://schemas.microsoft.com/office/drawing/2014/main" id="{A25B0928-DFF1-4B6F-8C9F-7FE6579D5FCC}"/>
              </a:ext>
            </a:extLst>
          </p:cNvPr>
          <p:cNvSpPr txBox="1"/>
          <p:nvPr userDrawn="1"/>
        </p:nvSpPr>
        <p:spPr>
          <a:xfrm>
            <a:off x="10168720" y="2659497"/>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Accent 5: Green</a:t>
            </a:r>
          </a:p>
        </p:txBody>
      </p:sp>
      <p:sp>
        <p:nvSpPr>
          <p:cNvPr id="94" name="Rektangel 9">
            <a:extLst>
              <a:ext uri="{FF2B5EF4-FFF2-40B4-BE49-F238E27FC236}">
                <a16:creationId xmlns:a16="http://schemas.microsoft.com/office/drawing/2014/main" id="{37D8958A-387C-45BD-83D0-DBC3BB0017DA}"/>
              </a:ext>
            </a:extLst>
          </p:cNvPr>
          <p:cNvSpPr>
            <a:spLocks noChangeAspect="1"/>
          </p:cNvSpPr>
          <p:nvPr userDrawn="1"/>
        </p:nvSpPr>
        <p:spPr bwMode="auto">
          <a:xfrm>
            <a:off x="9849330" y="2853321"/>
            <a:ext cx="244800" cy="183600"/>
          </a:xfrm>
          <a:prstGeom prst="rect">
            <a:avLst/>
          </a:prstGeom>
          <a:solidFill>
            <a:schemeClr val="accent6"/>
          </a:solidFill>
          <a:ln w="6350" cap="flat" cmpd="sng" algn="ctr">
            <a:noFill/>
            <a:prstDash val="solid"/>
            <a:round/>
            <a:headEnd type="none" w="med" len="med"/>
            <a:tailEnd type="none" w="med" len="med"/>
          </a:ln>
          <a:effectLst/>
        </p:spPr>
        <p:txBody>
          <a:bodyPr vert="horz" wrap="square" lIns="54000" tIns="45720" rIns="54000" bIns="45720" numCol="1" rtlCol="0" anchor="ctr" anchorCtr="0" compatLnSpc="1">
            <a:prstTxWarp prst="textNoShape">
              <a:avLst/>
            </a:prstTxWarp>
          </a:bodyPr>
          <a:lstStyle/>
          <a:p>
            <a:pPr algn="ctr" defTabSz="914400" fontAlgn="base">
              <a:spcBef>
                <a:spcPct val="0"/>
              </a:spcBef>
              <a:spcAft>
                <a:spcPct val="0"/>
              </a:spcAft>
            </a:pPr>
            <a:endParaRPr lang="en-US" sz="1600">
              <a:solidFill>
                <a:srgbClr val="000000"/>
              </a:solidFill>
            </a:endParaRPr>
          </a:p>
        </p:txBody>
      </p:sp>
      <p:sp>
        <p:nvSpPr>
          <p:cNvPr id="95" name="TextBox 94">
            <a:extLst>
              <a:ext uri="{FF2B5EF4-FFF2-40B4-BE49-F238E27FC236}">
                <a16:creationId xmlns:a16="http://schemas.microsoft.com/office/drawing/2014/main" id="{F2D3E017-96F6-423B-9145-008DB23FF524}"/>
              </a:ext>
            </a:extLst>
          </p:cNvPr>
          <p:cNvSpPr txBox="1"/>
          <p:nvPr userDrawn="1"/>
        </p:nvSpPr>
        <p:spPr>
          <a:xfrm>
            <a:off x="10168720" y="2883569"/>
            <a:ext cx="1392000"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Accent 6: Red Alert</a:t>
            </a:r>
          </a:p>
        </p:txBody>
      </p:sp>
      <p:pic>
        <p:nvPicPr>
          <p:cNvPr id="102" name="Picture 101">
            <a:extLst>
              <a:ext uri="{FF2B5EF4-FFF2-40B4-BE49-F238E27FC236}">
                <a16:creationId xmlns:a16="http://schemas.microsoft.com/office/drawing/2014/main" id="{1ABD7990-89CC-49DB-AA0A-0AC2D5EF7268}"/>
              </a:ext>
            </a:extLst>
          </p:cNvPr>
          <p:cNvPicPr>
            <a:picLocks noChangeAspect="1"/>
          </p:cNvPicPr>
          <p:nvPr userDrawn="1"/>
        </p:nvPicPr>
        <p:blipFill>
          <a:blip r:embed="rId3"/>
          <a:stretch>
            <a:fillRect/>
          </a:stretch>
        </p:blipFill>
        <p:spPr>
          <a:xfrm>
            <a:off x="6486246" y="3852045"/>
            <a:ext cx="1815300" cy="1222363"/>
          </a:xfrm>
          <a:prstGeom prst="rect">
            <a:avLst/>
          </a:prstGeom>
        </p:spPr>
      </p:pic>
      <p:pic>
        <p:nvPicPr>
          <p:cNvPr id="103" name="Picture 102">
            <a:extLst>
              <a:ext uri="{FF2B5EF4-FFF2-40B4-BE49-F238E27FC236}">
                <a16:creationId xmlns:a16="http://schemas.microsoft.com/office/drawing/2014/main" id="{6546A0DA-94D1-4668-A757-FF579938F67C}"/>
              </a:ext>
            </a:extLst>
          </p:cNvPr>
          <p:cNvPicPr>
            <a:picLocks noChangeAspect="1"/>
          </p:cNvPicPr>
          <p:nvPr userDrawn="1"/>
        </p:nvPicPr>
        <p:blipFill>
          <a:blip r:embed="rId4"/>
          <a:stretch>
            <a:fillRect/>
          </a:stretch>
        </p:blipFill>
        <p:spPr>
          <a:xfrm>
            <a:off x="8503096" y="3878959"/>
            <a:ext cx="1797056" cy="1215521"/>
          </a:xfrm>
          <a:prstGeom prst="rect">
            <a:avLst/>
          </a:prstGeom>
        </p:spPr>
      </p:pic>
      <p:sp>
        <p:nvSpPr>
          <p:cNvPr id="18" name="TextBox 17"/>
          <p:cNvSpPr txBox="1"/>
          <p:nvPr userDrawn="1"/>
        </p:nvSpPr>
        <p:spPr>
          <a:xfrm>
            <a:off x="6463409" y="5337962"/>
            <a:ext cx="2680591"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SMARTART </a:t>
            </a:r>
            <a:r>
              <a:rPr lang="en-US" sz="800">
                <a:solidFill>
                  <a:schemeClr val="tx1"/>
                </a:solidFill>
                <a:latin typeface="+mn-lt"/>
                <a:cs typeface="Arial" pitchFamily="34" charset="0"/>
              </a:rPr>
              <a:t>– DESIGN AND EFFECTS</a:t>
            </a:r>
          </a:p>
        </p:txBody>
      </p:sp>
      <p:grpSp>
        <p:nvGrpSpPr>
          <p:cNvPr id="105" name="Group 104">
            <a:extLst>
              <a:ext uri="{FF2B5EF4-FFF2-40B4-BE49-F238E27FC236}">
                <a16:creationId xmlns:a16="http://schemas.microsoft.com/office/drawing/2014/main" id="{03585E07-6B11-4B4F-AE56-460E3215EDE8}"/>
              </a:ext>
            </a:extLst>
          </p:cNvPr>
          <p:cNvGrpSpPr/>
          <p:nvPr userDrawn="1"/>
        </p:nvGrpSpPr>
        <p:grpSpPr>
          <a:xfrm>
            <a:off x="8513102" y="4099093"/>
            <a:ext cx="1730876" cy="944549"/>
            <a:chOff x="2834640" y="3855720"/>
            <a:chExt cx="708660" cy="228600"/>
          </a:xfrm>
        </p:grpSpPr>
        <p:cxnSp>
          <p:nvCxnSpPr>
            <p:cNvPr id="106" name="Straight Connector 105">
              <a:extLst>
                <a:ext uri="{FF2B5EF4-FFF2-40B4-BE49-F238E27FC236}">
                  <a16:creationId xmlns:a16="http://schemas.microsoft.com/office/drawing/2014/main" id="{9809A7F2-F48F-4F60-957B-2DB7F7B34D5A}"/>
                </a:ext>
              </a:extLst>
            </p:cNvPr>
            <p:cNvCxnSpPr/>
            <p:nvPr/>
          </p:nvCxnSpPr>
          <p:spPr>
            <a:xfrm>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6614DE27-4BEA-4798-AF7D-67C66CD04692}"/>
                </a:ext>
              </a:extLst>
            </p:cNvPr>
            <p:cNvCxnSpPr/>
            <p:nvPr/>
          </p:nvCxnSpPr>
          <p:spPr>
            <a:xfrm flipH="1">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grpSp>
      <p:pic>
        <p:nvPicPr>
          <p:cNvPr id="109" name="Picture 108">
            <a:extLst>
              <a:ext uri="{FF2B5EF4-FFF2-40B4-BE49-F238E27FC236}">
                <a16:creationId xmlns:a16="http://schemas.microsoft.com/office/drawing/2014/main" id="{0B27BA4E-0BF4-4C02-940E-C2B8347325A4}"/>
              </a:ext>
            </a:extLst>
          </p:cNvPr>
          <p:cNvPicPr>
            <a:picLocks noChangeAspect="1"/>
          </p:cNvPicPr>
          <p:nvPr userDrawn="1"/>
        </p:nvPicPr>
        <p:blipFill>
          <a:blip r:embed="rId5"/>
          <a:stretch>
            <a:fillRect/>
          </a:stretch>
        </p:blipFill>
        <p:spPr>
          <a:xfrm>
            <a:off x="6463409" y="5577357"/>
            <a:ext cx="4969921" cy="443263"/>
          </a:xfrm>
          <a:prstGeom prst="rect">
            <a:avLst/>
          </a:prstGeom>
        </p:spPr>
      </p:pic>
      <p:grpSp>
        <p:nvGrpSpPr>
          <p:cNvPr id="111" name="Group 110">
            <a:extLst>
              <a:ext uri="{FF2B5EF4-FFF2-40B4-BE49-F238E27FC236}">
                <a16:creationId xmlns:a16="http://schemas.microsoft.com/office/drawing/2014/main" id="{94A9BDE5-F054-4AD6-B204-D8056D976AEC}"/>
              </a:ext>
            </a:extLst>
          </p:cNvPr>
          <p:cNvGrpSpPr/>
          <p:nvPr userDrawn="1"/>
        </p:nvGrpSpPr>
        <p:grpSpPr>
          <a:xfrm>
            <a:off x="7019925" y="5670940"/>
            <a:ext cx="4375305" cy="217835"/>
            <a:chOff x="2834640" y="3855720"/>
            <a:chExt cx="708660" cy="228600"/>
          </a:xfrm>
        </p:grpSpPr>
        <p:cxnSp>
          <p:nvCxnSpPr>
            <p:cNvPr id="112" name="Straight Connector 111">
              <a:extLst>
                <a:ext uri="{FF2B5EF4-FFF2-40B4-BE49-F238E27FC236}">
                  <a16:creationId xmlns:a16="http://schemas.microsoft.com/office/drawing/2014/main" id="{F45128B7-C518-458F-B497-DBD7A8897B75}"/>
                </a:ext>
              </a:extLst>
            </p:cNvPr>
            <p:cNvCxnSpPr/>
            <p:nvPr/>
          </p:nvCxnSpPr>
          <p:spPr>
            <a:xfrm>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1651C43-F09B-4205-ABB2-EAC554A231A2}"/>
                </a:ext>
              </a:extLst>
            </p:cNvPr>
            <p:cNvCxnSpPr/>
            <p:nvPr/>
          </p:nvCxnSpPr>
          <p:spPr>
            <a:xfrm flipH="1">
              <a:off x="2834640" y="3855720"/>
              <a:ext cx="708660" cy="22860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14" name="TextBox 113">
            <a:extLst>
              <a:ext uri="{FF2B5EF4-FFF2-40B4-BE49-F238E27FC236}">
                <a16:creationId xmlns:a16="http://schemas.microsoft.com/office/drawing/2014/main" id="{39575785-35B6-49AB-9E5B-A44383234BA4}"/>
              </a:ext>
            </a:extLst>
          </p:cNvPr>
          <p:cNvSpPr txBox="1"/>
          <p:nvPr userDrawn="1"/>
        </p:nvSpPr>
        <p:spPr>
          <a:xfrm>
            <a:off x="10495883" y="3991118"/>
            <a:ext cx="1064838" cy="738664"/>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Keep charts and SmartArt simple and minimalistic. </a:t>
            </a:r>
            <a:br>
              <a:rPr lang="en-US" sz="800">
                <a:solidFill>
                  <a:schemeClr val="tx1"/>
                </a:solidFill>
                <a:cs typeface="Arial" pitchFamily="34" charset="0"/>
              </a:rPr>
            </a:br>
            <a:endParaRPr lang="en-US" sz="800">
              <a:solidFill>
                <a:schemeClr val="tx1"/>
              </a:solidFill>
              <a:cs typeface="Arial" pitchFamily="34" charset="0"/>
            </a:endParaRPr>
          </a:p>
          <a:p>
            <a:pPr defTabSz="914400"/>
            <a:r>
              <a:rPr lang="en-US" sz="800">
                <a:solidFill>
                  <a:schemeClr val="tx1"/>
                </a:solidFill>
                <a:cs typeface="Arial" pitchFamily="34" charset="0"/>
              </a:rPr>
              <a:t>Avoid bevel, emboss and 3D effects.</a:t>
            </a:r>
          </a:p>
        </p:txBody>
      </p:sp>
      <p:sp>
        <p:nvSpPr>
          <p:cNvPr id="115" name="Rectangle 114">
            <a:extLst>
              <a:ext uri="{FF2B5EF4-FFF2-40B4-BE49-F238E27FC236}">
                <a16:creationId xmlns:a16="http://schemas.microsoft.com/office/drawing/2014/main" id="{2B4EC30E-B7CE-4A68-8E8B-D5254BC914CC}"/>
              </a:ext>
            </a:extLst>
          </p:cNvPr>
          <p:cNvSpPr/>
          <p:nvPr userDrawn="1"/>
        </p:nvSpPr>
        <p:spPr>
          <a:xfrm>
            <a:off x="479425" y="4611253"/>
            <a:ext cx="5628836" cy="1588341"/>
          </a:xfrm>
          <a:prstGeom prst="rect">
            <a:avLst/>
          </a:prstGeom>
          <a:solidFill>
            <a:schemeClr val="bg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6" name="TextBox 115">
            <a:extLst>
              <a:ext uri="{FF2B5EF4-FFF2-40B4-BE49-F238E27FC236}">
                <a16:creationId xmlns:a16="http://schemas.microsoft.com/office/drawing/2014/main" id="{FD99C6E9-148D-4428-B5D8-6AD43505DA41}"/>
              </a:ext>
            </a:extLst>
          </p:cNvPr>
          <p:cNvSpPr txBox="1"/>
          <p:nvPr userDrawn="1"/>
        </p:nvSpPr>
        <p:spPr>
          <a:xfrm>
            <a:off x="558868" y="4773728"/>
            <a:ext cx="2287064" cy="266400"/>
          </a:xfrm>
          <a:prstGeom prst="rect">
            <a:avLst/>
          </a:prstGeom>
          <a:noFill/>
        </p:spPr>
        <p:txBody>
          <a:bodyPr wrap="none" lIns="108000" tIns="36000" rIns="36000" bIns="36000" rtlCol="0" anchor="ctr">
            <a:noAutofit/>
          </a:bodyPr>
          <a:lstStyle/>
          <a:p>
            <a:pPr defTabSz="914400"/>
            <a:r>
              <a:rPr lang="en-US" sz="1100" spc="30" baseline="0">
                <a:solidFill>
                  <a:schemeClr val="tx1"/>
                </a:solidFill>
                <a:latin typeface="+mj-lt"/>
                <a:cs typeface="Arial" pitchFamily="34" charset="0"/>
              </a:rPr>
              <a:t>CALL OUTS</a:t>
            </a:r>
          </a:p>
        </p:txBody>
      </p:sp>
      <p:sp>
        <p:nvSpPr>
          <p:cNvPr id="117" name="TextBox 116">
            <a:extLst>
              <a:ext uri="{FF2B5EF4-FFF2-40B4-BE49-F238E27FC236}">
                <a16:creationId xmlns:a16="http://schemas.microsoft.com/office/drawing/2014/main" id="{C1335B58-8355-4223-9A0F-3FB094B7984A}"/>
              </a:ext>
            </a:extLst>
          </p:cNvPr>
          <p:cNvSpPr txBox="1"/>
          <p:nvPr userDrawn="1"/>
        </p:nvSpPr>
        <p:spPr>
          <a:xfrm>
            <a:off x="3802541" y="2920536"/>
            <a:ext cx="1924081" cy="123111"/>
          </a:xfrm>
          <a:prstGeom prst="rect">
            <a:avLst/>
          </a:prstGeom>
          <a:noFill/>
        </p:spPr>
        <p:txBody>
          <a:bodyPr wrap="square" lIns="0" tIns="0" rIns="0" bIns="0" rtlCol="0" anchor="b">
            <a:spAutoFit/>
          </a:bodyPr>
          <a:lstStyle/>
          <a:p>
            <a:pPr marL="0" algn="l" defTabSz="914400" rtl="0" eaLnBrk="1" latinLnBrk="0" hangingPunct="1"/>
            <a:r>
              <a:rPr lang="en-US" sz="800" b="0" kern="1200">
                <a:solidFill>
                  <a:srgbClr val="000000"/>
                </a:solidFill>
                <a:latin typeface="+mj-lt"/>
                <a:ea typeface="+mn-ea"/>
                <a:cs typeface="Arial" pitchFamily="34" charset="0"/>
              </a:rPr>
              <a:t>TEXT COLOR</a:t>
            </a:r>
          </a:p>
        </p:txBody>
      </p:sp>
      <p:pic>
        <p:nvPicPr>
          <p:cNvPr id="120" name="Picture 119">
            <a:extLst>
              <a:ext uri="{FF2B5EF4-FFF2-40B4-BE49-F238E27FC236}">
                <a16:creationId xmlns:a16="http://schemas.microsoft.com/office/drawing/2014/main" id="{EA7DB651-0930-424D-8AAB-494794615B25}"/>
              </a:ext>
            </a:extLst>
          </p:cNvPr>
          <p:cNvPicPr>
            <a:picLocks noChangeAspect="1"/>
          </p:cNvPicPr>
          <p:nvPr userDrawn="1"/>
        </p:nvPicPr>
        <p:blipFill>
          <a:blip r:embed="rId6"/>
          <a:stretch>
            <a:fillRect/>
          </a:stretch>
        </p:blipFill>
        <p:spPr>
          <a:xfrm>
            <a:off x="694112" y="1513060"/>
            <a:ext cx="1225191" cy="1407314"/>
          </a:xfrm>
          <a:prstGeom prst="rect">
            <a:avLst/>
          </a:prstGeom>
        </p:spPr>
      </p:pic>
      <p:sp>
        <p:nvSpPr>
          <p:cNvPr id="124" name="Oval 123">
            <a:extLst>
              <a:ext uri="{FF2B5EF4-FFF2-40B4-BE49-F238E27FC236}">
                <a16:creationId xmlns:a16="http://schemas.microsoft.com/office/drawing/2014/main" id="{F7AB58B9-3487-4503-98A3-261B6871E0AB}"/>
              </a:ext>
            </a:extLst>
          </p:cNvPr>
          <p:cNvSpPr/>
          <p:nvPr userDrawn="1"/>
        </p:nvSpPr>
        <p:spPr>
          <a:xfrm>
            <a:off x="3076416" y="4919253"/>
            <a:ext cx="951609" cy="951609"/>
          </a:xfrm>
          <a:prstGeom prst="ellipse">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100">
                <a:solidFill>
                  <a:schemeClr val="bg1"/>
                </a:solidFill>
              </a:rPr>
              <a:t>Call-out text here</a:t>
            </a:r>
          </a:p>
        </p:txBody>
      </p:sp>
      <p:sp>
        <p:nvSpPr>
          <p:cNvPr id="127" name="Rectangle: Rounded Corners 126">
            <a:extLst>
              <a:ext uri="{FF2B5EF4-FFF2-40B4-BE49-F238E27FC236}">
                <a16:creationId xmlns:a16="http://schemas.microsoft.com/office/drawing/2014/main" id="{B6CD54A2-4412-4A84-AF5A-DACAD97CBE74}"/>
              </a:ext>
            </a:extLst>
          </p:cNvPr>
          <p:cNvSpPr/>
          <p:nvPr userDrawn="1"/>
        </p:nvSpPr>
        <p:spPr>
          <a:xfrm>
            <a:off x="4222590" y="5306886"/>
            <a:ext cx="1667164" cy="323268"/>
          </a:xfrm>
          <a:prstGeom prst="roundRect">
            <a:avLst>
              <a:gd name="adj" fmla="val 50000"/>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bg1"/>
                </a:solidFill>
              </a:rPr>
              <a:t>Call out text here</a:t>
            </a:r>
          </a:p>
        </p:txBody>
      </p:sp>
      <p:sp>
        <p:nvSpPr>
          <p:cNvPr id="128" name="TextBox 127">
            <a:extLst>
              <a:ext uri="{FF2B5EF4-FFF2-40B4-BE49-F238E27FC236}">
                <a16:creationId xmlns:a16="http://schemas.microsoft.com/office/drawing/2014/main" id="{5C803F96-D305-4337-A4A7-EF0BCC606DD0}"/>
              </a:ext>
            </a:extLst>
          </p:cNvPr>
          <p:cNvSpPr txBox="1"/>
          <p:nvPr userDrawn="1"/>
        </p:nvSpPr>
        <p:spPr>
          <a:xfrm>
            <a:off x="688006" y="5335884"/>
            <a:ext cx="2120985" cy="12311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Circles and race-track shapes are preferred</a:t>
            </a:r>
          </a:p>
        </p:txBody>
      </p:sp>
      <p:sp>
        <p:nvSpPr>
          <p:cNvPr id="129" name="TextBox 128">
            <a:extLst>
              <a:ext uri="{FF2B5EF4-FFF2-40B4-BE49-F238E27FC236}">
                <a16:creationId xmlns:a16="http://schemas.microsoft.com/office/drawing/2014/main" id="{26944829-53C6-4832-B927-4DF77768AF22}"/>
              </a:ext>
            </a:extLst>
          </p:cNvPr>
          <p:cNvSpPr txBox="1"/>
          <p:nvPr userDrawn="1"/>
        </p:nvSpPr>
        <p:spPr>
          <a:xfrm>
            <a:off x="686640" y="5170041"/>
            <a:ext cx="1362524"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SHAPES</a:t>
            </a:r>
          </a:p>
        </p:txBody>
      </p:sp>
      <p:sp>
        <p:nvSpPr>
          <p:cNvPr id="130" name="TextBox 129">
            <a:extLst>
              <a:ext uri="{FF2B5EF4-FFF2-40B4-BE49-F238E27FC236}">
                <a16:creationId xmlns:a16="http://schemas.microsoft.com/office/drawing/2014/main" id="{501F335D-AC9C-4F79-BE6D-7BFEDF74FE27}"/>
              </a:ext>
            </a:extLst>
          </p:cNvPr>
          <p:cNvSpPr txBox="1"/>
          <p:nvPr userDrawn="1"/>
        </p:nvSpPr>
        <p:spPr>
          <a:xfrm>
            <a:off x="688007" y="5769347"/>
            <a:ext cx="2193844" cy="246221"/>
          </a:xfrm>
          <a:prstGeom prst="rect">
            <a:avLst/>
          </a:prstGeom>
          <a:noFill/>
        </p:spPr>
        <p:txBody>
          <a:bodyPr wrap="square" lIns="0" tIns="0" rIns="0" bIns="0" rtlCol="0" anchor="ctr">
            <a:spAutoFit/>
          </a:bodyPr>
          <a:lstStyle/>
          <a:p>
            <a:pPr defTabSz="914400"/>
            <a:r>
              <a:rPr lang="en-US" sz="800">
                <a:solidFill>
                  <a:schemeClr val="tx1"/>
                </a:solidFill>
                <a:cs typeface="Arial" pitchFamily="34" charset="0"/>
              </a:rPr>
              <a:t>Use a bright color as Nilfisk Blue, if an alert call out is needed then use the Red Alert color</a:t>
            </a:r>
          </a:p>
        </p:txBody>
      </p:sp>
      <p:sp>
        <p:nvSpPr>
          <p:cNvPr id="131" name="TextBox 130">
            <a:extLst>
              <a:ext uri="{FF2B5EF4-FFF2-40B4-BE49-F238E27FC236}">
                <a16:creationId xmlns:a16="http://schemas.microsoft.com/office/drawing/2014/main" id="{9E6CBA77-60E5-4B50-BBFC-943B830A4FB8}"/>
              </a:ext>
            </a:extLst>
          </p:cNvPr>
          <p:cNvSpPr txBox="1"/>
          <p:nvPr userDrawn="1"/>
        </p:nvSpPr>
        <p:spPr>
          <a:xfrm>
            <a:off x="686640" y="5597590"/>
            <a:ext cx="1362524" cy="123111"/>
          </a:xfrm>
          <a:prstGeom prst="rect">
            <a:avLst/>
          </a:prstGeom>
          <a:noFill/>
        </p:spPr>
        <p:txBody>
          <a:bodyPr wrap="square" lIns="0" tIns="0" rIns="0" bIns="0" rtlCol="0" anchor="b">
            <a:spAutoFit/>
          </a:bodyPr>
          <a:lstStyle/>
          <a:p>
            <a:pPr defTabSz="914400"/>
            <a:r>
              <a:rPr lang="en-US" sz="800">
                <a:solidFill>
                  <a:schemeClr val="tx1"/>
                </a:solidFill>
                <a:latin typeface="+mj-lt"/>
                <a:cs typeface="Arial" pitchFamily="34" charset="0"/>
              </a:rPr>
              <a:t>COLORS</a:t>
            </a:r>
          </a:p>
        </p:txBody>
      </p:sp>
      <p:pic>
        <p:nvPicPr>
          <p:cNvPr id="133" name="Picture 132">
            <a:extLst>
              <a:ext uri="{FF2B5EF4-FFF2-40B4-BE49-F238E27FC236}">
                <a16:creationId xmlns:a16="http://schemas.microsoft.com/office/drawing/2014/main" id="{DBC42F93-7A2E-45E5-BF9E-672AE70AF541}"/>
              </a:ext>
            </a:extLst>
          </p:cNvPr>
          <p:cNvPicPr>
            <a:picLocks noChangeAspect="1"/>
          </p:cNvPicPr>
          <p:nvPr userDrawn="1"/>
        </p:nvPicPr>
        <p:blipFill rotWithShape="1">
          <a:blip r:embed="rId7"/>
          <a:srcRect r="8696"/>
          <a:stretch/>
        </p:blipFill>
        <p:spPr>
          <a:xfrm>
            <a:off x="686641" y="3203941"/>
            <a:ext cx="1205207" cy="951982"/>
          </a:xfrm>
          <a:prstGeom prst="rect">
            <a:avLst/>
          </a:prstGeom>
        </p:spPr>
      </p:pic>
      <p:sp>
        <p:nvSpPr>
          <p:cNvPr id="89" name="TextBox 88">
            <a:extLst>
              <a:ext uri="{FF2B5EF4-FFF2-40B4-BE49-F238E27FC236}">
                <a16:creationId xmlns:a16="http://schemas.microsoft.com/office/drawing/2014/main" id="{FB05DA62-B4C6-45AC-9BFB-A0E475FE9E84}"/>
              </a:ext>
            </a:extLst>
          </p:cNvPr>
          <p:cNvSpPr txBox="1"/>
          <p:nvPr userDrawn="1"/>
        </p:nvSpPr>
        <p:spPr>
          <a:xfrm>
            <a:off x="484566" y="420116"/>
            <a:ext cx="7304039" cy="523220"/>
          </a:xfrm>
          <a:prstGeom prst="rect">
            <a:avLst/>
          </a:prstGeom>
          <a:noFill/>
        </p:spPr>
        <p:txBody>
          <a:bodyPr wrap="square" lIns="0">
            <a:spAutoFit/>
          </a:bodyPr>
          <a:lstStyle/>
          <a:p>
            <a:r>
              <a:rPr lang="en-US" sz="2800" noProof="0">
                <a:latin typeface="+mj-lt"/>
              </a:rPr>
              <a:t>Nilfisk presentation guidelines and tips</a:t>
            </a:r>
            <a:endParaRPr lang="en-US" sz="2800">
              <a:latin typeface="+mj-lt"/>
            </a:endParaRPr>
          </a:p>
        </p:txBody>
      </p:sp>
    </p:spTree>
    <p:extLst>
      <p:ext uri="{BB962C8B-B14F-4D97-AF65-F5344CB8AC3E}">
        <p14:creationId xmlns:p14="http://schemas.microsoft.com/office/powerpoint/2010/main" val="349016345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C7F763-DBC6-9E35-743C-743205EC41E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1833DA5-F567-D683-F23A-9F6EE5BA0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850C40DD-8B77-A707-BF14-E24423A53233}"/>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B93E6AAC-4FD1-95D3-0325-34B8EDA821B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B997C34-F965-DDDC-6C5B-C152027FEB79}"/>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1382024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3 /  List">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5EC2438A-E891-4FFF-BA92-718E67D50BD4}"/>
              </a:ext>
            </a:extLst>
          </p:cNvPr>
          <p:cNvSpPr>
            <a:spLocks noGrp="1"/>
          </p:cNvSpPr>
          <p:nvPr>
            <p:ph type="title" hasCustomPrompt="1"/>
          </p:nvPr>
        </p:nvSpPr>
        <p:spPr>
          <a:xfrm>
            <a:off x="479425" y="494490"/>
            <a:ext cx="6199282" cy="451808"/>
          </a:xfrm>
        </p:spPr>
        <p:txBody>
          <a:bodyPr/>
          <a:lstStyle>
            <a:lvl1pPr>
              <a:defRPr/>
            </a:lvl1pPr>
          </a:lstStyle>
          <a:p>
            <a:r>
              <a:rPr lang="en-US" noProof="0"/>
              <a:t>Add agenda title</a:t>
            </a:r>
          </a:p>
        </p:txBody>
      </p:sp>
      <p:sp>
        <p:nvSpPr>
          <p:cNvPr id="32" name="Text Placeholder 6">
            <a:extLst>
              <a:ext uri="{FF2B5EF4-FFF2-40B4-BE49-F238E27FC236}">
                <a16:creationId xmlns:a16="http://schemas.microsoft.com/office/drawing/2014/main" id="{351349A8-F4AD-481C-B833-2018086AEB1D}"/>
              </a:ext>
            </a:extLst>
          </p:cNvPr>
          <p:cNvSpPr>
            <a:spLocks noGrp="1"/>
          </p:cNvSpPr>
          <p:nvPr>
            <p:ph type="body" sz="quarter" idx="37" hasCustomPrompt="1"/>
          </p:nvPr>
        </p:nvSpPr>
        <p:spPr>
          <a:xfrm>
            <a:off x="1968167" y="1381125"/>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3" name="Text Placeholder 6">
            <a:extLst>
              <a:ext uri="{FF2B5EF4-FFF2-40B4-BE49-F238E27FC236}">
                <a16:creationId xmlns:a16="http://schemas.microsoft.com/office/drawing/2014/main" id="{BCB23696-A8EE-4D7D-9CF8-BFE08B462CA1}"/>
              </a:ext>
            </a:extLst>
          </p:cNvPr>
          <p:cNvSpPr>
            <a:spLocks noGrp="1"/>
          </p:cNvSpPr>
          <p:nvPr>
            <p:ph type="body" sz="quarter" idx="38" hasCustomPrompt="1"/>
          </p:nvPr>
        </p:nvSpPr>
        <p:spPr>
          <a:xfrm>
            <a:off x="1968167" y="2222844"/>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4" name="Text Placeholder 6">
            <a:extLst>
              <a:ext uri="{FF2B5EF4-FFF2-40B4-BE49-F238E27FC236}">
                <a16:creationId xmlns:a16="http://schemas.microsoft.com/office/drawing/2014/main" id="{E3258258-BD87-4BF7-A9C9-7E4A20BC8D3D}"/>
              </a:ext>
            </a:extLst>
          </p:cNvPr>
          <p:cNvSpPr>
            <a:spLocks noGrp="1"/>
          </p:cNvSpPr>
          <p:nvPr>
            <p:ph type="body" sz="quarter" idx="39" hasCustomPrompt="1"/>
          </p:nvPr>
        </p:nvSpPr>
        <p:spPr>
          <a:xfrm>
            <a:off x="1968167" y="3064563"/>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5" name="Text Placeholder 6">
            <a:extLst>
              <a:ext uri="{FF2B5EF4-FFF2-40B4-BE49-F238E27FC236}">
                <a16:creationId xmlns:a16="http://schemas.microsoft.com/office/drawing/2014/main" id="{F0CC60F9-E018-493B-A231-1CF8D7DF68AD}"/>
              </a:ext>
            </a:extLst>
          </p:cNvPr>
          <p:cNvSpPr>
            <a:spLocks noGrp="1"/>
          </p:cNvSpPr>
          <p:nvPr>
            <p:ph type="body" sz="quarter" idx="40" hasCustomPrompt="1"/>
          </p:nvPr>
        </p:nvSpPr>
        <p:spPr>
          <a:xfrm>
            <a:off x="1968167" y="3906282"/>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6" name="Text Placeholder 6">
            <a:extLst>
              <a:ext uri="{FF2B5EF4-FFF2-40B4-BE49-F238E27FC236}">
                <a16:creationId xmlns:a16="http://schemas.microsoft.com/office/drawing/2014/main" id="{70697D3F-4B19-4E9B-B001-70DCCED5AAEE}"/>
              </a:ext>
            </a:extLst>
          </p:cNvPr>
          <p:cNvSpPr>
            <a:spLocks noGrp="1"/>
          </p:cNvSpPr>
          <p:nvPr>
            <p:ph type="body" sz="quarter" idx="41" hasCustomPrompt="1"/>
          </p:nvPr>
        </p:nvSpPr>
        <p:spPr>
          <a:xfrm>
            <a:off x="1968167" y="4748001"/>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7" name="Text Placeholder 6">
            <a:extLst>
              <a:ext uri="{FF2B5EF4-FFF2-40B4-BE49-F238E27FC236}">
                <a16:creationId xmlns:a16="http://schemas.microsoft.com/office/drawing/2014/main" id="{87D41523-EEDC-4E02-B090-DC27D43D682D}"/>
              </a:ext>
            </a:extLst>
          </p:cNvPr>
          <p:cNvSpPr>
            <a:spLocks noGrp="1"/>
          </p:cNvSpPr>
          <p:nvPr>
            <p:ph type="body" sz="quarter" idx="42" hasCustomPrompt="1"/>
          </p:nvPr>
        </p:nvSpPr>
        <p:spPr>
          <a:xfrm>
            <a:off x="1968167" y="5589718"/>
            <a:ext cx="3961046" cy="698238"/>
          </a:xfrm>
          <a:ln>
            <a:noFill/>
          </a:ln>
        </p:spPr>
        <p:txBody>
          <a:bodyPr lIns="72000" tIns="72000" rIns="72000" bIns="72000" anchor="ctr"/>
          <a:lstStyle>
            <a:lvl1pPr marL="0" indent="0">
              <a:buNone/>
              <a:defRPr/>
            </a:lvl1pPr>
          </a:lstStyle>
          <a:p>
            <a:pPr lvl="0"/>
            <a:r>
              <a:rPr lang="en-US" noProof="0"/>
              <a:t>Insert agenda topic here</a:t>
            </a:r>
          </a:p>
        </p:txBody>
      </p:sp>
      <p:sp>
        <p:nvSpPr>
          <p:cNvPr id="38" name="Text Placeholder 6">
            <a:extLst>
              <a:ext uri="{FF2B5EF4-FFF2-40B4-BE49-F238E27FC236}">
                <a16:creationId xmlns:a16="http://schemas.microsoft.com/office/drawing/2014/main" id="{8E766D98-EE19-481A-A53E-6807A968ABAD}"/>
              </a:ext>
            </a:extLst>
          </p:cNvPr>
          <p:cNvSpPr>
            <a:spLocks noGrp="1"/>
          </p:cNvSpPr>
          <p:nvPr>
            <p:ph type="body" sz="quarter" idx="43" hasCustomPrompt="1"/>
          </p:nvPr>
        </p:nvSpPr>
        <p:spPr>
          <a:xfrm>
            <a:off x="1117600" y="1381125"/>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39" name="Text Placeholder 6">
            <a:extLst>
              <a:ext uri="{FF2B5EF4-FFF2-40B4-BE49-F238E27FC236}">
                <a16:creationId xmlns:a16="http://schemas.microsoft.com/office/drawing/2014/main" id="{B2146F9C-B635-4DAF-B173-D1BB2897C7A2}"/>
              </a:ext>
            </a:extLst>
          </p:cNvPr>
          <p:cNvSpPr>
            <a:spLocks noGrp="1"/>
          </p:cNvSpPr>
          <p:nvPr>
            <p:ph type="body" sz="quarter" idx="44" hasCustomPrompt="1"/>
          </p:nvPr>
        </p:nvSpPr>
        <p:spPr>
          <a:xfrm>
            <a:off x="1117600" y="2222844"/>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40" name="Text Placeholder 6">
            <a:extLst>
              <a:ext uri="{FF2B5EF4-FFF2-40B4-BE49-F238E27FC236}">
                <a16:creationId xmlns:a16="http://schemas.microsoft.com/office/drawing/2014/main" id="{4F56AAD3-4EAB-4030-838D-7F5893CBAAFE}"/>
              </a:ext>
            </a:extLst>
          </p:cNvPr>
          <p:cNvSpPr>
            <a:spLocks noGrp="1"/>
          </p:cNvSpPr>
          <p:nvPr>
            <p:ph type="body" sz="quarter" idx="45" hasCustomPrompt="1"/>
          </p:nvPr>
        </p:nvSpPr>
        <p:spPr>
          <a:xfrm>
            <a:off x="1117600" y="3064563"/>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41" name="Text Placeholder 6">
            <a:extLst>
              <a:ext uri="{FF2B5EF4-FFF2-40B4-BE49-F238E27FC236}">
                <a16:creationId xmlns:a16="http://schemas.microsoft.com/office/drawing/2014/main" id="{5C907538-E1C5-4754-89E9-C3EB0BA8E6DF}"/>
              </a:ext>
            </a:extLst>
          </p:cNvPr>
          <p:cNvSpPr>
            <a:spLocks noGrp="1"/>
          </p:cNvSpPr>
          <p:nvPr>
            <p:ph type="body" sz="quarter" idx="46" hasCustomPrompt="1"/>
          </p:nvPr>
        </p:nvSpPr>
        <p:spPr>
          <a:xfrm>
            <a:off x="1117600" y="3906282"/>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42" name="Text Placeholder 6">
            <a:extLst>
              <a:ext uri="{FF2B5EF4-FFF2-40B4-BE49-F238E27FC236}">
                <a16:creationId xmlns:a16="http://schemas.microsoft.com/office/drawing/2014/main" id="{F15BB5B4-070C-45C6-8263-A39458E6957D}"/>
              </a:ext>
            </a:extLst>
          </p:cNvPr>
          <p:cNvSpPr>
            <a:spLocks noGrp="1"/>
          </p:cNvSpPr>
          <p:nvPr>
            <p:ph type="body" sz="quarter" idx="47" hasCustomPrompt="1"/>
          </p:nvPr>
        </p:nvSpPr>
        <p:spPr>
          <a:xfrm>
            <a:off x="1117600" y="4748001"/>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43" name="Text Placeholder 6">
            <a:extLst>
              <a:ext uri="{FF2B5EF4-FFF2-40B4-BE49-F238E27FC236}">
                <a16:creationId xmlns:a16="http://schemas.microsoft.com/office/drawing/2014/main" id="{4794B6D5-516E-4598-95CB-8FACBE449A19}"/>
              </a:ext>
            </a:extLst>
          </p:cNvPr>
          <p:cNvSpPr>
            <a:spLocks noGrp="1"/>
          </p:cNvSpPr>
          <p:nvPr>
            <p:ph type="body" sz="quarter" idx="48" hasCustomPrompt="1"/>
          </p:nvPr>
        </p:nvSpPr>
        <p:spPr>
          <a:xfrm>
            <a:off x="1117600" y="5589718"/>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44" name="Text Placeholder 6">
            <a:extLst>
              <a:ext uri="{FF2B5EF4-FFF2-40B4-BE49-F238E27FC236}">
                <a16:creationId xmlns:a16="http://schemas.microsoft.com/office/drawing/2014/main" id="{2375903A-F4B6-40A4-9007-A4446B00364B}"/>
              </a:ext>
            </a:extLst>
          </p:cNvPr>
          <p:cNvSpPr>
            <a:spLocks noGrp="1"/>
          </p:cNvSpPr>
          <p:nvPr>
            <p:ph type="body" sz="quarter" idx="49" hasCustomPrompt="1"/>
          </p:nvPr>
        </p:nvSpPr>
        <p:spPr>
          <a:xfrm>
            <a:off x="7113355" y="1381125"/>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45" name="Text Placeholder 6">
            <a:extLst>
              <a:ext uri="{FF2B5EF4-FFF2-40B4-BE49-F238E27FC236}">
                <a16:creationId xmlns:a16="http://schemas.microsoft.com/office/drawing/2014/main" id="{2597909E-9336-428B-BD7D-97A3705EE7B6}"/>
              </a:ext>
            </a:extLst>
          </p:cNvPr>
          <p:cNvSpPr>
            <a:spLocks noGrp="1"/>
          </p:cNvSpPr>
          <p:nvPr>
            <p:ph type="body" sz="quarter" idx="50" hasCustomPrompt="1"/>
          </p:nvPr>
        </p:nvSpPr>
        <p:spPr>
          <a:xfrm>
            <a:off x="7113355" y="2222844"/>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46" name="Text Placeholder 6">
            <a:extLst>
              <a:ext uri="{FF2B5EF4-FFF2-40B4-BE49-F238E27FC236}">
                <a16:creationId xmlns:a16="http://schemas.microsoft.com/office/drawing/2014/main" id="{17599A58-0AE1-48B2-8DB7-C4041E1E2284}"/>
              </a:ext>
            </a:extLst>
          </p:cNvPr>
          <p:cNvSpPr>
            <a:spLocks noGrp="1"/>
          </p:cNvSpPr>
          <p:nvPr>
            <p:ph type="body" sz="quarter" idx="51" hasCustomPrompt="1"/>
          </p:nvPr>
        </p:nvSpPr>
        <p:spPr>
          <a:xfrm>
            <a:off x="7113355" y="3064563"/>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47" name="Text Placeholder 6">
            <a:extLst>
              <a:ext uri="{FF2B5EF4-FFF2-40B4-BE49-F238E27FC236}">
                <a16:creationId xmlns:a16="http://schemas.microsoft.com/office/drawing/2014/main" id="{75E0B5C7-0542-41B5-83BD-F4877256F024}"/>
              </a:ext>
            </a:extLst>
          </p:cNvPr>
          <p:cNvSpPr>
            <a:spLocks noGrp="1"/>
          </p:cNvSpPr>
          <p:nvPr>
            <p:ph type="body" sz="quarter" idx="52" hasCustomPrompt="1"/>
          </p:nvPr>
        </p:nvSpPr>
        <p:spPr>
          <a:xfrm>
            <a:off x="7113355" y="3906282"/>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48" name="Text Placeholder 6">
            <a:extLst>
              <a:ext uri="{FF2B5EF4-FFF2-40B4-BE49-F238E27FC236}">
                <a16:creationId xmlns:a16="http://schemas.microsoft.com/office/drawing/2014/main" id="{13407488-E31A-4BD6-BA18-CEE59220234C}"/>
              </a:ext>
            </a:extLst>
          </p:cNvPr>
          <p:cNvSpPr>
            <a:spLocks noGrp="1"/>
          </p:cNvSpPr>
          <p:nvPr>
            <p:ph type="body" sz="quarter" idx="53" hasCustomPrompt="1"/>
          </p:nvPr>
        </p:nvSpPr>
        <p:spPr>
          <a:xfrm>
            <a:off x="7113355" y="4748001"/>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49" name="Text Placeholder 6">
            <a:extLst>
              <a:ext uri="{FF2B5EF4-FFF2-40B4-BE49-F238E27FC236}">
                <a16:creationId xmlns:a16="http://schemas.microsoft.com/office/drawing/2014/main" id="{473C5B7A-5DE6-4EE7-A616-36152F429213}"/>
              </a:ext>
            </a:extLst>
          </p:cNvPr>
          <p:cNvSpPr>
            <a:spLocks noGrp="1"/>
          </p:cNvSpPr>
          <p:nvPr>
            <p:ph type="body" sz="quarter" idx="54" hasCustomPrompt="1"/>
          </p:nvPr>
        </p:nvSpPr>
        <p:spPr>
          <a:xfrm>
            <a:off x="7113355" y="5589718"/>
            <a:ext cx="4599220" cy="698238"/>
          </a:xfrm>
          <a:ln>
            <a:noFill/>
          </a:ln>
        </p:spPr>
        <p:txBody>
          <a:bodyPr lIns="72000" tIns="72000" rIns="72000" bIns="72000" anchor="ctr"/>
          <a:lstStyle>
            <a:lvl1pPr marL="0" indent="0">
              <a:buNone/>
              <a:defRPr/>
            </a:lvl1pPr>
          </a:lstStyle>
          <a:p>
            <a:pPr lvl="0"/>
            <a:r>
              <a:rPr lang="en-US" noProof="0"/>
              <a:t>Insert agenda topic here</a:t>
            </a:r>
          </a:p>
        </p:txBody>
      </p:sp>
      <p:sp>
        <p:nvSpPr>
          <p:cNvPr id="50" name="Text Placeholder 6">
            <a:extLst>
              <a:ext uri="{FF2B5EF4-FFF2-40B4-BE49-F238E27FC236}">
                <a16:creationId xmlns:a16="http://schemas.microsoft.com/office/drawing/2014/main" id="{D32C3EDB-5591-4579-9FE5-7193CC5A5C10}"/>
              </a:ext>
            </a:extLst>
          </p:cNvPr>
          <p:cNvSpPr>
            <a:spLocks noGrp="1"/>
          </p:cNvSpPr>
          <p:nvPr>
            <p:ph type="body" sz="quarter" idx="55" hasCustomPrompt="1"/>
          </p:nvPr>
        </p:nvSpPr>
        <p:spPr>
          <a:xfrm>
            <a:off x="6262788" y="1381125"/>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1" name="Text Placeholder 6">
            <a:extLst>
              <a:ext uri="{FF2B5EF4-FFF2-40B4-BE49-F238E27FC236}">
                <a16:creationId xmlns:a16="http://schemas.microsoft.com/office/drawing/2014/main" id="{57A219F9-4663-4810-9DB6-6EA406D3B6CE}"/>
              </a:ext>
            </a:extLst>
          </p:cNvPr>
          <p:cNvSpPr>
            <a:spLocks noGrp="1"/>
          </p:cNvSpPr>
          <p:nvPr>
            <p:ph type="body" sz="quarter" idx="56" hasCustomPrompt="1"/>
          </p:nvPr>
        </p:nvSpPr>
        <p:spPr>
          <a:xfrm>
            <a:off x="6262788" y="2222844"/>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2" name="Text Placeholder 6">
            <a:extLst>
              <a:ext uri="{FF2B5EF4-FFF2-40B4-BE49-F238E27FC236}">
                <a16:creationId xmlns:a16="http://schemas.microsoft.com/office/drawing/2014/main" id="{BDC7CE9C-FBC7-4161-BD88-75178F21B731}"/>
              </a:ext>
            </a:extLst>
          </p:cNvPr>
          <p:cNvSpPr>
            <a:spLocks noGrp="1"/>
          </p:cNvSpPr>
          <p:nvPr>
            <p:ph type="body" sz="quarter" idx="57" hasCustomPrompt="1"/>
          </p:nvPr>
        </p:nvSpPr>
        <p:spPr>
          <a:xfrm>
            <a:off x="6262788" y="3064563"/>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3" name="Text Placeholder 6">
            <a:extLst>
              <a:ext uri="{FF2B5EF4-FFF2-40B4-BE49-F238E27FC236}">
                <a16:creationId xmlns:a16="http://schemas.microsoft.com/office/drawing/2014/main" id="{11ACFE30-978D-4A7F-97D7-D7AC99268D5A}"/>
              </a:ext>
            </a:extLst>
          </p:cNvPr>
          <p:cNvSpPr>
            <a:spLocks noGrp="1"/>
          </p:cNvSpPr>
          <p:nvPr>
            <p:ph type="body" sz="quarter" idx="58" hasCustomPrompt="1"/>
          </p:nvPr>
        </p:nvSpPr>
        <p:spPr>
          <a:xfrm>
            <a:off x="6262788" y="3906282"/>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4" name="Text Placeholder 6">
            <a:extLst>
              <a:ext uri="{FF2B5EF4-FFF2-40B4-BE49-F238E27FC236}">
                <a16:creationId xmlns:a16="http://schemas.microsoft.com/office/drawing/2014/main" id="{CCC62BDF-1677-4A73-8312-A8E0954470A0}"/>
              </a:ext>
            </a:extLst>
          </p:cNvPr>
          <p:cNvSpPr>
            <a:spLocks noGrp="1"/>
          </p:cNvSpPr>
          <p:nvPr>
            <p:ph type="body" sz="quarter" idx="59" hasCustomPrompt="1"/>
          </p:nvPr>
        </p:nvSpPr>
        <p:spPr>
          <a:xfrm>
            <a:off x="6262788" y="4748001"/>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55" name="Text Placeholder 6">
            <a:extLst>
              <a:ext uri="{FF2B5EF4-FFF2-40B4-BE49-F238E27FC236}">
                <a16:creationId xmlns:a16="http://schemas.microsoft.com/office/drawing/2014/main" id="{9646ABFE-34F3-4E34-8A80-DF3F4164BB5C}"/>
              </a:ext>
            </a:extLst>
          </p:cNvPr>
          <p:cNvSpPr>
            <a:spLocks noGrp="1"/>
          </p:cNvSpPr>
          <p:nvPr>
            <p:ph type="body" sz="quarter" idx="60" hasCustomPrompt="1"/>
          </p:nvPr>
        </p:nvSpPr>
        <p:spPr>
          <a:xfrm>
            <a:off x="6262788" y="5589718"/>
            <a:ext cx="698400" cy="698238"/>
          </a:xfrm>
          <a:prstGeom prst="ellipse">
            <a:avLst/>
          </a:prstGeom>
          <a:solidFill>
            <a:schemeClr val="accent3"/>
          </a:solidFill>
          <a:ln>
            <a:noFill/>
          </a:ln>
        </p:spPr>
        <p:txBody>
          <a:bodyPr lIns="0" tIns="0" rIns="0" bIns="0" anchor="ctr"/>
          <a:lstStyle>
            <a:lvl1pPr marL="0" indent="0" algn="ctr">
              <a:buNone/>
              <a:defRPr sz="2800" b="1">
                <a:solidFill>
                  <a:schemeClr val="bg1"/>
                </a:solidFill>
                <a:latin typeface="Roboto Black" panose="02000000000000000000" pitchFamily="2" charset="0"/>
                <a:ea typeface="Roboto Black" panose="02000000000000000000" pitchFamily="2" charset="0"/>
              </a:defRPr>
            </a:lvl1pPr>
          </a:lstStyle>
          <a:p>
            <a:pPr lvl="0"/>
            <a:r>
              <a:rPr lang="en-US" noProof="0"/>
              <a:t>X</a:t>
            </a:r>
          </a:p>
        </p:txBody>
      </p:sp>
      <p:sp>
        <p:nvSpPr>
          <p:cNvPr id="2" name="Date Placeholder 1">
            <a:extLst>
              <a:ext uri="{FF2B5EF4-FFF2-40B4-BE49-F238E27FC236}">
                <a16:creationId xmlns:a16="http://schemas.microsoft.com/office/drawing/2014/main" id="{33AEA049-3D98-4D27-BBB6-7363FCAE05E4}"/>
              </a:ext>
            </a:extLst>
          </p:cNvPr>
          <p:cNvSpPr>
            <a:spLocks noGrp="1"/>
          </p:cNvSpPr>
          <p:nvPr>
            <p:ph type="dt" sz="half" idx="61"/>
          </p:nvPr>
        </p:nvSpPr>
        <p:spPr/>
        <p:txBody>
          <a:bodyPr/>
          <a:lstStyle/>
          <a:p>
            <a:fld id="{A0ABC626-455B-41B0-A0E7-A5E156590607}" type="datetime1">
              <a:rPr lang="en-US" smtClean="0"/>
              <a:pPr/>
              <a:t>1/28/2026</a:t>
            </a:fld>
            <a:endParaRPr lang="en-US"/>
          </a:p>
        </p:txBody>
      </p:sp>
      <p:sp>
        <p:nvSpPr>
          <p:cNvPr id="3" name="Footer Placeholder 2">
            <a:extLst>
              <a:ext uri="{FF2B5EF4-FFF2-40B4-BE49-F238E27FC236}">
                <a16:creationId xmlns:a16="http://schemas.microsoft.com/office/drawing/2014/main" id="{CE6CB17F-ACF8-494F-935E-30DE3EDF065F}"/>
              </a:ext>
            </a:extLst>
          </p:cNvPr>
          <p:cNvSpPr>
            <a:spLocks noGrp="1"/>
          </p:cNvSpPr>
          <p:nvPr>
            <p:ph type="ftr" sz="quarter" idx="62"/>
          </p:nvPr>
        </p:nvSpPr>
        <p:spPr/>
        <p:txBody>
          <a:bodyPr/>
          <a:lstStyle/>
          <a:p>
            <a:pPr algn="l"/>
            <a:r>
              <a:rPr lang="en-US"/>
              <a:t>COMPANY CONFIDENTIAL</a:t>
            </a:r>
          </a:p>
        </p:txBody>
      </p:sp>
      <p:sp>
        <p:nvSpPr>
          <p:cNvPr id="7" name="Slide Number Placeholder 6">
            <a:extLst>
              <a:ext uri="{FF2B5EF4-FFF2-40B4-BE49-F238E27FC236}">
                <a16:creationId xmlns:a16="http://schemas.microsoft.com/office/drawing/2014/main" id="{E8133BF0-8957-4E9B-BE04-D45722805AD4}"/>
              </a:ext>
            </a:extLst>
          </p:cNvPr>
          <p:cNvSpPr>
            <a:spLocks noGrp="1"/>
          </p:cNvSpPr>
          <p:nvPr>
            <p:ph type="sldNum" sz="quarter" idx="63"/>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3608404057"/>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908E27-7E4A-076E-102C-AE9FEF57F69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9289079-1EF5-3E59-11EC-BAA62CBE904C}"/>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87CD310-76CD-8CC4-CF84-0B4A63C73867}"/>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5B681076-26CD-0673-9D3B-D912D303629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41132D1-6FF5-620D-EB2E-B9EE4D6C5B42}"/>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590884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ABF79C-8840-CBD1-912D-7E0CB8F7050F}"/>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0A1FBF7-4ED8-A34A-8DB2-4F6157EB865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4B9F13FE-C2D5-0BD8-C37C-964DF73DF642}"/>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0EB6F68C-2CBF-4AA3-B9E7-F52D5E31A08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336DFAE-2C35-61DD-656E-97C6ADC32512}"/>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9837808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57BC1A-62E3-8E19-D0B4-778F4A6FACC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F5BE81F-FB27-98EA-3DDE-8F0024E72D6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414C5314-7097-0ED6-52D8-F264885AA591}"/>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335C54B8-101A-AFDC-BDD1-67D1BE6A1A1D}"/>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6" name="Pladsholder til sidefod 5">
            <a:extLst>
              <a:ext uri="{FF2B5EF4-FFF2-40B4-BE49-F238E27FC236}">
                <a16:creationId xmlns:a16="http://schemas.microsoft.com/office/drawing/2014/main" id="{41982A14-77F2-C735-9056-07787E0EA41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68C7333-099E-BD02-C2A9-BAF70545BAFC}"/>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19914933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7B2423-316A-1A13-6D74-5BD6DD561528}"/>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D9E766A-CC7F-8C70-8C90-256646B5F0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ABBF8816-E2E9-4278-A6B1-FBEFF245322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9F2FFCF3-571F-9FBD-B306-A0BD3C91B9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392B947-5D09-F96B-0071-1B05463B4C11}"/>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82173EC6-ADB2-CCA0-8B5A-51F7E0EBBC9A}"/>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8" name="Pladsholder til sidefod 7">
            <a:extLst>
              <a:ext uri="{FF2B5EF4-FFF2-40B4-BE49-F238E27FC236}">
                <a16:creationId xmlns:a16="http://schemas.microsoft.com/office/drawing/2014/main" id="{87F7B190-D413-9E3D-FCD5-2E51E25CE8F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4E24117-2BD4-334D-38F8-4C861AC62CBB}"/>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5345207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9147AC-67A4-99F6-5CD8-46ED1BDC8E4C}"/>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3FA9D22-0B07-9A5A-4F91-D7CD418F803D}"/>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4" name="Pladsholder til sidefod 3">
            <a:extLst>
              <a:ext uri="{FF2B5EF4-FFF2-40B4-BE49-F238E27FC236}">
                <a16:creationId xmlns:a16="http://schemas.microsoft.com/office/drawing/2014/main" id="{DA34A4D1-AACF-B7F4-434E-533D1C20BD0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AC6919E8-6507-C54B-FAEC-221AC15D54F8}"/>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12390803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EDC3E29-155D-B863-B763-29AFAB6BE0F0}"/>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3" name="Pladsholder til sidefod 2">
            <a:extLst>
              <a:ext uri="{FF2B5EF4-FFF2-40B4-BE49-F238E27FC236}">
                <a16:creationId xmlns:a16="http://schemas.microsoft.com/office/drawing/2014/main" id="{B5247E71-2086-592A-BADE-41BF43465A50}"/>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AD7E457B-84BC-D91F-FF70-B7FC11B19905}"/>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16635081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AEEAA9-38E1-0B53-93E9-C1249B81454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CF9D13FB-6669-C6B6-E072-E30B9A5145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3E00472-33D5-FE4A-342D-5B9B27C954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DBEA957-5C11-8BF9-4BC3-02DC15BC9361}"/>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6" name="Pladsholder til sidefod 5">
            <a:extLst>
              <a:ext uri="{FF2B5EF4-FFF2-40B4-BE49-F238E27FC236}">
                <a16:creationId xmlns:a16="http://schemas.microsoft.com/office/drawing/2014/main" id="{3D3784E3-8394-A010-F0DC-B805A7EE6B3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24D3F97-ED9F-0CF0-AC60-B80696F48351}"/>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34560732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ACD755-573D-19C3-9425-3082868905D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F03D749-F6AB-87A6-8519-34F46104BB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DEF85A3-9760-20FC-8A4B-4CF8117536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DFB72FD-C203-E8E9-F273-92BF20FF3F2A}"/>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6" name="Pladsholder til sidefod 5">
            <a:extLst>
              <a:ext uri="{FF2B5EF4-FFF2-40B4-BE49-F238E27FC236}">
                <a16:creationId xmlns:a16="http://schemas.microsoft.com/office/drawing/2014/main" id="{3E211E2A-DE18-8765-974B-9C82DABE2A3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AA93263-CB68-D78C-2D80-F9024ED29845}"/>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20143844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958B41-0C6E-6FE1-7E48-F7EBE65C5325}"/>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5E42EDF-B4DA-E8FC-8D1F-FEB646CFD81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6DC67B5-C80B-82AC-4E9C-5557910F114A}"/>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4AFC65B3-E17F-357B-C833-55C3C6DE0DD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984CFB7-42F9-6834-9801-5717C3A5A253}"/>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37898015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1565A17-71D6-80B1-DD75-A0A50E7383A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D9A5094-2DFA-40F2-9689-4C3BF46E405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A6D5D2B-4332-054B-74B5-AD64F55EFC81}"/>
              </a:ext>
            </a:extLst>
          </p:cNvPr>
          <p:cNvSpPr>
            <a:spLocks noGrp="1"/>
          </p:cNvSpPr>
          <p:nvPr>
            <p:ph type="dt" sz="half" idx="10"/>
          </p:nvPr>
        </p:nvSpPr>
        <p:spPr/>
        <p:txBody>
          <a:body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1C69FE49-3941-2BC3-BB8E-CFE0E5B95DB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F47DDD6-A6F2-2525-8171-B0E14D8B3DFD}"/>
              </a:ext>
            </a:extLst>
          </p:cNvPr>
          <p:cNvSpPr>
            <a:spLocks noGrp="1"/>
          </p:cNvSpPr>
          <p:nvPr>
            <p:ph type="sldNum" sz="quarter" idx="12"/>
          </p:nvPr>
        </p:nvSpPr>
        <p:spPr/>
        <p:txBody>
          <a:bodyPr/>
          <a:lstStyle/>
          <a:p>
            <a:fld id="{780C1269-0481-8745-BCDC-8C4D5E3C169F}" type="slidenum">
              <a:rPr lang="da-DK" smtClean="0"/>
              <a:t>‹#›</a:t>
            </a:fld>
            <a:endParaRPr lang="da-DK"/>
          </a:p>
        </p:txBody>
      </p:sp>
    </p:spTree>
    <p:extLst>
      <p:ext uri="{BB962C8B-B14F-4D97-AF65-F5344CB8AC3E}">
        <p14:creationId xmlns:p14="http://schemas.microsoft.com/office/powerpoint/2010/main" val="221628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2 / time slo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noProof="0"/>
              <a:t>Add agenda title</a:t>
            </a:r>
          </a:p>
        </p:txBody>
      </p:sp>
      <p:sp>
        <p:nvSpPr>
          <p:cNvPr id="41" name="Text Placeholder 6"/>
          <p:cNvSpPr>
            <a:spLocks noGrp="1"/>
          </p:cNvSpPr>
          <p:nvPr>
            <p:ph type="body" sz="quarter" idx="61" hasCustomPrompt="1"/>
          </p:nvPr>
        </p:nvSpPr>
        <p:spPr>
          <a:xfrm>
            <a:off x="479425" y="1669646"/>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42" name="Text Placeholder 6"/>
          <p:cNvSpPr>
            <a:spLocks noGrp="1"/>
          </p:cNvSpPr>
          <p:nvPr>
            <p:ph type="body" sz="quarter" idx="62" hasCustomPrompt="1"/>
          </p:nvPr>
        </p:nvSpPr>
        <p:spPr>
          <a:xfrm>
            <a:off x="2305050" y="1669646"/>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43" name="Text Placeholder 6"/>
          <p:cNvSpPr>
            <a:spLocks noGrp="1"/>
          </p:cNvSpPr>
          <p:nvPr>
            <p:ph type="body" sz="quarter" idx="63" hasCustomPrompt="1"/>
          </p:nvPr>
        </p:nvSpPr>
        <p:spPr>
          <a:xfrm>
            <a:off x="8148638" y="1669646"/>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44" name="Text Placeholder 6"/>
          <p:cNvSpPr>
            <a:spLocks noGrp="1"/>
          </p:cNvSpPr>
          <p:nvPr>
            <p:ph type="body" sz="quarter" idx="64" hasCustomPrompt="1"/>
          </p:nvPr>
        </p:nvSpPr>
        <p:spPr>
          <a:xfrm>
            <a:off x="479425" y="2224867"/>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45" name="Text Placeholder 6"/>
          <p:cNvSpPr>
            <a:spLocks noGrp="1"/>
          </p:cNvSpPr>
          <p:nvPr>
            <p:ph type="body" sz="quarter" idx="65" hasCustomPrompt="1"/>
          </p:nvPr>
        </p:nvSpPr>
        <p:spPr>
          <a:xfrm>
            <a:off x="2305050" y="2224867"/>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46" name="Text Placeholder 6"/>
          <p:cNvSpPr>
            <a:spLocks noGrp="1"/>
          </p:cNvSpPr>
          <p:nvPr>
            <p:ph type="body" sz="quarter" idx="66" hasCustomPrompt="1"/>
          </p:nvPr>
        </p:nvSpPr>
        <p:spPr>
          <a:xfrm>
            <a:off x="8148638" y="2224867"/>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47" name="Text Placeholder 6"/>
          <p:cNvSpPr>
            <a:spLocks noGrp="1"/>
          </p:cNvSpPr>
          <p:nvPr>
            <p:ph type="body" sz="quarter" idx="67" hasCustomPrompt="1"/>
          </p:nvPr>
        </p:nvSpPr>
        <p:spPr>
          <a:xfrm>
            <a:off x="479425" y="2780088"/>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48" name="Text Placeholder 6"/>
          <p:cNvSpPr>
            <a:spLocks noGrp="1"/>
          </p:cNvSpPr>
          <p:nvPr>
            <p:ph type="body" sz="quarter" idx="68" hasCustomPrompt="1"/>
          </p:nvPr>
        </p:nvSpPr>
        <p:spPr>
          <a:xfrm>
            <a:off x="2305050" y="2780088"/>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49" name="Text Placeholder 6"/>
          <p:cNvSpPr>
            <a:spLocks noGrp="1"/>
          </p:cNvSpPr>
          <p:nvPr>
            <p:ph type="body" sz="quarter" idx="69" hasCustomPrompt="1"/>
          </p:nvPr>
        </p:nvSpPr>
        <p:spPr>
          <a:xfrm>
            <a:off x="8148638" y="2780088"/>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50" name="Text Placeholder 6"/>
          <p:cNvSpPr>
            <a:spLocks noGrp="1"/>
          </p:cNvSpPr>
          <p:nvPr>
            <p:ph type="body" sz="quarter" idx="70" hasCustomPrompt="1"/>
          </p:nvPr>
        </p:nvSpPr>
        <p:spPr>
          <a:xfrm>
            <a:off x="479425" y="3335309"/>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51" name="Text Placeholder 6"/>
          <p:cNvSpPr>
            <a:spLocks noGrp="1"/>
          </p:cNvSpPr>
          <p:nvPr>
            <p:ph type="body" sz="quarter" idx="71" hasCustomPrompt="1"/>
          </p:nvPr>
        </p:nvSpPr>
        <p:spPr>
          <a:xfrm>
            <a:off x="2305050" y="3335309"/>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52" name="Text Placeholder 6"/>
          <p:cNvSpPr>
            <a:spLocks noGrp="1"/>
          </p:cNvSpPr>
          <p:nvPr>
            <p:ph type="body" sz="quarter" idx="72" hasCustomPrompt="1"/>
          </p:nvPr>
        </p:nvSpPr>
        <p:spPr>
          <a:xfrm>
            <a:off x="8148638" y="3335309"/>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53" name="Text Placeholder 6"/>
          <p:cNvSpPr>
            <a:spLocks noGrp="1"/>
          </p:cNvSpPr>
          <p:nvPr>
            <p:ph type="body" sz="quarter" idx="73" hasCustomPrompt="1"/>
          </p:nvPr>
        </p:nvSpPr>
        <p:spPr>
          <a:xfrm>
            <a:off x="479425" y="3890530"/>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54" name="Text Placeholder 6"/>
          <p:cNvSpPr>
            <a:spLocks noGrp="1"/>
          </p:cNvSpPr>
          <p:nvPr>
            <p:ph type="body" sz="quarter" idx="74" hasCustomPrompt="1"/>
          </p:nvPr>
        </p:nvSpPr>
        <p:spPr>
          <a:xfrm>
            <a:off x="2305050" y="3890530"/>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55" name="Text Placeholder 6"/>
          <p:cNvSpPr>
            <a:spLocks noGrp="1"/>
          </p:cNvSpPr>
          <p:nvPr>
            <p:ph type="body" sz="quarter" idx="75" hasCustomPrompt="1"/>
          </p:nvPr>
        </p:nvSpPr>
        <p:spPr>
          <a:xfrm>
            <a:off x="8148638" y="3890530"/>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56" name="Text Placeholder 6"/>
          <p:cNvSpPr>
            <a:spLocks noGrp="1"/>
          </p:cNvSpPr>
          <p:nvPr>
            <p:ph type="body" sz="quarter" idx="76" hasCustomPrompt="1"/>
          </p:nvPr>
        </p:nvSpPr>
        <p:spPr>
          <a:xfrm>
            <a:off x="479425" y="4445751"/>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57" name="Text Placeholder 6"/>
          <p:cNvSpPr>
            <a:spLocks noGrp="1"/>
          </p:cNvSpPr>
          <p:nvPr>
            <p:ph type="body" sz="quarter" idx="77" hasCustomPrompt="1"/>
          </p:nvPr>
        </p:nvSpPr>
        <p:spPr>
          <a:xfrm>
            <a:off x="2305050" y="4445751"/>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60" name="Text Placeholder 6"/>
          <p:cNvSpPr>
            <a:spLocks noGrp="1"/>
          </p:cNvSpPr>
          <p:nvPr>
            <p:ph type="body" sz="quarter" idx="78" hasCustomPrompt="1"/>
          </p:nvPr>
        </p:nvSpPr>
        <p:spPr>
          <a:xfrm>
            <a:off x="8148638" y="4445751"/>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61" name="Text Placeholder 6"/>
          <p:cNvSpPr>
            <a:spLocks noGrp="1"/>
          </p:cNvSpPr>
          <p:nvPr>
            <p:ph type="body" sz="quarter" idx="79" hasCustomPrompt="1"/>
          </p:nvPr>
        </p:nvSpPr>
        <p:spPr>
          <a:xfrm>
            <a:off x="479425" y="5000972"/>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62" name="Text Placeholder 6"/>
          <p:cNvSpPr>
            <a:spLocks noGrp="1"/>
          </p:cNvSpPr>
          <p:nvPr>
            <p:ph type="body" sz="quarter" idx="80" hasCustomPrompt="1"/>
          </p:nvPr>
        </p:nvSpPr>
        <p:spPr>
          <a:xfrm>
            <a:off x="2305050" y="5000972"/>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87" name="Text Placeholder 6"/>
          <p:cNvSpPr>
            <a:spLocks noGrp="1"/>
          </p:cNvSpPr>
          <p:nvPr>
            <p:ph type="body" sz="quarter" idx="81" hasCustomPrompt="1"/>
          </p:nvPr>
        </p:nvSpPr>
        <p:spPr>
          <a:xfrm>
            <a:off x="8148638" y="5000972"/>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sp>
        <p:nvSpPr>
          <p:cNvPr id="88" name="Text Placeholder 6"/>
          <p:cNvSpPr>
            <a:spLocks noGrp="1"/>
          </p:cNvSpPr>
          <p:nvPr>
            <p:ph type="body" sz="quarter" idx="82" hasCustomPrompt="1"/>
          </p:nvPr>
        </p:nvSpPr>
        <p:spPr>
          <a:xfrm>
            <a:off x="479425" y="5556195"/>
            <a:ext cx="1611314"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time</a:t>
            </a:r>
          </a:p>
        </p:txBody>
      </p:sp>
      <p:sp>
        <p:nvSpPr>
          <p:cNvPr id="89" name="Text Placeholder 6"/>
          <p:cNvSpPr>
            <a:spLocks noGrp="1"/>
          </p:cNvSpPr>
          <p:nvPr>
            <p:ph type="body" sz="quarter" idx="83" hasCustomPrompt="1"/>
          </p:nvPr>
        </p:nvSpPr>
        <p:spPr>
          <a:xfrm>
            <a:off x="2305050" y="5556195"/>
            <a:ext cx="5629275"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topic</a:t>
            </a:r>
          </a:p>
        </p:txBody>
      </p:sp>
      <p:sp>
        <p:nvSpPr>
          <p:cNvPr id="90" name="Text Placeholder 6"/>
          <p:cNvSpPr>
            <a:spLocks noGrp="1"/>
          </p:cNvSpPr>
          <p:nvPr>
            <p:ph type="body" sz="quarter" idx="84" hasCustomPrompt="1"/>
          </p:nvPr>
        </p:nvSpPr>
        <p:spPr>
          <a:xfrm>
            <a:off x="8148638" y="5556195"/>
            <a:ext cx="3563937" cy="460430"/>
          </a:xfrm>
          <a:noFill/>
          <a:ln>
            <a:noFill/>
          </a:ln>
        </p:spPr>
        <p:txBody>
          <a:bodyPr lIns="72000" tIns="72000" rIns="36000" bIns="72000" anchor="ctr">
            <a:noAutofit/>
          </a:bodyPr>
          <a:lstStyle>
            <a:lvl1pPr marL="0" indent="0">
              <a:buNone/>
              <a:defRPr sz="1500" b="0">
                <a:solidFill>
                  <a:schemeClr val="tx1"/>
                </a:solidFill>
              </a:defRPr>
            </a:lvl1pPr>
          </a:lstStyle>
          <a:p>
            <a:pPr lvl="0"/>
            <a:r>
              <a:rPr lang="en-US" noProof="0"/>
              <a:t>Add responsible</a:t>
            </a:r>
          </a:p>
        </p:txBody>
      </p:sp>
      <p:grpSp>
        <p:nvGrpSpPr>
          <p:cNvPr id="9" name="Group 8">
            <a:extLst>
              <a:ext uri="{FF2B5EF4-FFF2-40B4-BE49-F238E27FC236}">
                <a16:creationId xmlns:a16="http://schemas.microsoft.com/office/drawing/2014/main" id="{5AF44546-1648-451C-910B-498F6D308F00}"/>
              </a:ext>
            </a:extLst>
          </p:cNvPr>
          <p:cNvGrpSpPr/>
          <p:nvPr userDrawn="1"/>
        </p:nvGrpSpPr>
        <p:grpSpPr>
          <a:xfrm>
            <a:off x="479425" y="2147408"/>
            <a:ext cx="1611313" cy="3869217"/>
            <a:chOff x="479425" y="2414108"/>
            <a:chExt cx="1611313" cy="3869217"/>
          </a:xfrm>
        </p:grpSpPr>
        <p:cxnSp>
          <p:nvCxnSpPr>
            <p:cNvPr id="8" name="Straight Connector 7">
              <a:extLst>
                <a:ext uri="{FF2B5EF4-FFF2-40B4-BE49-F238E27FC236}">
                  <a16:creationId xmlns:a16="http://schemas.microsoft.com/office/drawing/2014/main" id="{A42555AF-E1A4-47F5-9169-374271B957B4}"/>
                </a:ext>
              </a:extLst>
            </p:cNvPr>
            <p:cNvCxnSpPr/>
            <p:nvPr userDrawn="1"/>
          </p:nvCxnSpPr>
          <p:spPr>
            <a:xfrm>
              <a:off x="479425" y="24141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6555386-084F-44D3-B220-7A39E6783EB0}"/>
                </a:ext>
              </a:extLst>
            </p:cNvPr>
            <p:cNvCxnSpPr/>
            <p:nvPr userDrawn="1"/>
          </p:nvCxnSpPr>
          <p:spPr>
            <a:xfrm>
              <a:off x="479425" y="294188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FC74258-649D-42DB-8F4B-05803E4E7B8D}"/>
                </a:ext>
              </a:extLst>
            </p:cNvPr>
            <p:cNvCxnSpPr/>
            <p:nvPr userDrawn="1"/>
          </p:nvCxnSpPr>
          <p:spPr>
            <a:xfrm>
              <a:off x="479425" y="349324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1A03A7E-9A9A-4333-9151-BC46EA3D27AE}"/>
                </a:ext>
              </a:extLst>
            </p:cNvPr>
            <p:cNvCxnSpPr/>
            <p:nvPr userDrawn="1"/>
          </p:nvCxnSpPr>
          <p:spPr>
            <a:xfrm>
              <a:off x="479425" y="406243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14D6B63-DD53-44E0-AA42-1B8355B27F89}"/>
                </a:ext>
              </a:extLst>
            </p:cNvPr>
            <p:cNvCxnSpPr/>
            <p:nvPr userDrawn="1"/>
          </p:nvCxnSpPr>
          <p:spPr>
            <a:xfrm>
              <a:off x="479425" y="4617660"/>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EA73CE9F-97CF-4512-BA54-4F5407269A09}"/>
                </a:ext>
              </a:extLst>
            </p:cNvPr>
            <p:cNvCxnSpPr/>
            <p:nvPr userDrawn="1"/>
          </p:nvCxnSpPr>
          <p:spPr>
            <a:xfrm>
              <a:off x="479425" y="51826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D9934C2C-659B-435B-A3B2-493AAA8DE686}"/>
                </a:ext>
              </a:extLst>
            </p:cNvPr>
            <p:cNvCxnSpPr/>
            <p:nvPr userDrawn="1"/>
          </p:nvCxnSpPr>
          <p:spPr>
            <a:xfrm>
              <a:off x="479425" y="572202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0207F92-367E-4524-AEC3-120A62965AEE}"/>
                </a:ext>
              </a:extLst>
            </p:cNvPr>
            <p:cNvCxnSpPr/>
            <p:nvPr userDrawn="1"/>
          </p:nvCxnSpPr>
          <p:spPr>
            <a:xfrm>
              <a:off x="479425" y="6283325"/>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grpSp>
        <p:nvGrpSpPr>
          <p:cNvPr id="64" name="Group 63">
            <a:extLst>
              <a:ext uri="{FF2B5EF4-FFF2-40B4-BE49-F238E27FC236}">
                <a16:creationId xmlns:a16="http://schemas.microsoft.com/office/drawing/2014/main" id="{D4339DDD-B4E1-4358-B5FA-586443067ECA}"/>
              </a:ext>
            </a:extLst>
          </p:cNvPr>
          <p:cNvGrpSpPr/>
          <p:nvPr userDrawn="1"/>
        </p:nvGrpSpPr>
        <p:grpSpPr>
          <a:xfrm>
            <a:off x="2305050" y="2147408"/>
            <a:ext cx="5629275" cy="3869217"/>
            <a:chOff x="479425" y="2414108"/>
            <a:chExt cx="1611313" cy="3869217"/>
          </a:xfrm>
        </p:grpSpPr>
        <p:cxnSp>
          <p:nvCxnSpPr>
            <p:cNvPr id="65" name="Straight Connector 64">
              <a:extLst>
                <a:ext uri="{FF2B5EF4-FFF2-40B4-BE49-F238E27FC236}">
                  <a16:creationId xmlns:a16="http://schemas.microsoft.com/office/drawing/2014/main" id="{6EBD5BF6-E829-4F5D-A7C5-0B0025A2B99F}"/>
                </a:ext>
              </a:extLst>
            </p:cNvPr>
            <p:cNvCxnSpPr/>
            <p:nvPr userDrawn="1"/>
          </p:nvCxnSpPr>
          <p:spPr>
            <a:xfrm>
              <a:off x="479425" y="24141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595886B-5507-40D2-BF5B-5383C7AABAD4}"/>
                </a:ext>
              </a:extLst>
            </p:cNvPr>
            <p:cNvCxnSpPr/>
            <p:nvPr userDrawn="1"/>
          </p:nvCxnSpPr>
          <p:spPr>
            <a:xfrm>
              <a:off x="479425" y="294188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675BA35-8745-48FB-A3AD-4DEF70AC235D}"/>
                </a:ext>
              </a:extLst>
            </p:cNvPr>
            <p:cNvCxnSpPr/>
            <p:nvPr userDrawn="1"/>
          </p:nvCxnSpPr>
          <p:spPr>
            <a:xfrm>
              <a:off x="479425" y="349324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039D460-405B-4C89-B79D-7C5F880B0C58}"/>
                </a:ext>
              </a:extLst>
            </p:cNvPr>
            <p:cNvCxnSpPr/>
            <p:nvPr userDrawn="1"/>
          </p:nvCxnSpPr>
          <p:spPr>
            <a:xfrm>
              <a:off x="479425" y="406243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13AA718-6E4C-4272-9664-3EEC7F75FBA9}"/>
                </a:ext>
              </a:extLst>
            </p:cNvPr>
            <p:cNvCxnSpPr/>
            <p:nvPr userDrawn="1"/>
          </p:nvCxnSpPr>
          <p:spPr>
            <a:xfrm>
              <a:off x="479425" y="4617660"/>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585297A-85B5-40D8-B839-32C2284A0177}"/>
                </a:ext>
              </a:extLst>
            </p:cNvPr>
            <p:cNvCxnSpPr/>
            <p:nvPr userDrawn="1"/>
          </p:nvCxnSpPr>
          <p:spPr>
            <a:xfrm>
              <a:off x="479425" y="51826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45BDA541-7155-4EFF-9480-6AE2114A726F}"/>
                </a:ext>
              </a:extLst>
            </p:cNvPr>
            <p:cNvCxnSpPr/>
            <p:nvPr userDrawn="1"/>
          </p:nvCxnSpPr>
          <p:spPr>
            <a:xfrm>
              <a:off x="479425" y="572202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EF7B504-2473-4887-8FC2-1F170BFC35C3}"/>
                </a:ext>
              </a:extLst>
            </p:cNvPr>
            <p:cNvCxnSpPr/>
            <p:nvPr userDrawn="1"/>
          </p:nvCxnSpPr>
          <p:spPr>
            <a:xfrm>
              <a:off x="479425" y="6283325"/>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grpSp>
        <p:nvGrpSpPr>
          <p:cNvPr id="73" name="Group 72">
            <a:extLst>
              <a:ext uri="{FF2B5EF4-FFF2-40B4-BE49-F238E27FC236}">
                <a16:creationId xmlns:a16="http://schemas.microsoft.com/office/drawing/2014/main" id="{B2810FF3-0234-4B54-BE32-7F32EEC9220B}"/>
              </a:ext>
            </a:extLst>
          </p:cNvPr>
          <p:cNvGrpSpPr/>
          <p:nvPr userDrawn="1"/>
        </p:nvGrpSpPr>
        <p:grpSpPr>
          <a:xfrm>
            <a:off x="8148636" y="2147408"/>
            <a:ext cx="3563937" cy="3869217"/>
            <a:chOff x="479425" y="2414108"/>
            <a:chExt cx="1611313" cy="3869217"/>
          </a:xfrm>
        </p:grpSpPr>
        <p:cxnSp>
          <p:nvCxnSpPr>
            <p:cNvPr id="74" name="Straight Connector 73">
              <a:extLst>
                <a:ext uri="{FF2B5EF4-FFF2-40B4-BE49-F238E27FC236}">
                  <a16:creationId xmlns:a16="http://schemas.microsoft.com/office/drawing/2014/main" id="{63DAC0C6-1596-44CF-8D3E-DEECCFCEB7CC}"/>
                </a:ext>
              </a:extLst>
            </p:cNvPr>
            <p:cNvCxnSpPr/>
            <p:nvPr userDrawn="1"/>
          </p:nvCxnSpPr>
          <p:spPr>
            <a:xfrm>
              <a:off x="479425" y="24141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A3FFDAAC-D868-410B-A29F-658E0FAA73D7}"/>
                </a:ext>
              </a:extLst>
            </p:cNvPr>
            <p:cNvCxnSpPr/>
            <p:nvPr userDrawn="1"/>
          </p:nvCxnSpPr>
          <p:spPr>
            <a:xfrm>
              <a:off x="479425" y="294188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B109B53-EDD2-476E-80A7-AFB992AF7D43}"/>
                </a:ext>
              </a:extLst>
            </p:cNvPr>
            <p:cNvCxnSpPr/>
            <p:nvPr userDrawn="1"/>
          </p:nvCxnSpPr>
          <p:spPr>
            <a:xfrm>
              <a:off x="479425" y="349324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04AFB6E-1ED5-4909-80A7-0C41EBB886B9}"/>
                </a:ext>
              </a:extLst>
            </p:cNvPr>
            <p:cNvCxnSpPr/>
            <p:nvPr userDrawn="1"/>
          </p:nvCxnSpPr>
          <p:spPr>
            <a:xfrm>
              <a:off x="479425" y="4062439"/>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B8D16148-854F-429E-9BE5-ACB42857AFC3}"/>
                </a:ext>
              </a:extLst>
            </p:cNvPr>
            <p:cNvCxnSpPr/>
            <p:nvPr userDrawn="1"/>
          </p:nvCxnSpPr>
          <p:spPr>
            <a:xfrm>
              <a:off x="479425" y="4617660"/>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2D279F8E-5166-4C03-A3BF-EE2758DA71B3}"/>
                </a:ext>
              </a:extLst>
            </p:cNvPr>
            <p:cNvCxnSpPr/>
            <p:nvPr userDrawn="1"/>
          </p:nvCxnSpPr>
          <p:spPr>
            <a:xfrm>
              <a:off x="479425" y="5182608"/>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3A451ACE-7DEC-41A9-A0A0-952E37DFB5A8}"/>
                </a:ext>
              </a:extLst>
            </p:cNvPr>
            <p:cNvCxnSpPr/>
            <p:nvPr userDrawn="1"/>
          </p:nvCxnSpPr>
          <p:spPr>
            <a:xfrm>
              <a:off x="479425" y="5722022"/>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4A4AEAD-0AA2-4ADE-A79A-B34BB9BAFAA2}"/>
                </a:ext>
              </a:extLst>
            </p:cNvPr>
            <p:cNvCxnSpPr/>
            <p:nvPr userDrawn="1"/>
          </p:nvCxnSpPr>
          <p:spPr>
            <a:xfrm>
              <a:off x="479425" y="6283325"/>
              <a:ext cx="1611313" cy="0"/>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 name="Date Placeholder 2">
            <a:extLst>
              <a:ext uri="{FF2B5EF4-FFF2-40B4-BE49-F238E27FC236}">
                <a16:creationId xmlns:a16="http://schemas.microsoft.com/office/drawing/2014/main" id="{D1834548-5653-41F2-B56C-2C649F09CA2A}"/>
              </a:ext>
            </a:extLst>
          </p:cNvPr>
          <p:cNvSpPr>
            <a:spLocks noGrp="1"/>
          </p:cNvSpPr>
          <p:nvPr>
            <p:ph type="dt" sz="half" idx="85"/>
          </p:nvPr>
        </p:nvSpPr>
        <p:spPr/>
        <p:txBody>
          <a:bodyPr/>
          <a:lstStyle/>
          <a:p>
            <a:fld id="{A0ABC626-455B-41B0-A0E7-A5E156590607}" type="datetime1">
              <a:rPr lang="en-US" smtClean="0"/>
              <a:pPr/>
              <a:t>1/28/2026</a:t>
            </a:fld>
            <a:endParaRPr lang="en-US"/>
          </a:p>
        </p:txBody>
      </p:sp>
      <p:sp>
        <p:nvSpPr>
          <p:cNvPr id="10" name="Footer Placeholder 9">
            <a:extLst>
              <a:ext uri="{FF2B5EF4-FFF2-40B4-BE49-F238E27FC236}">
                <a16:creationId xmlns:a16="http://schemas.microsoft.com/office/drawing/2014/main" id="{E97B84B0-822D-49C6-A34C-86186352F6A5}"/>
              </a:ext>
            </a:extLst>
          </p:cNvPr>
          <p:cNvSpPr>
            <a:spLocks noGrp="1"/>
          </p:cNvSpPr>
          <p:nvPr>
            <p:ph type="ftr" sz="quarter" idx="86"/>
          </p:nvPr>
        </p:nvSpPr>
        <p:spPr/>
        <p:txBody>
          <a:bodyPr/>
          <a:lstStyle/>
          <a:p>
            <a:pPr algn="l"/>
            <a:r>
              <a:rPr lang="en-US"/>
              <a:t>COMPANY CONFIDENTIAL</a:t>
            </a:r>
          </a:p>
        </p:txBody>
      </p:sp>
      <p:sp>
        <p:nvSpPr>
          <p:cNvPr id="11" name="Slide Number Placeholder 10">
            <a:extLst>
              <a:ext uri="{FF2B5EF4-FFF2-40B4-BE49-F238E27FC236}">
                <a16:creationId xmlns:a16="http://schemas.microsoft.com/office/drawing/2014/main" id="{FD0B388B-F2D2-4661-9DC9-E8C0621E3BBE}"/>
              </a:ext>
            </a:extLst>
          </p:cNvPr>
          <p:cNvSpPr>
            <a:spLocks noGrp="1"/>
          </p:cNvSpPr>
          <p:nvPr>
            <p:ph type="sldNum" sz="quarter" idx="87"/>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3188453045"/>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 y="0"/>
            <a:ext cx="12191999" cy="6283325"/>
          </a:xfrm>
          <a:solidFill>
            <a:schemeClr val="tx1"/>
          </a:solidFill>
        </p:spPr>
        <p:txBody>
          <a:bodyPr vert="horz" lIns="396000" tIns="1188000" rIns="0" bIns="0" rtlCol="0" anchor="t">
            <a:noAutofit/>
          </a:bodyPr>
          <a:lstStyle>
            <a:lvl1pPr>
              <a:defRPr lang="en-US" sz="11200">
                <a:solidFill>
                  <a:schemeClr val="bg1"/>
                </a:solidFill>
              </a:defRPr>
            </a:lvl1pPr>
          </a:lstStyle>
          <a:p>
            <a:pPr marL="0" lvl="0"/>
            <a:r>
              <a:rPr lang="en-US" noProof="0"/>
              <a:t>No.</a:t>
            </a:r>
          </a:p>
        </p:txBody>
      </p:sp>
      <p:sp>
        <p:nvSpPr>
          <p:cNvPr id="4" name="Pladsholder til tekst 3">
            <a:extLst>
              <a:ext uri="{FF2B5EF4-FFF2-40B4-BE49-F238E27FC236}">
                <a16:creationId xmlns:a16="http://schemas.microsoft.com/office/drawing/2014/main" id="{9E59AC80-2065-4B79-ABB9-E0090AED5764}"/>
              </a:ext>
            </a:extLst>
          </p:cNvPr>
          <p:cNvSpPr>
            <a:spLocks noGrp="1"/>
          </p:cNvSpPr>
          <p:nvPr>
            <p:ph type="body" sz="quarter" idx="13" hasCustomPrompt="1"/>
          </p:nvPr>
        </p:nvSpPr>
        <p:spPr>
          <a:xfrm>
            <a:off x="479425" y="1905581"/>
            <a:ext cx="4533899" cy="3355393"/>
          </a:xfrm>
        </p:spPr>
        <p:txBody>
          <a:bodyPr/>
          <a:lstStyle>
            <a:lvl1pPr marL="0" indent="0">
              <a:buNone/>
              <a:defRPr sz="2400" b="0">
                <a:solidFill>
                  <a:schemeClr val="bg1"/>
                </a:solidFill>
              </a:defRPr>
            </a:lvl1pPr>
            <a:lvl2pPr marL="199104" indent="0">
              <a:buNone/>
              <a:defRPr sz="2400" b="1">
                <a:solidFill>
                  <a:schemeClr val="bg1"/>
                </a:solidFill>
              </a:defRPr>
            </a:lvl2pPr>
            <a:lvl3pPr marL="398209" indent="0">
              <a:buNone/>
              <a:defRPr sz="2400" b="1">
                <a:solidFill>
                  <a:schemeClr val="bg1"/>
                </a:solidFill>
              </a:defRPr>
            </a:lvl3pPr>
            <a:lvl4pPr marL="597314" indent="0">
              <a:buNone/>
              <a:defRPr sz="2400" b="1">
                <a:solidFill>
                  <a:schemeClr val="bg1"/>
                </a:solidFill>
              </a:defRPr>
            </a:lvl4pPr>
            <a:lvl5pPr marL="810640" indent="0">
              <a:buNone/>
              <a:defRPr sz="2400" b="1">
                <a:solidFill>
                  <a:schemeClr val="bg1"/>
                </a:solidFill>
              </a:defRPr>
            </a:lvl5pPr>
          </a:lstStyle>
          <a:p>
            <a:pPr lvl="0"/>
            <a:r>
              <a:rPr lang="en-US" noProof="0"/>
              <a:t>Chapter description</a:t>
            </a:r>
          </a:p>
        </p:txBody>
      </p:sp>
      <p:sp>
        <p:nvSpPr>
          <p:cNvPr id="3" name="Date Placeholder 2">
            <a:extLst>
              <a:ext uri="{FF2B5EF4-FFF2-40B4-BE49-F238E27FC236}">
                <a16:creationId xmlns:a16="http://schemas.microsoft.com/office/drawing/2014/main" id="{B69CADED-E389-4A90-8695-2241B35CC4B1}"/>
              </a:ext>
            </a:extLst>
          </p:cNvPr>
          <p:cNvSpPr>
            <a:spLocks noGrp="1"/>
          </p:cNvSpPr>
          <p:nvPr>
            <p:ph type="dt" sz="half" idx="14"/>
          </p:nvPr>
        </p:nvSpPr>
        <p:spPr/>
        <p:txBody>
          <a:bodyPr/>
          <a:lstStyle/>
          <a:p>
            <a:fld id="{A0ABC626-455B-41B0-A0E7-A5E156590607}" type="datetime1">
              <a:rPr lang="en-US" smtClean="0"/>
              <a:pPr/>
              <a:t>1/28/2026</a:t>
            </a:fld>
            <a:endParaRPr lang="en-US"/>
          </a:p>
        </p:txBody>
      </p:sp>
      <p:sp>
        <p:nvSpPr>
          <p:cNvPr id="5" name="Footer Placeholder 4">
            <a:extLst>
              <a:ext uri="{FF2B5EF4-FFF2-40B4-BE49-F238E27FC236}">
                <a16:creationId xmlns:a16="http://schemas.microsoft.com/office/drawing/2014/main" id="{6AA70BB6-25A7-4634-8894-E73E4AFD4075}"/>
              </a:ext>
            </a:extLst>
          </p:cNvPr>
          <p:cNvSpPr>
            <a:spLocks noGrp="1"/>
          </p:cNvSpPr>
          <p:nvPr>
            <p:ph type="ftr" sz="quarter" idx="15"/>
          </p:nvPr>
        </p:nvSpPr>
        <p:spPr/>
        <p:txBody>
          <a:bodyPr/>
          <a:lstStyle/>
          <a:p>
            <a:pPr algn="l"/>
            <a:r>
              <a:rPr lang="en-US"/>
              <a:t>COMPANY CONFIDENTIAL</a:t>
            </a:r>
          </a:p>
        </p:txBody>
      </p:sp>
      <p:sp>
        <p:nvSpPr>
          <p:cNvPr id="6" name="Slide Number Placeholder 5">
            <a:extLst>
              <a:ext uri="{FF2B5EF4-FFF2-40B4-BE49-F238E27FC236}">
                <a16:creationId xmlns:a16="http://schemas.microsoft.com/office/drawing/2014/main" id="{02963D1F-9BC2-4C83-B4E0-D420BF762FF2}"/>
              </a:ext>
            </a:extLst>
          </p:cNvPr>
          <p:cNvSpPr>
            <a:spLocks noGrp="1"/>
          </p:cNvSpPr>
          <p:nvPr>
            <p:ph type="sldNum" sz="quarter" idx="16"/>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4064405629"/>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4" name="Pladsholder til billede 3">
            <a:extLst>
              <a:ext uri="{FF2B5EF4-FFF2-40B4-BE49-F238E27FC236}">
                <a16:creationId xmlns:a16="http://schemas.microsoft.com/office/drawing/2014/main" id="{4B4BFD70-DB4E-40A7-BB2B-CDCE358B2D10}"/>
              </a:ext>
            </a:extLst>
          </p:cNvPr>
          <p:cNvSpPr>
            <a:spLocks noGrp="1"/>
          </p:cNvSpPr>
          <p:nvPr>
            <p:ph type="pic" sz="quarter" idx="13" hasCustomPrompt="1"/>
          </p:nvPr>
        </p:nvSpPr>
        <p:spPr>
          <a:xfrm>
            <a:off x="0" y="0"/>
            <a:ext cx="12192000" cy="6283325"/>
          </a:xfrm>
        </p:spPr>
        <p:txBody>
          <a:bodyPr anchor="ctr"/>
          <a:lstStyle>
            <a:lvl1pPr marL="0" indent="0" algn="ctr">
              <a:buNone/>
              <a:defRPr/>
            </a:lvl1pPr>
          </a:lstStyle>
          <a:p>
            <a:r>
              <a:rPr lang="en-US" noProof="0"/>
              <a:t>Click to insert a picture</a:t>
            </a:r>
          </a:p>
        </p:txBody>
      </p:sp>
      <p:sp>
        <p:nvSpPr>
          <p:cNvPr id="2" name="Date Placeholder 1">
            <a:extLst>
              <a:ext uri="{FF2B5EF4-FFF2-40B4-BE49-F238E27FC236}">
                <a16:creationId xmlns:a16="http://schemas.microsoft.com/office/drawing/2014/main" id="{44F308AD-319A-4257-8F36-D8EC672BBAF8}"/>
              </a:ext>
            </a:extLst>
          </p:cNvPr>
          <p:cNvSpPr>
            <a:spLocks noGrp="1"/>
          </p:cNvSpPr>
          <p:nvPr>
            <p:ph type="dt" sz="half" idx="14"/>
          </p:nvPr>
        </p:nvSpPr>
        <p:spPr/>
        <p:txBody>
          <a:bodyPr/>
          <a:lstStyle/>
          <a:p>
            <a:fld id="{A0ABC626-455B-41B0-A0E7-A5E156590607}" type="datetime1">
              <a:rPr lang="en-US" smtClean="0"/>
              <a:pPr/>
              <a:t>1/28/2026</a:t>
            </a:fld>
            <a:endParaRPr lang="en-US"/>
          </a:p>
        </p:txBody>
      </p:sp>
      <p:sp>
        <p:nvSpPr>
          <p:cNvPr id="3" name="Footer Placeholder 2">
            <a:extLst>
              <a:ext uri="{FF2B5EF4-FFF2-40B4-BE49-F238E27FC236}">
                <a16:creationId xmlns:a16="http://schemas.microsoft.com/office/drawing/2014/main" id="{BE2CDDB3-FE79-401E-B3FC-2814F04A41DE}"/>
              </a:ext>
            </a:extLst>
          </p:cNvPr>
          <p:cNvSpPr>
            <a:spLocks noGrp="1"/>
          </p:cNvSpPr>
          <p:nvPr>
            <p:ph type="ftr" sz="quarter" idx="15"/>
          </p:nvPr>
        </p:nvSpPr>
        <p:spPr/>
        <p:txBody>
          <a:bodyPr/>
          <a:lstStyle/>
          <a:p>
            <a:pPr algn="l"/>
            <a:r>
              <a:rPr lang="en-US"/>
              <a:t>COMPANY CONFIDENTIAL</a:t>
            </a:r>
          </a:p>
        </p:txBody>
      </p:sp>
      <p:sp>
        <p:nvSpPr>
          <p:cNvPr id="5" name="Slide Number Placeholder 4">
            <a:extLst>
              <a:ext uri="{FF2B5EF4-FFF2-40B4-BE49-F238E27FC236}">
                <a16:creationId xmlns:a16="http://schemas.microsoft.com/office/drawing/2014/main" id="{986AB3FD-5A37-415A-B656-2C687E1EE8C3}"/>
              </a:ext>
            </a:extLst>
          </p:cNvPr>
          <p:cNvSpPr>
            <a:spLocks noGrp="1"/>
          </p:cNvSpPr>
          <p:nvPr>
            <p:ph type="sldNum" sz="quarter" idx="16"/>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1019510376"/>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648012001"/>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663" imgH="659" progId="TCLayout.ActiveDocument.1">
                  <p:embed/>
                </p:oleObj>
              </mc:Choice>
              <mc:Fallback>
                <p:oleObj name="think-cell Slide" r:id="rId3" imgW="663" imgH="659"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12" name="Content Placeholder 11"/>
          <p:cNvSpPr>
            <a:spLocks noGrp="1"/>
          </p:cNvSpPr>
          <p:nvPr>
            <p:ph sz="quarter" idx="13"/>
          </p:nvPr>
        </p:nvSpPr>
        <p:spPr/>
        <p:txBody>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8" name="Text Placeholder 7">
            <a:extLst>
              <a:ext uri="{FF2B5EF4-FFF2-40B4-BE49-F238E27FC236}">
                <a16:creationId xmlns:a16="http://schemas.microsoft.com/office/drawing/2014/main" id="{FB898C72-7053-41C8-962D-E7ABA07F07D3}"/>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0" name="Title Placeholder 1">
            <a:extLst>
              <a:ext uri="{FF2B5EF4-FFF2-40B4-BE49-F238E27FC236}">
                <a16:creationId xmlns:a16="http://schemas.microsoft.com/office/drawing/2014/main" id="{DF8D286F-0631-4A74-BC0F-B8FAF09572F4}"/>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
        <p:nvSpPr>
          <p:cNvPr id="2" name="Date Placeholder 1">
            <a:extLst>
              <a:ext uri="{FF2B5EF4-FFF2-40B4-BE49-F238E27FC236}">
                <a16:creationId xmlns:a16="http://schemas.microsoft.com/office/drawing/2014/main" id="{A08CF4EB-E2D2-439D-9045-B7CD284FB983}"/>
              </a:ext>
            </a:extLst>
          </p:cNvPr>
          <p:cNvSpPr>
            <a:spLocks noGrp="1"/>
          </p:cNvSpPr>
          <p:nvPr>
            <p:ph type="dt" sz="half" idx="15"/>
          </p:nvPr>
        </p:nvSpPr>
        <p:spPr/>
        <p:txBody>
          <a:bodyPr/>
          <a:lstStyle/>
          <a:p>
            <a:fld id="{A0ABC626-455B-41B0-A0E7-A5E156590607}" type="datetime1">
              <a:rPr lang="en-US" smtClean="0"/>
              <a:pPr/>
              <a:t>1/28/2026</a:t>
            </a:fld>
            <a:endParaRPr lang="en-US"/>
          </a:p>
        </p:txBody>
      </p:sp>
      <p:sp>
        <p:nvSpPr>
          <p:cNvPr id="7" name="Footer Placeholder 6">
            <a:extLst>
              <a:ext uri="{FF2B5EF4-FFF2-40B4-BE49-F238E27FC236}">
                <a16:creationId xmlns:a16="http://schemas.microsoft.com/office/drawing/2014/main" id="{958D13E1-3A34-43A4-9A9E-36AA97573910}"/>
              </a:ext>
            </a:extLst>
          </p:cNvPr>
          <p:cNvSpPr>
            <a:spLocks noGrp="1"/>
          </p:cNvSpPr>
          <p:nvPr>
            <p:ph type="ftr" sz="quarter" idx="16"/>
          </p:nvPr>
        </p:nvSpPr>
        <p:spPr/>
        <p:txBody>
          <a:bodyPr/>
          <a:lstStyle/>
          <a:p>
            <a:pPr algn="l"/>
            <a:r>
              <a:rPr lang="en-US"/>
              <a:t>COMPANY CONFIDENTIAL</a:t>
            </a:r>
          </a:p>
        </p:txBody>
      </p:sp>
      <p:sp>
        <p:nvSpPr>
          <p:cNvPr id="9" name="Slide Number Placeholder 8">
            <a:extLst>
              <a:ext uri="{FF2B5EF4-FFF2-40B4-BE49-F238E27FC236}">
                <a16:creationId xmlns:a16="http://schemas.microsoft.com/office/drawing/2014/main" id="{C779AEF6-0861-4BED-8DBA-F8E201DBF67A}"/>
              </a:ext>
            </a:extLst>
          </p:cNvPr>
          <p:cNvSpPr>
            <a:spLocks noGrp="1"/>
          </p:cNvSpPr>
          <p:nvPr>
            <p:ph type="sldNum" sz="quarter" idx="17"/>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2725014912"/>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_heading">
    <p:spTree>
      <p:nvGrpSpPr>
        <p:cNvPr id="1" name=""/>
        <p:cNvGrpSpPr/>
        <p:nvPr/>
      </p:nvGrpSpPr>
      <p:grpSpPr>
        <a:xfrm>
          <a:off x="0" y="0"/>
          <a:ext cx="0" cy="0"/>
          <a:chOff x="0" y="0"/>
          <a:chExt cx="0" cy="0"/>
        </a:xfrm>
      </p:grpSpPr>
      <p:sp>
        <p:nvSpPr>
          <p:cNvPr id="4" name="Pladsholder til billede 3">
            <a:extLst>
              <a:ext uri="{FF2B5EF4-FFF2-40B4-BE49-F238E27FC236}">
                <a16:creationId xmlns:a16="http://schemas.microsoft.com/office/drawing/2014/main" id="{EA5BEF5B-9DC4-192D-FEE0-588095A2FA3E}"/>
              </a:ext>
            </a:extLst>
          </p:cNvPr>
          <p:cNvSpPr>
            <a:spLocks noGrp="1"/>
          </p:cNvSpPr>
          <p:nvPr>
            <p:ph type="pic" sz="quarter" idx="18" hasCustomPrompt="1"/>
          </p:nvPr>
        </p:nvSpPr>
        <p:spPr>
          <a:xfrm>
            <a:off x="0" y="0"/>
            <a:ext cx="12192000" cy="6858000"/>
          </a:xfrm>
        </p:spPr>
        <p:txBody>
          <a:bodyPr anchor="ctr"/>
          <a:lstStyle>
            <a:lvl1pPr marL="0" indent="0" algn="ctr">
              <a:buNone/>
              <a:defRPr/>
            </a:lvl1pPr>
          </a:lstStyle>
          <a:p>
            <a:r>
              <a:rPr lang="en-US" noProof="0"/>
              <a:t>Click to insert a picture</a:t>
            </a:r>
          </a:p>
        </p:txBody>
      </p:sp>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648012001"/>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663" imgH="659" progId="TCLayout.ActiveDocument.1">
                  <p:embed/>
                </p:oleObj>
              </mc:Choice>
              <mc:Fallback>
                <p:oleObj name="think-cell Slide" r:id="rId3" imgW="663" imgH="659"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12" name="Content Placeholder 11"/>
          <p:cNvSpPr>
            <a:spLocks noGrp="1"/>
          </p:cNvSpPr>
          <p:nvPr>
            <p:ph sz="quarter" idx="13"/>
          </p:nvPr>
        </p:nvSpPr>
        <p:spPr>
          <a:xfrm>
            <a:off x="5311301" y="2658893"/>
            <a:ext cx="6403225" cy="3621215"/>
          </a:xfrm>
        </p:spPr>
        <p:txBody>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0" name="Title Placeholder 1">
            <a:extLst>
              <a:ext uri="{FF2B5EF4-FFF2-40B4-BE49-F238E27FC236}">
                <a16:creationId xmlns:a16="http://schemas.microsoft.com/office/drawing/2014/main" id="{DF8D286F-0631-4A74-BC0F-B8FAF09572F4}"/>
              </a:ext>
            </a:extLst>
          </p:cNvPr>
          <p:cNvSpPr>
            <a:spLocks noGrp="1"/>
          </p:cNvSpPr>
          <p:nvPr>
            <p:ph type="title" hasCustomPrompt="1"/>
          </p:nvPr>
        </p:nvSpPr>
        <p:spPr>
          <a:xfrm>
            <a:off x="479425" y="2672072"/>
            <a:ext cx="4027724" cy="388013"/>
          </a:xfrm>
          <a:prstGeom prst="rect">
            <a:avLst/>
          </a:prstGeom>
        </p:spPr>
        <p:txBody>
          <a:bodyPr vert="horz" lIns="0" tIns="0" rIns="0" bIns="0" rtlCol="0" anchor="t">
            <a:noAutofit/>
          </a:bodyPr>
          <a:lstStyle>
            <a:lvl1pPr>
              <a:defRPr/>
            </a:lvl1pPr>
          </a:lstStyle>
          <a:p>
            <a:r>
              <a:rPr lang="en-US" noProof="0"/>
              <a:t>Insert headline</a:t>
            </a:r>
          </a:p>
        </p:txBody>
      </p:sp>
      <p:sp>
        <p:nvSpPr>
          <p:cNvPr id="2" name="Date Placeholder 1">
            <a:extLst>
              <a:ext uri="{FF2B5EF4-FFF2-40B4-BE49-F238E27FC236}">
                <a16:creationId xmlns:a16="http://schemas.microsoft.com/office/drawing/2014/main" id="{A08CF4EB-E2D2-439D-9045-B7CD284FB983}"/>
              </a:ext>
            </a:extLst>
          </p:cNvPr>
          <p:cNvSpPr>
            <a:spLocks noGrp="1"/>
          </p:cNvSpPr>
          <p:nvPr>
            <p:ph type="dt" sz="half" idx="15"/>
          </p:nvPr>
        </p:nvSpPr>
        <p:spPr/>
        <p:txBody>
          <a:bodyPr/>
          <a:lstStyle/>
          <a:p>
            <a:fld id="{A0ABC626-455B-41B0-A0E7-A5E156590607}" type="datetime1">
              <a:rPr lang="en-US" smtClean="0"/>
              <a:pPr/>
              <a:t>1/28/2026</a:t>
            </a:fld>
            <a:endParaRPr lang="en-US"/>
          </a:p>
        </p:txBody>
      </p:sp>
      <p:sp>
        <p:nvSpPr>
          <p:cNvPr id="7" name="Footer Placeholder 6">
            <a:extLst>
              <a:ext uri="{FF2B5EF4-FFF2-40B4-BE49-F238E27FC236}">
                <a16:creationId xmlns:a16="http://schemas.microsoft.com/office/drawing/2014/main" id="{958D13E1-3A34-43A4-9A9E-36AA97573910}"/>
              </a:ext>
            </a:extLst>
          </p:cNvPr>
          <p:cNvSpPr>
            <a:spLocks noGrp="1"/>
          </p:cNvSpPr>
          <p:nvPr>
            <p:ph type="ftr" sz="quarter" idx="16"/>
          </p:nvPr>
        </p:nvSpPr>
        <p:spPr/>
        <p:txBody>
          <a:bodyPr/>
          <a:lstStyle/>
          <a:p>
            <a:pPr algn="l"/>
            <a:r>
              <a:rPr lang="en-US"/>
              <a:t>COMPANY CONFIDENTIAL</a:t>
            </a:r>
          </a:p>
        </p:txBody>
      </p:sp>
      <p:sp>
        <p:nvSpPr>
          <p:cNvPr id="9" name="Slide Number Placeholder 8">
            <a:extLst>
              <a:ext uri="{FF2B5EF4-FFF2-40B4-BE49-F238E27FC236}">
                <a16:creationId xmlns:a16="http://schemas.microsoft.com/office/drawing/2014/main" id="{C779AEF6-0861-4BED-8DBA-F8E201DBF67A}"/>
              </a:ext>
            </a:extLst>
          </p:cNvPr>
          <p:cNvSpPr>
            <a:spLocks noGrp="1"/>
          </p:cNvSpPr>
          <p:nvPr>
            <p:ph type="sldNum" sz="quarter" idx="17"/>
          </p:nvPr>
        </p:nvSpPr>
        <p:spPr/>
        <p:txBody>
          <a:bodyPr/>
          <a:lstStyle/>
          <a:p>
            <a:fld id="{6C385236-B7BA-4938-9EA6-6DEC8CA653D7}" type="slidenum">
              <a:rPr lang="en-US" smtClean="0"/>
              <a:pPr/>
              <a:t>‹#›</a:t>
            </a:fld>
            <a:endParaRPr lang="en-US"/>
          </a:p>
        </p:txBody>
      </p:sp>
    </p:spTree>
    <p:extLst>
      <p:ext uri="{BB962C8B-B14F-4D97-AF65-F5344CB8AC3E}">
        <p14:creationId xmlns:p14="http://schemas.microsoft.com/office/powerpoint/2010/main" val="3799367891"/>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6B0225-7039-48B3-98CA-F9C79F378E5B}"/>
              </a:ext>
            </a:extLst>
          </p:cNvPr>
          <p:cNvSpPr>
            <a:spLocks noGrp="1"/>
          </p:cNvSpPr>
          <p:nvPr>
            <p:ph type="dt" sz="half" idx="20"/>
          </p:nvPr>
        </p:nvSpPr>
        <p:spPr/>
        <p:txBody>
          <a:bodyPr/>
          <a:lstStyle/>
          <a:p>
            <a:fld id="{A0ABC626-455B-41B0-A0E7-A5E156590607}" type="datetime1">
              <a:rPr lang="en-US" smtClean="0"/>
              <a:pPr/>
              <a:t>1/28/2026</a:t>
            </a:fld>
            <a:endParaRPr lang="en-US"/>
          </a:p>
        </p:txBody>
      </p:sp>
      <p:sp>
        <p:nvSpPr>
          <p:cNvPr id="3" name="Footer Placeholder 2">
            <a:extLst>
              <a:ext uri="{FF2B5EF4-FFF2-40B4-BE49-F238E27FC236}">
                <a16:creationId xmlns:a16="http://schemas.microsoft.com/office/drawing/2014/main" id="{782861D1-EF2F-4EB2-AEF2-E522D67DA9D4}"/>
              </a:ext>
            </a:extLst>
          </p:cNvPr>
          <p:cNvSpPr>
            <a:spLocks noGrp="1"/>
          </p:cNvSpPr>
          <p:nvPr>
            <p:ph type="ftr" sz="quarter" idx="21"/>
          </p:nvPr>
        </p:nvSpPr>
        <p:spPr/>
        <p:txBody>
          <a:bodyPr/>
          <a:lstStyle/>
          <a:p>
            <a:pPr algn="l"/>
            <a:r>
              <a:rPr lang="en-US"/>
              <a:t>COMPANY CONFIDENTIAL</a:t>
            </a:r>
          </a:p>
        </p:txBody>
      </p:sp>
      <p:sp>
        <p:nvSpPr>
          <p:cNvPr id="4" name="Slide Number Placeholder 3">
            <a:extLst>
              <a:ext uri="{FF2B5EF4-FFF2-40B4-BE49-F238E27FC236}">
                <a16:creationId xmlns:a16="http://schemas.microsoft.com/office/drawing/2014/main" id="{53C9D6DA-69E9-442F-A773-A891DDE182EB}"/>
              </a:ext>
            </a:extLst>
          </p:cNvPr>
          <p:cNvSpPr>
            <a:spLocks noGrp="1"/>
          </p:cNvSpPr>
          <p:nvPr>
            <p:ph type="sldNum" sz="quarter" idx="22"/>
          </p:nvPr>
        </p:nvSpPr>
        <p:spPr/>
        <p:txBody>
          <a:bodyPr/>
          <a:lstStyle/>
          <a:p>
            <a:fld id="{6C385236-B7BA-4938-9EA6-6DEC8CA653D7}" type="slidenum">
              <a:rPr lang="en-US" smtClean="0"/>
              <a:pPr/>
              <a:t>‹#›</a:t>
            </a:fld>
            <a:endParaRPr lang="en-US"/>
          </a:p>
        </p:txBody>
      </p:sp>
      <p:sp>
        <p:nvSpPr>
          <p:cNvPr id="14" name="Content Placeholder 15">
            <a:extLst>
              <a:ext uri="{FF2B5EF4-FFF2-40B4-BE49-F238E27FC236}">
                <a16:creationId xmlns:a16="http://schemas.microsoft.com/office/drawing/2014/main" id="{0E30B8C3-99BC-4EA8-9F51-16441ACFF127}"/>
              </a:ext>
            </a:extLst>
          </p:cNvPr>
          <p:cNvSpPr>
            <a:spLocks noGrp="1"/>
          </p:cNvSpPr>
          <p:nvPr>
            <p:ph sz="quarter" idx="18"/>
          </p:nvPr>
        </p:nvSpPr>
        <p:spPr>
          <a:xfrm>
            <a:off x="479425" y="1520455"/>
            <a:ext cx="5453230" cy="4610837"/>
          </a:xfrm>
          <a:solidFill>
            <a:schemeClr val="bg1"/>
          </a:solidFill>
          <a:effectLst>
            <a:outerShdw blurRad="139700" sx="102000" sy="102000" algn="ctr" rotWithShape="0">
              <a:schemeClr val="bg2">
                <a:alpha val="30000"/>
              </a:schemeClr>
            </a:outerShdw>
          </a:effectLst>
        </p:spPr>
        <p:txBody>
          <a:bodyPr lIns="216000" tIns="216000" rIns="180000" bIns="21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15" name="Content Placeholder 15">
            <a:extLst>
              <a:ext uri="{FF2B5EF4-FFF2-40B4-BE49-F238E27FC236}">
                <a16:creationId xmlns:a16="http://schemas.microsoft.com/office/drawing/2014/main" id="{75D73B26-0895-4883-BA0C-764814FBE6E2}"/>
              </a:ext>
            </a:extLst>
          </p:cNvPr>
          <p:cNvSpPr>
            <a:spLocks noGrp="1"/>
          </p:cNvSpPr>
          <p:nvPr>
            <p:ph sz="quarter" idx="23"/>
          </p:nvPr>
        </p:nvSpPr>
        <p:spPr>
          <a:xfrm>
            <a:off x="6257393" y="1520455"/>
            <a:ext cx="5453230" cy="4610837"/>
          </a:xfrm>
          <a:solidFill>
            <a:schemeClr val="bg1"/>
          </a:solidFill>
          <a:effectLst>
            <a:outerShdw blurRad="139700" sx="102000" sy="102000" algn="ctr" rotWithShape="0">
              <a:schemeClr val="bg2">
                <a:alpha val="30000"/>
              </a:schemeClr>
            </a:outerShdw>
          </a:effectLst>
        </p:spPr>
        <p:txBody>
          <a:bodyPr lIns="216000" tIns="216000" rIns="180000" bIns="21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9" name="Text Placeholder 7">
            <a:extLst>
              <a:ext uri="{FF2B5EF4-FFF2-40B4-BE49-F238E27FC236}">
                <a16:creationId xmlns:a16="http://schemas.microsoft.com/office/drawing/2014/main" id="{5933180D-75FE-4F14-8D5E-D9A2074AA930}"/>
              </a:ext>
            </a:extLst>
          </p:cNvPr>
          <p:cNvSpPr>
            <a:spLocks noGrp="1"/>
          </p:cNvSpPr>
          <p:nvPr>
            <p:ph type="body" sz="quarter" idx="14" hasCustomPrompt="1"/>
          </p:nvPr>
        </p:nvSpPr>
        <p:spPr>
          <a:xfrm>
            <a:off x="475521" y="873877"/>
            <a:ext cx="11235102" cy="376456"/>
          </a:xfrm>
        </p:spPr>
        <p:txBody>
          <a:bodyPr/>
          <a:lstStyle>
            <a:lvl1pPr marL="0" indent="0">
              <a:buNone/>
              <a:defRPr sz="1800"/>
            </a:lvl1pPr>
            <a:lvl2pPr marL="199104" indent="0">
              <a:buNone/>
              <a:defRPr/>
            </a:lvl2pPr>
          </a:lstStyle>
          <a:p>
            <a:pPr lvl="0"/>
            <a:r>
              <a:rPr lang="en-US"/>
              <a:t>Click to insert </a:t>
            </a:r>
            <a:r>
              <a:rPr lang="en-US" err="1"/>
              <a:t>subheadline</a:t>
            </a:r>
            <a:endParaRPr lang="en-US"/>
          </a:p>
        </p:txBody>
      </p:sp>
      <p:sp>
        <p:nvSpPr>
          <p:cNvPr id="10" name="Title Placeholder 1">
            <a:extLst>
              <a:ext uri="{FF2B5EF4-FFF2-40B4-BE49-F238E27FC236}">
                <a16:creationId xmlns:a16="http://schemas.microsoft.com/office/drawing/2014/main" id="{D00FB905-32CD-42E9-8258-F12B297987F6}"/>
              </a:ext>
            </a:extLst>
          </p:cNvPr>
          <p:cNvSpPr>
            <a:spLocks noGrp="1"/>
          </p:cNvSpPr>
          <p:nvPr>
            <p:ph type="title" hasCustomPrompt="1"/>
          </p:nvPr>
        </p:nvSpPr>
        <p:spPr>
          <a:xfrm>
            <a:off x="479425" y="494490"/>
            <a:ext cx="11233150" cy="388013"/>
          </a:xfrm>
          <a:prstGeom prst="rect">
            <a:avLst/>
          </a:prstGeom>
        </p:spPr>
        <p:txBody>
          <a:bodyPr vert="horz" lIns="0" tIns="0" rIns="0" bIns="0" rtlCol="0" anchor="t">
            <a:noAutofit/>
          </a:bodyPr>
          <a:lstStyle>
            <a:lvl1pPr>
              <a:defRPr/>
            </a:lvl1pPr>
          </a:lstStyle>
          <a:p>
            <a:r>
              <a:rPr lang="en-US" noProof="0"/>
              <a:t>Insert headline</a:t>
            </a:r>
          </a:p>
        </p:txBody>
      </p:sp>
    </p:spTree>
    <p:extLst>
      <p:ext uri="{BB962C8B-B14F-4D97-AF65-F5344CB8AC3E}">
        <p14:creationId xmlns:p14="http://schemas.microsoft.com/office/powerpoint/2010/main" val="1121854943"/>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2.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4D86BCF4-A7BD-C4A3-F4E2-DDAC1E0AAD62}"/>
              </a:ext>
            </a:extLst>
          </p:cNvPr>
          <p:cNvSpPr/>
          <p:nvPr userDrawn="1"/>
        </p:nvSpPr>
        <p:spPr>
          <a:xfrm>
            <a:off x="1" y="6279964"/>
            <a:ext cx="12192000" cy="578036"/>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a:solidFill>
                <a:schemeClr val="tx1"/>
              </a:solidFill>
            </a:endParaRPr>
          </a:p>
        </p:txBody>
      </p:sp>
      <p:graphicFrame>
        <p:nvGraphicFramePr>
          <p:cNvPr id="7" name="Object 6" hidden="1"/>
          <p:cNvGraphicFramePr>
            <a:graphicFrameLocks noChangeAspect="1"/>
          </p:cNvGraphicFramePr>
          <p:nvPr>
            <p:custDataLst>
              <p:tags r:id="rId30"/>
            </p:custDataLst>
            <p:extLst>
              <p:ext uri="{D42A27DB-BD31-4B8C-83A1-F6EECF244321}">
                <p14:modId xmlns:p14="http://schemas.microsoft.com/office/powerpoint/2010/main" val="3594057031"/>
              </p:ext>
            </p:extLst>
          </p:nvPr>
        </p:nvGraphicFramePr>
        <p:xfrm>
          <a:off x="2119" y="2118"/>
          <a:ext cx="2116" cy="2116"/>
        </p:xfrm>
        <a:graphic>
          <a:graphicData uri="http://schemas.openxmlformats.org/presentationml/2006/ole">
            <mc:AlternateContent xmlns:mc="http://schemas.openxmlformats.org/markup-compatibility/2006">
              <mc:Choice xmlns:v="urn:schemas-microsoft-com:vml" Requires="v">
                <p:oleObj name="think-cell Slide" r:id="rId31" imgW="270" imgH="270" progId="TCLayout.ActiveDocument.1">
                  <p:embed/>
                </p:oleObj>
              </mc:Choice>
              <mc:Fallback>
                <p:oleObj name="think-cell Slide" r:id="rId31" imgW="270" imgH="270" progId="TCLayout.ActiveDocument.1">
                  <p:embed/>
                  <p:pic>
                    <p:nvPicPr>
                      <p:cNvPr id="7" name="Object 6" hidden="1"/>
                      <p:cNvPicPr/>
                      <p:nvPr/>
                    </p:nvPicPr>
                    <p:blipFill>
                      <a:blip r:embed="rId32"/>
                      <a:stretch>
                        <a:fillRect/>
                      </a:stretch>
                    </p:blipFill>
                    <p:spPr>
                      <a:xfrm>
                        <a:off x="2119" y="2118"/>
                        <a:ext cx="2116" cy="2116"/>
                      </a:xfrm>
                      <a:prstGeom prst="rect">
                        <a:avLst/>
                      </a:prstGeom>
                    </p:spPr>
                  </p:pic>
                </p:oleObj>
              </mc:Fallback>
            </mc:AlternateContent>
          </a:graphicData>
        </a:graphic>
      </p:graphicFrame>
      <p:sp>
        <p:nvSpPr>
          <p:cNvPr id="2" name="Title Placeholder 1"/>
          <p:cNvSpPr>
            <a:spLocks noGrp="1"/>
          </p:cNvSpPr>
          <p:nvPr>
            <p:ph type="title"/>
          </p:nvPr>
        </p:nvSpPr>
        <p:spPr>
          <a:xfrm>
            <a:off x="479425" y="494490"/>
            <a:ext cx="11233150" cy="451808"/>
          </a:xfrm>
          <a:prstGeom prst="rect">
            <a:avLst/>
          </a:prstGeom>
        </p:spPr>
        <p:txBody>
          <a:bodyPr vert="horz" lIns="0" tIns="0" rIns="0" bIns="0" rtlCol="0" anchor="t">
            <a:noAutofit/>
          </a:bodyPr>
          <a:lstStyle/>
          <a:p>
            <a:r>
              <a:rPr lang="en-US" noProof="0"/>
              <a:t>Click to edit headline</a:t>
            </a:r>
          </a:p>
        </p:txBody>
      </p:sp>
      <p:sp>
        <p:nvSpPr>
          <p:cNvPr id="3" name="Text Placeholder 2"/>
          <p:cNvSpPr>
            <a:spLocks noGrp="1"/>
          </p:cNvSpPr>
          <p:nvPr>
            <p:ph type="body" idx="1"/>
          </p:nvPr>
        </p:nvSpPr>
        <p:spPr>
          <a:xfrm>
            <a:off x="479425" y="1416345"/>
            <a:ext cx="11235102" cy="4863764"/>
          </a:xfrm>
          <a:prstGeom prst="rect">
            <a:avLst/>
          </a:prstGeom>
        </p:spPr>
        <p:txBody>
          <a:bodyPr vert="horz" lIns="0" tIns="0" rIns="0" bIns="0" rtlCol="0">
            <a:no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4" name="Date Placeholder 3"/>
          <p:cNvSpPr>
            <a:spLocks noGrp="1"/>
          </p:cNvSpPr>
          <p:nvPr>
            <p:ph type="dt" sz="half" idx="2"/>
          </p:nvPr>
        </p:nvSpPr>
        <p:spPr>
          <a:xfrm>
            <a:off x="3008551" y="6529068"/>
            <a:ext cx="759950" cy="153888"/>
          </a:xfrm>
          <a:prstGeom prst="rect">
            <a:avLst/>
          </a:prstGeom>
        </p:spPr>
        <p:txBody>
          <a:bodyPr vert="horz" wrap="square" lIns="0" tIns="0" rIns="0" bIns="0" rtlCol="0" anchor="ctr">
            <a:spAutoFit/>
          </a:bodyPr>
          <a:lstStyle>
            <a:lvl1pPr algn="l">
              <a:defRPr sz="1000">
                <a:solidFill>
                  <a:schemeClr val="bg2"/>
                </a:solidFill>
              </a:defRPr>
            </a:lvl1pPr>
          </a:lstStyle>
          <a:p>
            <a:fld id="{A0ABC626-455B-41B0-A0E7-A5E156590607}" type="datetime1">
              <a:rPr lang="en-US" smtClean="0"/>
              <a:pPr/>
              <a:t>1/28/2026</a:t>
            </a:fld>
            <a:endParaRPr lang="en-US"/>
          </a:p>
        </p:txBody>
      </p:sp>
      <p:sp>
        <p:nvSpPr>
          <p:cNvPr id="5" name="Footer Placeholder 4"/>
          <p:cNvSpPr>
            <a:spLocks noGrp="1"/>
          </p:cNvSpPr>
          <p:nvPr>
            <p:ph type="ftr" sz="quarter" idx="3"/>
          </p:nvPr>
        </p:nvSpPr>
        <p:spPr>
          <a:xfrm>
            <a:off x="920896" y="6529068"/>
            <a:ext cx="2087655" cy="153888"/>
          </a:xfrm>
          <a:prstGeom prst="rect">
            <a:avLst/>
          </a:prstGeom>
        </p:spPr>
        <p:txBody>
          <a:bodyPr vert="horz" wrap="square" lIns="0" tIns="0" rIns="0" bIns="0" rtlCol="0" anchor="ctr">
            <a:spAutoFit/>
          </a:bodyPr>
          <a:lstStyle>
            <a:lvl1pPr algn="ctr">
              <a:defRPr sz="1000">
                <a:solidFill>
                  <a:schemeClr val="bg2"/>
                </a:solidFill>
              </a:defRPr>
            </a:lvl1pPr>
          </a:lstStyle>
          <a:p>
            <a:pPr algn="l"/>
            <a:r>
              <a:rPr lang="en-US"/>
              <a:t>COMPANY CONFIDENTIAL</a:t>
            </a:r>
          </a:p>
        </p:txBody>
      </p:sp>
      <p:sp>
        <p:nvSpPr>
          <p:cNvPr id="6" name="Slide Number Placeholder 5"/>
          <p:cNvSpPr>
            <a:spLocks noGrp="1"/>
          </p:cNvSpPr>
          <p:nvPr>
            <p:ph type="sldNum" sz="quarter" idx="4"/>
          </p:nvPr>
        </p:nvSpPr>
        <p:spPr>
          <a:xfrm>
            <a:off x="479426" y="6529068"/>
            <a:ext cx="270170" cy="153888"/>
          </a:xfrm>
          <a:prstGeom prst="rect">
            <a:avLst/>
          </a:prstGeom>
        </p:spPr>
        <p:txBody>
          <a:bodyPr vert="horz" wrap="square" lIns="0" tIns="0" rIns="0" bIns="0" rtlCol="0" anchor="ctr">
            <a:spAutoFit/>
          </a:bodyPr>
          <a:lstStyle>
            <a:lvl1pPr algn="l">
              <a:defRPr sz="1000">
                <a:solidFill>
                  <a:schemeClr val="bg2"/>
                </a:solidFill>
              </a:defRPr>
            </a:lvl1pPr>
          </a:lstStyle>
          <a:p>
            <a:fld id="{6C385236-B7BA-4938-9EA6-6DEC8CA653D7}" type="slidenum">
              <a:rPr lang="en-US" smtClean="0"/>
              <a:pPr/>
              <a:t>‹#›</a:t>
            </a:fld>
            <a:endParaRPr lang="en-US"/>
          </a:p>
        </p:txBody>
      </p:sp>
      <p:pic>
        <p:nvPicPr>
          <p:cNvPr id="60" name="Picture 59">
            <a:extLst>
              <a:ext uri="{FF2B5EF4-FFF2-40B4-BE49-F238E27FC236}">
                <a16:creationId xmlns:a16="http://schemas.microsoft.com/office/drawing/2014/main" id="{E554F899-0C42-4584-AB31-B3CB5C39A5FE}"/>
              </a:ext>
            </a:extLst>
          </p:cNvPr>
          <p:cNvPicPr>
            <a:picLocks noChangeAspect="1"/>
          </p:cNvPicPr>
          <p:nvPr userDrawn="1"/>
        </p:nvPicPr>
        <p:blipFill>
          <a:blip r:embed="rId33"/>
          <a:stretch>
            <a:fillRect/>
          </a:stretch>
        </p:blipFill>
        <p:spPr>
          <a:xfrm>
            <a:off x="10221763" y="6280109"/>
            <a:ext cx="1698923" cy="578036"/>
          </a:xfrm>
          <a:prstGeom prst="rect">
            <a:avLst/>
          </a:prstGeom>
        </p:spPr>
      </p:pic>
      <p:cxnSp>
        <p:nvCxnSpPr>
          <p:cNvPr id="9" name="Straight Connector 8">
            <a:extLst>
              <a:ext uri="{FF2B5EF4-FFF2-40B4-BE49-F238E27FC236}">
                <a16:creationId xmlns:a16="http://schemas.microsoft.com/office/drawing/2014/main" id="{79F4330D-ED58-4D57-AF19-921FEB513F99}"/>
              </a:ext>
            </a:extLst>
          </p:cNvPr>
          <p:cNvCxnSpPr/>
          <p:nvPr userDrawn="1"/>
        </p:nvCxnSpPr>
        <p:spPr>
          <a:xfrm>
            <a:off x="759891" y="6529068"/>
            <a:ext cx="0" cy="153888"/>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6565658"/>
      </p:ext>
    </p:extLst>
  </p:cSld>
  <p:clrMap bg1="lt1" tx1="dk1" bg2="lt2" tx2="dk2" accent1="accent1" accent2="accent2" accent3="accent3" accent4="accent4" accent5="accent5" accent6="accent6" hlink="hlink" folHlink="folHlink"/>
  <p:sldLayoutIdLst>
    <p:sldLayoutId id="2147483649" r:id="rId1"/>
    <p:sldLayoutId id="2147483697" r:id="rId2"/>
    <p:sldLayoutId id="2147483735" r:id="rId3"/>
    <p:sldLayoutId id="2147483698" r:id="rId4"/>
    <p:sldLayoutId id="2147483660" r:id="rId5"/>
    <p:sldLayoutId id="2147483725" r:id="rId6"/>
    <p:sldLayoutId id="2147483650" r:id="rId7"/>
    <p:sldLayoutId id="2147483760" r:id="rId8"/>
    <p:sldLayoutId id="2147483652" r:id="rId9"/>
    <p:sldLayoutId id="2147483721" r:id="rId10"/>
    <p:sldLayoutId id="2147483739" r:id="rId11"/>
    <p:sldLayoutId id="2147483738" r:id="rId12"/>
    <p:sldLayoutId id="2147483724" r:id="rId13"/>
    <p:sldLayoutId id="2147483653" r:id="rId14"/>
    <p:sldLayoutId id="2147483723" r:id="rId15"/>
    <p:sldLayoutId id="2147483752" r:id="rId16"/>
    <p:sldLayoutId id="2147483753" r:id="rId17"/>
    <p:sldLayoutId id="2147483757" r:id="rId18"/>
    <p:sldLayoutId id="2147483756" r:id="rId19"/>
    <p:sldLayoutId id="2147483754" r:id="rId20"/>
    <p:sldLayoutId id="2147483654" r:id="rId21"/>
    <p:sldLayoutId id="2147483758" r:id="rId22"/>
    <p:sldLayoutId id="2147483759" r:id="rId23"/>
    <p:sldLayoutId id="2147483732" r:id="rId24"/>
    <p:sldLayoutId id="2147483731" r:id="rId25"/>
    <p:sldLayoutId id="2147483728" r:id="rId26"/>
    <p:sldLayoutId id="2147483736" r:id="rId27"/>
    <p:sldLayoutId id="2147483720" r:id="rId28"/>
  </p:sldLayoutIdLst>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hf hdr="0" dt="0"/>
  <p:txStyles>
    <p:titleStyle>
      <a:lvl1pPr algn="l" defTabSz="1023967" rtl="0" eaLnBrk="1" latinLnBrk="0" hangingPunct="1">
        <a:lnSpc>
          <a:spcPts val="3100"/>
        </a:lnSpc>
        <a:spcBef>
          <a:spcPct val="0"/>
        </a:spcBef>
        <a:spcAft>
          <a:spcPts val="400"/>
        </a:spcAft>
        <a:buNone/>
        <a:tabLst>
          <a:tab pos="989013" algn="l"/>
        </a:tabLst>
        <a:defRPr sz="2800" b="1" kern="1200">
          <a:solidFill>
            <a:schemeClr val="tx1"/>
          </a:solidFill>
          <a:latin typeface="+mj-lt"/>
          <a:ea typeface="+mj-ea"/>
          <a:cs typeface="+mj-cs"/>
        </a:defRPr>
      </a:lvl1pPr>
    </p:titleStyle>
    <p:body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023967" rtl="0" eaLnBrk="1" latinLnBrk="0" hangingPunct="1">
        <a:defRPr sz="2000" kern="1200">
          <a:solidFill>
            <a:schemeClr val="tx1"/>
          </a:solidFill>
          <a:latin typeface="+mn-lt"/>
          <a:ea typeface="+mn-ea"/>
          <a:cs typeface="+mn-cs"/>
        </a:defRPr>
      </a:lvl1pPr>
      <a:lvl2pPr marL="511984" algn="l" defTabSz="1023967" rtl="0" eaLnBrk="1" latinLnBrk="0" hangingPunct="1">
        <a:defRPr sz="2000" kern="1200">
          <a:solidFill>
            <a:schemeClr val="tx1"/>
          </a:solidFill>
          <a:latin typeface="+mn-lt"/>
          <a:ea typeface="+mn-ea"/>
          <a:cs typeface="+mn-cs"/>
        </a:defRPr>
      </a:lvl2pPr>
      <a:lvl3pPr marL="1023967" algn="l" defTabSz="1023967" rtl="0" eaLnBrk="1" latinLnBrk="0" hangingPunct="1">
        <a:defRPr sz="2000" kern="1200">
          <a:solidFill>
            <a:schemeClr val="tx1"/>
          </a:solidFill>
          <a:latin typeface="+mn-lt"/>
          <a:ea typeface="+mn-ea"/>
          <a:cs typeface="+mn-cs"/>
        </a:defRPr>
      </a:lvl3pPr>
      <a:lvl4pPr marL="1535951" algn="l" defTabSz="1023967" rtl="0" eaLnBrk="1" latinLnBrk="0" hangingPunct="1">
        <a:defRPr sz="2000" kern="1200">
          <a:solidFill>
            <a:schemeClr val="tx1"/>
          </a:solidFill>
          <a:latin typeface="+mn-lt"/>
          <a:ea typeface="+mn-ea"/>
          <a:cs typeface="+mn-cs"/>
        </a:defRPr>
      </a:lvl4pPr>
      <a:lvl5pPr marL="2047934" algn="l" defTabSz="1023967" rtl="0" eaLnBrk="1" latinLnBrk="0" hangingPunct="1">
        <a:defRPr sz="2000" kern="1200">
          <a:solidFill>
            <a:schemeClr val="tx1"/>
          </a:solidFill>
          <a:latin typeface="+mn-lt"/>
          <a:ea typeface="+mn-ea"/>
          <a:cs typeface="+mn-cs"/>
        </a:defRPr>
      </a:lvl5pPr>
      <a:lvl6pPr marL="2559918" algn="l" defTabSz="1023967" rtl="0" eaLnBrk="1" latinLnBrk="0" hangingPunct="1">
        <a:defRPr sz="2000" kern="1200">
          <a:solidFill>
            <a:schemeClr val="tx1"/>
          </a:solidFill>
          <a:latin typeface="+mn-lt"/>
          <a:ea typeface="+mn-ea"/>
          <a:cs typeface="+mn-cs"/>
        </a:defRPr>
      </a:lvl6pPr>
      <a:lvl7pPr marL="3071901" algn="l" defTabSz="1023967" rtl="0" eaLnBrk="1" latinLnBrk="0" hangingPunct="1">
        <a:defRPr sz="2000" kern="1200">
          <a:solidFill>
            <a:schemeClr val="tx1"/>
          </a:solidFill>
          <a:latin typeface="+mn-lt"/>
          <a:ea typeface="+mn-ea"/>
          <a:cs typeface="+mn-cs"/>
        </a:defRPr>
      </a:lvl7pPr>
      <a:lvl8pPr marL="3583884" algn="l" defTabSz="1023967" rtl="0" eaLnBrk="1" latinLnBrk="0" hangingPunct="1">
        <a:defRPr sz="2000" kern="1200">
          <a:solidFill>
            <a:schemeClr val="tx1"/>
          </a:solidFill>
          <a:latin typeface="+mn-lt"/>
          <a:ea typeface="+mn-ea"/>
          <a:cs typeface="+mn-cs"/>
        </a:defRPr>
      </a:lvl8pPr>
      <a:lvl9pPr marL="4095868" algn="l" defTabSz="1023967"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0" userDrawn="1">
          <p15:clr>
            <a:srgbClr val="F26B43"/>
          </p15:clr>
        </p15:guide>
        <p15:guide id="2" pos="302" userDrawn="1">
          <p15:clr>
            <a:srgbClr val="F26B43"/>
          </p15:clr>
        </p15:guide>
        <p15:guide id="4" orient="horz" pos="3952" userDrawn="1">
          <p15:clr>
            <a:srgbClr val="F26B43"/>
          </p15:clr>
        </p15:guide>
        <p15:guide id="5" pos="7378" userDrawn="1">
          <p15:clr>
            <a:srgbClr val="F26B43"/>
          </p15:clr>
        </p15:guide>
        <p15:guide id="10" orient="horz" pos="890" userDrawn="1">
          <p15:clr>
            <a:srgbClr val="F26B43"/>
          </p15:clr>
        </p15:guide>
        <p15:guide id="18" pos="1317" userDrawn="1">
          <p15:clr>
            <a:srgbClr val="A4A3A4"/>
          </p15:clr>
        </p15:guide>
        <p15:guide id="19" pos="1452" userDrawn="1">
          <p15:clr>
            <a:srgbClr val="A4A3A4"/>
          </p15:clr>
        </p15:guide>
        <p15:guide id="22" pos="2544" userDrawn="1">
          <p15:clr>
            <a:srgbClr val="A4A3A4"/>
          </p15:clr>
        </p15:guide>
        <p15:guide id="23" pos="2679" userDrawn="1">
          <p15:clr>
            <a:srgbClr val="A4A3A4"/>
          </p15:clr>
        </p15:guide>
        <p15:guide id="26" pos="3771" userDrawn="1">
          <p15:clr>
            <a:srgbClr val="A4A3A4"/>
          </p15:clr>
        </p15:guide>
        <p15:guide id="27" pos="3906" userDrawn="1">
          <p15:clr>
            <a:srgbClr val="A4A3A4"/>
          </p15:clr>
        </p15:guide>
        <p15:guide id="30" pos="4998" userDrawn="1">
          <p15:clr>
            <a:srgbClr val="A4A3A4"/>
          </p15:clr>
        </p15:guide>
        <p15:guide id="31" pos="5133" userDrawn="1">
          <p15:clr>
            <a:srgbClr val="A4A3A4"/>
          </p15:clr>
        </p15:guide>
        <p15:guide id="34" pos="6225" userDrawn="1">
          <p15:clr>
            <a:srgbClr val="A4A3A4"/>
          </p15:clr>
        </p15:guide>
        <p15:guide id="35" pos="6360"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6049566-6887-A115-9321-0F156B2DB8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6A1C2A9-B65F-F20C-9052-DEEE8F75F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97D2475-0BEA-D11B-04A1-02185C0A2E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895364D-7055-3A45-B36C-A5D67327A59D}" type="datetimeFigureOut">
              <a:rPr lang="da-DK" smtClean="0"/>
              <a:t>28-01-2026</a:t>
            </a:fld>
            <a:endParaRPr lang="da-DK"/>
          </a:p>
        </p:txBody>
      </p:sp>
      <p:sp>
        <p:nvSpPr>
          <p:cNvPr id="5" name="Pladsholder til sidefod 4">
            <a:extLst>
              <a:ext uri="{FF2B5EF4-FFF2-40B4-BE49-F238E27FC236}">
                <a16:creationId xmlns:a16="http://schemas.microsoft.com/office/drawing/2014/main" id="{44FDB27B-1AA3-529A-A2F5-1572465FD9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76943DD-536D-8D84-B662-ACD03B34C0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0C1269-0481-8745-BCDC-8C4D5E3C169F}" type="slidenum">
              <a:rPr lang="da-DK" smtClean="0"/>
              <a:t>‹#›</a:t>
            </a:fld>
            <a:endParaRPr lang="da-DK"/>
          </a:p>
        </p:txBody>
      </p:sp>
    </p:spTree>
    <p:extLst>
      <p:ext uri="{BB962C8B-B14F-4D97-AF65-F5344CB8AC3E}">
        <p14:creationId xmlns:p14="http://schemas.microsoft.com/office/powerpoint/2010/main" val="239755293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AB4B5-3C75-0B83-3AF5-8EE84166A6C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9655079F-5DCE-EE11-2018-4E9AD821ED5B}"/>
              </a:ext>
            </a:extLst>
          </p:cNvPr>
          <p:cNvSpPr>
            <a:spLocks noGrp="1"/>
          </p:cNvSpPr>
          <p:nvPr>
            <p:ph type="ftr" sz="quarter" idx="19"/>
          </p:nvPr>
        </p:nvSpPr>
        <p:spPr/>
        <p:txBody>
          <a:bodyPr/>
          <a:lstStyle/>
          <a:p>
            <a:pPr algn="l" rtl="0"/>
            <a:r>
              <a:rPr lang="ro" b="0" i="0" u="none" baseline="0"/>
              <a:t>INFORMAȚII CONFIDENȚIALE ALE COMPANIEI</a:t>
            </a:r>
          </a:p>
        </p:txBody>
      </p:sp>
      <p:sp>
        <p:nvSpPr>
          <p:cNvPr id="5" name="Slide Number Placeholder 4">
            <a:extLst>
              <a:ext uri="{FF2B5EF4-FFF2-40B4-BE49-F238E27FC236}">
                <a16:creationId xmlns:a16="http://schemas.microsoft.com/office/drawing/2014/main" id="{B1B2F81E-E8D5-F97C-8F31-DE4FEC6413EC}"/>
              </a:ext>
            </a:extLst>
          </p:cNvPr>
          <p:cNvSpPr>
            <a:spLocks noGrp="1"/>
          </p:cNvSpPr>
          <p:nvPr>
            <p:ph type="sldNum" sz="quarter" idx="20"/>
          </p:nvPr>
        </p:nvSpPr>
        <p:spPr/>
        <p:txBody>
          <a:bodyPr/>
          <a:lstStyle/>
          <a:p>
            <a:pPr algn="l" rtl="0"/>
            <a:fld id="{6C385236-B7BA-4938-9EA6-6DEC8CA653D7}" type="slidenum">
              <a:rPr/>
              <a:pPr algn="l" rtl="0"/>
              <a:t>1</a:t>
            </a:fld>
            <a:endParaRPr lang="ro"/>
          </a:p>
        </p:txBody>
      </p:sp>
      <p:sp>
        <p:nvSpPr>
          <p:cNvPr id="6" name="Text Placeholder 2">
            <a:extLst>
              <a:ext uri="{FF2B5EF4-FFF2-40B4-BE49-F238E27FC236}">
                <a16:creationId xmlns:a16="http://schemas.microsoft.com/office/drawing/2014/main" id="{F3561424-B1B4-97E5-E17B-7C5282AD2E2C}"/>
              </a:ext>
            </a:extLst>
          </p:cNvPr>
          <p:cNvSpPr txBox="1">
            <a:spLocks/>
          </p:cNvSpPr>
          <p:nvPr/>
        </p:nvSpPr>
        <p:spPr>
          <a:xfrm>
            <a:off x="475521" y="868649"/>
            <a:ext cx="2149146" cy="539527"/>
          </a:xfrm>
          <a:prstGeom prst="rect">
            <a:avLst/>
          </a:prstGeom>
        </p:spPr>
        <p:txBody>
          <a:bodyPr vert="horz" lIns="0" tIns="0" rIns="0" bIns="0" rtlCol="0">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l" rtl="0">
              <a:buFont typeface="Arial" panose="020B0604020202020204" pitchFamily="34" charset="0"/>
              <a:buNone/>
            </a:pPr>
            <a:r>
              <a:rPr lang="ro" sz="1100" b="0" i="0" u="none" baseline="0"/>
              <a:t>Format imagine: 600x280</a:t>
            </a:r>
          </a:p>
          <a:p>
            <a:pPr marL="0" indent="0" algn="l" rtl="0">
              <a:buFont typeface="Arial" panose="020B0604020202020204" pitchFamily="34" charset="0"/>
              <a:buNone/>
            </a:pPr>
            <a:r>
              <a:rPr lang="ro" sz="1100" b="0" i="0" u="none" baseline="0"/>
              <a:t>Stare:</a:t>
            </a:r>
            <a:endParaRPr lang="ro" sz="1100">
              <a:solidFill>
                <a:schemeClr val="accent5">
                  <a:lumMod val="75000"/>
                </a:schemeClr>
              </a:solidFill>
            </a:endParaRPr>
          </a:p>
        </p:txBody>
      </p:sp>
      <p:sp>
        <p:nvSpPr>
          <p:cNvPr id="8" name="Title 10">
            <a:extLst>
              <a:ext uri="{FF2B5EF4-FFF2-40B4-BE49-F238E27FC236}">
                <a16:creationId xmlns:a16="http://schemas.microsoft.com/office/drawing/2014/main" id="{5BF22AEB-F97B-74FD-4A55-52FA32974B06}"/>
              </a:ext>
            </a:extLst>
          </p:cNvPr>
          <p:cNvSpPr>
            <a:spLocks noGrp="1"/>
          </p:cNvSpPr>
          <p:nvPr>
            <p:ph type="title"/>
          </p:nvPr>
        </p:nvSpPr>
        <p:spPr>
          <a:xfrm>
            <a:off x="479425" y="494490"/>
            <a:ext cx="3283683" cy="388013"/>
          </a:xfrm>
        </p:spPr>
        <p:txBody>
          <a:bodyPr/>
          <a:lstStyle/>
          <a:p>
            <a:pPr algn="l" rtl="0"/>
            <a:r>
              <a:rPr lang="ro" sz="2000" b="0" i="0" u="none" baseline="0" dirty="0">
                <a:latin typeface="+mn-lt"/>
                <a:ea typeface="+mn-lt"/>
                <a:cs typeface="+mn-lt"/>
              </a:rPr>
              <a:t>1/2 E-mail pentru </a:t>
            </a:r>
            <a:r>
              <a:rPr lang="ro" sz="2000" b="0" dirty="0">
                <a:latin typeface="+mn-lt"/>
                <a:ea typeface="+mn-lt"/>
                <a:cs typeface="+mn-lt"/>
              </a:rPr>
              <a:t>client</a:t>
            </a:r>
            <a:endParaRPr lang="ro" sz="2000" b="0" i="0" u="none" baseline="0" dirty="0">
              <a:latin typeface="+mn-lt"/>
              <a:ea typeface="+mn-lt"/>
              <a:cs typeface="+mn-lt"/>
            </a:endParaRPr>
          </a:p>
        </p:txBody>
      </p:sp>
      <p:sp>
        <p:nvSpPr>
          <p:cNvPr id="3" name="TextBox 2">
            <a:extLst>
              <a:ext uri="{FF2B5EF4-FFF2-40B4-BE49-F238E27FC236}">
                <a16:creationId xmlns:a16="http://schemas.microsoft.com/office/drawing/2014/main" id="{C9BDDF20-1743-8778-AEBB-06CEE0D4EDE4}"/>
              </a:ext>
            </a:extLst>
          </p:cNvPr>
          <p:cNvSpPr txBox="1"/>
          <p:nvPr/>
        </p:nvSpPr>
        <p:spPr>
          <a:xfrm>
            <a:off x="4286250" y="688496"/>
            <a:ext cx="7426324" cy="6288645"/>
          </a:xfrm>
          <a:prstGeom prst="rect">
            <a:avLst/>
          </a:prstGeom>
          <a:noFill/>
        </p:spPr>
        <p:txBody>
          <a:bodyPr wrap="square" lIns="91440" tIns="45720" rIns="91440" bIns="45720" anchor="t">
            <a:spAutoFit/>
          </a:bodyPr>
          <a:lstStyle/>
          <a:p>
            <a:pPr algn="l" rtl="0">
              <a:lnSpc>
                <a:spcPct val="115000"/>
              </a:lnSpc>
              <a:spcAft>
                <a:spcPts val="800"/>
              </a:spcAft>
            </a:pPr>
            <a:r>
              <a:rPr lang="ro" sz="1200" b="0" i="0" u="none" kern="100" baseline="0" dirty="0">
                <a:effectLst/>
                <a:latin typeface="Century Gothic"/>
                <a:ea typeface="Aptos" panose="020B0004020202020204" pitchFamily="34" charset="0"/>
                <a:cs typeface="Arial"/>
              </a:rPr>
              <a:t>Subiect </a:t>
            </a:r>
            <a:r>
              <a:rPr lang="ro" sz="1200" b="0" i="0" u="none" kern="100" baseline="0" dirty="0">
                <a:latin typeface="Century Gothic"/>
                <a:ea typeface="Aptos" panose="020B0004020202020204" pitchFamily="34" charset="0"/>
                <a:cs typeface="Arial"/>
              </a:rPr>
              <a:t>A </a:t>
            </a:r>
            <a:r>
              <a:rPr lang="ro" sz="1200" b="0" i="0" u="none" kern="100" baseline="0" dirty="0">
                <a:effectLst/>
                <a:latin typeface="Century Gothic"/>
                <a:ea typeface="Aptos" panose="020B0004020202020204" pitchFamily="34" charset="0"/>
                <a:cs typeface="Arial"/>
              </a:rPr>
              <a:t>/ Reduceți costurile. Reduceți emisiile. Reduceți timpii morți</a:t>
            </a:r>
          </a:p>
          <a:p>
            <a:pPr algn="l" rtl="0">
              <a:lnSpc>
                <a:spcPct val="115000"/>
              </a:lnSpc>
              <a:spcAft>
                <a:spcPts val="800"/>
              </a:spcAft>
            </a:pPr>
            <a:r>
              <a:rPr lang="ro" sz="1200" b="0" i="0" u="none" kern="100" baseline="0" dirty="0">
                <a:effectLst/>
                <a:latin typeface="Century Gothic"/>
                <a:ea typeface="Aptos" panose="020B0004020202020204" pitchFamily="34" charset="0"/>
                <a:cs typeface="Arial"/>
              </a:rPr>
              <a:t>Pretitlu </a:t>
            </a:r>
            <a:r>
              <a:rPr lang="ro" sz="1200" b="0" i="0" u="none" kern="100" baseline="0" dirty="0">
                <a:latin typeface="Century Gothic"/>
                <a:ea typeface="Aptos" panose="020B0004020202020204" pitchFamily="34" charset="0"/>
                <a:cs typeface="Arial"/>
              </a:rPr>
              <a:t>A </a:t>
            </a:r>
            <a:r>
              <a:rPr lang="ro" sz="1200" b="0" i="0" u="none" kern="100" baseline="0" dirty="0">
                <a:effectLst/>
                <a:latin typeface="Century Gothic"/>
                <a:ea typeface="Aptos" panose="020B0004020202020204" pitchFamily="34" charset="0"/>
                <a:cs typeface="Arial"/>
              </a:rPr>
              <a:t>/ Întâlniți puterea care aduce beneficii: Noua noastră gamă MH de aparate de spălare cu înaltă presiune cu apă fierbinte de înaltă performanță.</a:t>
            </a:r>
          </a:p>
          <a:p>
            <a:pPr marL="0" marR="0" algn="l" rtl="0">
              <a:lnSpc>
                <a:spcPct val="115000"/>
              </a:lnSpc>
              <a:spcBef>
                <a:spcPts val="0"/>
              </a:spcBef>
              <a:spcAft>
                <a:spcPts val="800"/>
              </a:spcAft>
            </a:pPr>
            <a:r>
              <a:rPr lang="ro" sz="1200" b="0" i="0" u="none" kern="100" baseline="0" dirty="0">
                <a:effectLst/>
                <a:latin typeface="Century Gothic"/>
                <a:ea typeface="Aptos" panose="020B0004020202020204" pitchFamily="34" charset="0"/>
                <a:cs typeface="Arial"/>
              </a:rPr>
              <a:t>CTA / Descoperiți gama MH (&gt;pagina de pornire)</a:t>
            </a:r>
          </a:p>
          <a:p>
            <a:pPr marL="0" marR="0" algn="l" rtl="0">
              <a:lnSpc>
                <a:spcPct val="115000"/>
              </a:lnSpc>
              <a:spcBef>
                <a:spcPts val="0"/>
              </a:spcBef>
              <a:spcAft>
                <a:spcPts val="800"/>
              </a:spcAft>
            </a:pPr>
            <a:r>
              <a:rPr lang="ro" sz="1200" b="0" i="0" u="none" kern="100" baseline="0" dirty="0">
                <a:effectLst/>
                <a:latin typeface="Century Gothic"/>
                <a:ea typeface="Aptos" panose="020B0004020202020204" pitchFamily="34" charset="0"/>
                <a:cs typeface="Arial"/>
              </a:rPr>
              <a:t>H1 / Eficient împotriva murdăriei. Costuri reduse</a:t>
            </a:r>
          </a:p>
          <a:p>
            <a:pPr marL="0" marR="0" algn="l" rtl="0">
              <a:lnSpc>
                <a:spcPct val="115000"/>
              </a:lnSpc>
              <a:spcBef>
                <a:spcPts val="0"/>
              </a:spcBef>
              <a:spcAft>
                <a:spcPts val="800"/>
              </a:spcAft>
            </a:pPr>
            <a:r>
              <a:rPr lang="ro" sz="1200" b="0" i="0" u="none" kern="100" baseline="0" dirty="0">
                <a:effectLst/>
                <a:latin typeface="Century Gothic"/>
                <a:ea typeface="Aptos" panose="020B0004020202020204" pitchFamily="34" charset="0"/>
                <a:cs typeface="Arial"/>
              </a:rPr>
              <a:t>Un mare noroc pentru munca grea. Faceți cunoștință cu noua noastră gamă MH de aparate de spălare cu înaltă presiune cu apă fierbinte. Boilerul brevetat, lider în industrie, este cheia unei curățenii puternice și fiabile, </a:t>
            </a:r>
            <a:r>
              <a:rPr lang="hu-HU" sz="1200" b="0" i="0" u="none" kern="100" baseline="0" dirty="0" err="1">
                <a:effectLst/>
                <a:latin typeface="Century Gothic"/>
                <a:ea typeface="Aptos" panose="020B0004020202020204" pitchFamily="34" charset="0"/>
                <a:cs typeface="Arial"/>
              </a:rPr>
              <a:t>reducând</a:t>
            </a:r>
            <a:r>
              <a:rPr lang="hu-HU" sz="1200" b="0" i="0" u="none" kern="100" baseline="0" dirty="0">
                <a:effectLst/>
                <a:latin typeface="Century Gothic"/>
                <a:ea typeface="Aptos" panose="020B0004020202020204" pitchFamily="34" charset="0"/>
                <a:cs typeface="Arial"/>
              </a:rPr>
              <a:t> </a:t>
            </a:r>
            <a:r>
              <a:rPr lang="hu-HU" sz="1200" b="0" i="0" u="none" kern="100" baseline="0" dirty="0" err="1">
                <a:effectLst/>
                <a:latin typeface="Century Gothic"/>
                <a:ea typeface="Aptos" panose="020B0004020202020204" pitchFamily="34" charset="0"/>
                <a:cs typeface="Arial"/>
              </a:rPr>
              <a:t>considerabil</a:t>
            </a:r>
            <a:r>
              <a:rPr lang="hu-HU" sz="1200" b="0" i="0" u="none" kern="100" baseline="0" dirty="0">
                <a:effectLst/>
                <a:latin typeface="Century Gothic"/>
                <a:ea typeface="Aptos" panose="020B0004020202020204" pitchFamily="34" charset="0"/>
                <a:cs typeface="Arial"/>
              </a:rPr>
              <a:t> </a:t>
            </a:r>
            <a:r>
              <a:rPr lang="ro" sz="1200" b="0" i="0" u="none" kern="100" baseline="0" dirty="0">
                <a:effectLst/>
                <a:latin typeface="Century Gothic"/>
                <a:ea typeface="Aptos" panose="020B0004020202020204" pitchFamily="34" charset="0"/>
                <a:cs typeface="Arial"/>
              </a:rPr>
              <a:t>costurile, timpii morți și emisiile de CO</a:t>
            </a:r>
            <a:r>
              <a:rPr lang="ro" sz="1200" b="0" i="0" u="none" kern="100" baseline="0" dirty="0">
                <a:effectLst/>
                <a:latin typeface="Cambria Math"/>
                <a:ea typeface="Aptos" panose="020B0004020202020204" pitchFamily="34" charset="0"/>
                <a:cs typeface="Cambria Math" panose="02040503050406030204" pitchFamily="18" charset="0"/>
              </a:rPr>
              <a:t>₂</a:t>
            </a:r>
            <a:r>
              <a:rPr lang="ro" sz="1200" b="0" i="0" u="none" kern="100" baseline="0" dirty="0">
                <a:effectLst/>
                <a:latin typeface="Century Gothic"/>
                <a:ea typeface="Aptos" panose="020B0004020202020204" pitchFamily="34" charset="0"/>
                <a:cs typeface="Arial"/>
              </a:rPr>
              <a:t> cu până la 80%. </a:t>
            </a:r>
          </a:p>
          <a:p>
            <a:pPr marL="0" marR="0" algn="l" rtl="0">
              <a:lnSpc>
                <a:spcPct val="115000"/>
              </a:lnSpc>
              <a:spcBef>
                <a:spcPts val="0"/>
              </a:spcBef>
              <a:spcAft>
                <a:spcPts val="800"/>
              </a:spcAft>
            </a:pPr>
            <a:r>
              <a:rPr lang="ro" sz="1200" b="0" i="0" u="none" kern="100" baseline="0" dirty="0">
                <a:effectLst/>
                <a:latin typeface="Century Gothic"/>
                <a:ea typeface="Aptos" panose="020B0004020202020204" pitchFamily="34" charset="0"/>
                <a:cs typeface="Arial"/>
              </a:rPr>
              <a:t>Așteptați-vă la performanțe rapide, eficiente din punct de vedere al consumului de combustibil și pregătite pentru biocombustibili, </a:t>
            </a:r>
            <a:r>
              <a:rPr lang="hu-HU" sz="1200" b="0" i="0" u="none" kern="100" baseline="0" dirty="0" err="1">
                <a:effectLst/>
                <a:latin typeface="Century Gothic"/>
                <a:ea typeface="Aptos" panose="020B0004020202020204" pitchFamily="34" charset="0"/>
                <a:cs typeface="Arial"/>
              </a:rPr>
              <a:t>cu</a:t>
            </a:r>
            <a:r>
              <a:rPr lang="hu-HU" sz="1200" b="0" i="0" u="none" kern="100" baseline="0" dirty="0">
                <a:effectLst/>
                <a:latin typeface="Century Gothic"/>
                <a:ea typeface="Aptos" panose="020B0004020202020204" pitchFamily="34" charset="0"/>
                <a:cs typeface="Arial"/>
              </a:rPr>
              <a:t> un consum </a:t>
            </a:r>
            <a:r>
              <a:rPr lang="hu-HU" sz="1200" b="0" i="0" u="none" kern="100" baseline="0" dirty="0" err="1">
                <a:effectLst/>
                <a:latin typeface="Century Gothic"/>
                <a:ea typeface="Aptos" panose="020B0004020202020204" pitchFamily="34" charset="0"/>
                <a:cs typeface="Arial"/>
              </a:rPr>
              <a:t>optimizat</a:t>
            </a:r>
            <a:r>
              <a:rPr lang="hu-HU" sz="1200" b="0" i="0" u="none" kern="100" baseline="0" dirty="0">
                <a:effectLst/>
                <a:latin typeface="Century Gothic"/>
                <a:ea typeface="Aptos" panose="020B0004020202020204" pitchFamily="34" charset="0"/>
                <a:cs typeface="Arial"/>
              </a:rPr>
              <a:t> de </a:t>
            </a:r>
            <a:r>
              <a:rPr lang="hu-HU" sz="1200" b="0" i="0" u="none" kern="100" baseline="0" dirty="0" err="1">
                <a:effectLst/>
                <a:latin typeface="Century Gothic"/>
                <a:ea typeface="Aptos" panose="020B0004020202020204" pitchFamily="34" charset="0"/>
                <a:cs typeface="Arial"/>
              </a:rPr>
              <a:t>energie</a:t>
            </a:r>
            <a:r>
              <a:rPr lang="hu-HU" sz="1200" b="0" i="0" u="none" kern="100" baseline="0" dirty="0">
                <a:effectLst/>
                <a:latin typeface="Century Gothic"/>
                <a:ea typeface="Aptos" panose="020B0004020202020204" pitchFamily="34" charset="0"/>
                <a:cs typeface="Arial"/>
              </a:rPr>
              <a:t> </a:t>
            </a:r>
            <a:r>
              <a:rPr lang="hu-HU" sz="1200" b="0" i="0" u="none" kern="100" baseline="0" dirty="0" err="1">
                <a:effectLst/>
                <a:latin typeface="Century Gothic"/>
                <a:ea typeface="Aptos" panose="020B0004020202020204" pitchFamily="34" charset="0"/>
                <a:cs typeface="Arial"/>
              </a:rPr>
              <a:t>și</a:t>
            </a:r>
            <a:r>
              <a:rPr lang="hu-HU" sz="1200" b="0" i="0" u="none" kern="100" baseline="0" dirty="0">
                <a:effectLst/>
                <a:latin typeface="Century Gothic"/>
                <a:ea typeface="Aptos" panose="020B0004020202020204" pitchFamily="34" charset="0"/>
                <a:cs typeface="Arial"/>
              </a:rPr>
              <a:t> </a:t>
            </a:r>
            <a:r>
              <a:rPr lang="hu-HU" sz="1200" b="0" i="0" u="none" kern="100" baseline="0" dirty="0" err="1">
                <a:effectLst/>
                <a:latin typeface="Century Gothic"/>
                <a:ea typeface="Aptos" panose="020B0004020202020204" pitchFamily="34" charset="0"/>
                <a:cs typeface="Arial"/>
              </a:rPr>
              <a:t>apă</a:t>
            </a:r>
            <a:r>
              <a:rPr lang="ro" sz="1200" b="0" i="0" u="none" kern="100" baseline="0" dirty="0">
                <a:effectLst/>
                <a:latin typeface="Century Gothic"/>
                <a:ea typeface="Aptos" panose="020B0004020202020204" pitchFamily="34" charset="0"/>
                <a:cs typeface="Arial"/>
              </a:rPr>
              <a:t>.</a:t>
            </a:r>
          </a:p>
          <a:p>
            <a:pPr algn="l" rtl="0">
              <a:lnSpc>
                <a:spcPct val="115000"/>
              </a:lnSpc>
              <a:spcAft>
                <a:spcPts val="800"/>
              </a:spcAft>
            </a:pPr>
            <a:r>
              <a:rPr lang="ro" sz="1200" b="0" i="0" u="none" kern="100" baseline="0" dirty="0">
                <a:effectLst/>
                <a:latin typeface="Century Gothic"/>
                <a:ea typeface="Aptos" panose="020B0004020202020204" pitchFamily="34" charset="0"/>
                <a:cs typeface="Arial"/>
              </a:rPr>
              <a:t>CTA / </a:t>
            </a:r>
            <a:r>
              <a:rPr lang="ro" sz="1200" b="0" i="0" u="none" kern="100" baseline="0" dirty="0">
                <a:latin typeface="Century Gothic"/>
                <a:ea typeface="Aptos" panose="020B0004020202020204" pitchFamily="34" charset="0"/>
                <a:cs typeface="Arial"/>
              </a:rPr>
              <a:t>Aflați mai multe</a:t>
            </a:r>
            <a:endParaRPr lang="ro" sz="1200" kern="100" dirty="0">
              <a:effectLst/>
              <a:latin typeface="Century Gothic"/>
              <a:ea typeface="Aptos" panose="020B0004020202020204" pitchFamily="34" charset="0"/>
              <a:cs typeface="Arial"/>
            </a:endParaRPr>
          </a:p>
          <a:p>
            <a:pPr algn="l" rtl="0">
              <a:lnSpc>
                <a:spcPct val="114999"/>
              </a:lnSpc>
              <a:spcAft>
                <a:spcPts val="800"/>
              </a:spcAft>
            </a:pPr>
            <a:endParaRPr lang="ro" sz="1200" kern="100" dirty="0">
              <a:effectLst/>
              <a:latin typeface="Century Gothic"/>
              <a:ea typeface="Roboto" panose="02000000000000000000" pitchFamily="2" charset="0"/>
              <a:cs typeface="Arial"/>
            </a:endParaRPr>
          </a:p>
          <a:p>
            <a:pPr algn="l" rtl="0">
              <a:lnSpc>
                <a:spcPct val="114999"/>
              </a:lnSpc>
              <a:spcAft>
                <a:spcPts val="800"/>
              </a:spcAft>
            </a:pPr>
            <a:r>
              <a:rPr lang="ro" sz="1200" b="0" i="0" u="none" kern="100" baseline="0" dirty="0">
                <a:latin typeface="Century Gothic"/>
                <a:ea typeface="Roboto"/>
                <a:cs typeface="Arial"/>
              </a:rPr>
              <a:t>Subiect B / Noutate! Gama MH înseamnă afaceri!</a:t>
            </a:r>
          </a:p>
          <a:p>
            <a:pPr algn="l" rtl="0">
              <a:lnSpc>
                <a:spcPct val="114999"/>
              </a:lnSpc>
              <a:spcAft>
                <a:spcPts val="800"/>
              </a:spcAft>
            </a:pPr>
            <a:r>
              <a:rPr lang="ro" sz="1200" b="0" i="0" u="none" kern="100" baseline="0" dirty="0">
                <a:latin typeface="Century Gothic"/>
                <a:ea typeface="Roboto"/>
                <a:cs typeface="Arial"/>
              </a:rPr>
              <a:t>(Alternative: </a:t>
            </a:r>
          </a:p>
          <a:p>
            <a:pPr algn="l" rtl="0">
              <a:lnSpc>
                <a:spcPct val="114999"/>
              </a:lnSpc>
              <a:spcAft>
                <a:spcPts val="800"/>
              </a:spcAft>
            </a:pPr>
            <a:r>
              <a:rPr lang="ro" sz="1200" b="0" i="0" u="none" kern="100" baseline="0" dirty="0">
                <a:latin typeface="Century Gothic"/>
                <a:ea typeface="Roboto"/>
                <a:cs typeface="Arial"/>
              </a:rPr>
              <a:t>Putere nouă. Descoperiți gama superioară MH</a:t>
            </a:r>
          </a:p>
          <a:p>
            <a:pPr algn="l" rtl="0">
              <a:lnSpc>
                <a:spcPct val="114999"/>
              </a:lnSpc>
              <a:spcAft>
                <a:spcPts val="800"/>
              </a:spcAft>
            </a:pPr>
            <a:r>
              <a:rPr lang="ro" sz="1200" b="0" i="0" u="none" kern="100" baseline="0" dirty="0">
                <a:latin typeface="Century Gothic"/>
                <a:ea typeface="Roboto"/>
                <a:cs typeface="Arial"/>
              </a:rPr>
              <a:t>Noua gamă MH înseamnă o afacere de succes!</a:t>
            </a:r>
          </a:p>
          <a:p>
            <a:pPr algn="l" rtl="0">
              <a:lnSpc>
                <a:spcPct val="114999"/>
              </a:lnSpc>
              <a:spcAft>
                <a:spcPts val="800"/>
              </a:spcAft>
            </a:pPr>
            <a:r>
              <a:rPr lang="ro" sz="1200" b="0" i="0" u="none" kern="100" baseline="0" dirty="0">
                <a:latin typeface="Century Gothic"/>
                <a:ea typeface="Roboto"/>
                <a:cs typeface="Arial"/>
              </a:rPr>
              <a:t>Descoperiți puterea la următorul nivel - faceți cunoștință cu gama MH!</a:t>
            </a:r>
          </a:p>
          <a:p>
            <a:pPr algn="l" rtl="0">
              <a:lnSpc>
                <a:spcPct val="114999"/>
              </a:lnSpc>
              <a:spcAft>
                <a:spcPts val="800"/>
              </a:spcAft>
            </a:pPr>
            <a:r>
              <a:rPr lang="ro" sz="1200" b="0" i="0" u="none" kern="100" baseline="0" dirty="0">
                <a:latin typeface="Century Gothic"/>
                <a:ea typeface="Roboto"/>
                <a:cs typeface="Arial"/>
              </a:rPr>
              <a:t>Pretitlu B / Duceți puterea la următorul nivel: Faceți cunoștință cu noua noastră</a:t>
            </a:r>
            <a:r>
              <a:rPr lang="ro" sz="1200" b="0" i="0" u="none" kern="100" baseline="0" dirty="0">
                <a:effectLst/>
                <a:latin typeface="Century Gothic"/>
                <a:ea typeface="Aptos" panose="020B0004020202020204" pitchFamily="34" charset="0"/>
                <a:cs typeface="Arial"/>
              </a:rPr>
              <a:t>gamă MH de aparate de spălare cu înaltă presiune cu apă fierbinte de înaltă performanță.</a:t>
            </a:r>
          </a:p>
          <a:p>
            <a:pPr algn="l" rtl="0">
              <a:lnSpc>
                <a:spcPct val="114999"/>
              </a:lnSpc>
              <a:spcAft>
                <a:spcPts val="800"/>
              </a:spcAft>
            </a:pPr>
            <a:endParaRPr lang="ro" sz="1200" kern="100" dirty="0">
              <a:latin typeface="Century Gothic"/>
              <a:ea typeface="Roboto" panose="02000000000000000000" pitchFamily="2" charset="0"/>
              <a:cs typeface="Arial"/>
            </a:endParaRPr>
          </a:p>
          <a:p>
            <a:pPr algn="l" rtl="0">
              <a:lnSpc>
                <a:spcPct val="115000"/>
              </a:lnSpc>
              <a:spcAft>
                <a:spcPts val="800"/>
              </a:spcAft>
            </a:pPr>
            <a:endParaRPr lang="ro" sz="1200" kern="100" dirty="0">
              <a:ea typeface="Roboto" panose="02000000000000000000" pitchFamily="2" charset="0"/>
              <a:cs typeface="Times New Roman" panose="02020603050405020304" pitchFamily="18" charset="0"/>
            </a:endParaRPr>
          </a:p>
        </p:txBody>
      </p:sp>
      <p:pic>
        <p:nvPicPr>
          <p:cNvPr id="7" name="Picture 6" descr="A person wearing orange and white overalls and holding a hose&#10;&#10;AI-generated content may be incorrect.">
            <a:extLst>
              <a:ext uri="{FF2B5EF4-FFF2-40B4-BE49-F238E27FC236}">
                <a16:creationId xmlns:a16="http://schemas.microsoft.com/office/drawing/2014/main" id="{7A856D4D-499D-B57A-9488-0D4BE1F95B1F}"/>
              </a:ext>
            </a:extLst>
          </p:cNvPr>
          <p:cNvPicPr>
            <a:picLocks noChangeAspect="1"/>
          </p:cNvPicPr>
          <p:nvPr/>
        </p:nvPicPr>
        <p:blipFill>
          <a:blip r:embed="rId3"/>
          <a:stretch>
            <a:fillRect/>
          </a:stretch>
        </p:blipFill>
        <p:spPr>
          <a:xfrm>
            <a:off x="362130" y="1296748"/>
            <a:ext cx="3028232" cy="4810844"/>
          </a:xfrm>
          <a:prstGeom prst="rect">
            <a:avLst/>
          </a:prstGeom>
        </p:spPr>
      </p:pic>
    </p:spTree>
    <p:extLst>
      <p:ext uri="{BB962C8B-B14F-4D97-AF65-F5344CB8AC3E}">
        <p14:creationId xmlns:p14="http://schemas.microsoft.com/office/powerpoint/2010/main" val="2717847730"/>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A8E04-2E54-E509-42A7-02531F4C727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BFA70F1-E03D-FF09-E00B-958F438967B1}"/>
              </a:ext>
            </a:extLst>
          </p:cNvPr>
          <p:cNvSpPr>
            <a:spLocks noGrp="1"/>
          </p:cNvSpPr>
          <p:nvPr>
            <p:ph type="ftr" sz="quarter" idx="19"/>
          </p:nvPr>
        </p:nvSpPr>
        <p:spPr/>
        <p:txBody>
          <a:bodyPr/>
          <a:lstStyle/>
          <a:p>
            <a:pPr algn="l" rtl="0"/>
            <a:r>
              <a:rPr lang="ro" b="0" i="0" u="none" baseline="0"/>
              <a:t>INFORMAȚII CONFIDENȚIALE ALE COMPANIEI</a:t>
            </a:r>
          </a:p>
        </p:txBody>
      </p:sp>
      <p:sp>
        <p:nvSpPr>
          <p:cNvPr id="5" name="Slide Number Placeholder 4">
            <a:extLst>
              <a:ext uri="{FF2B5EF4-FFF2-40B4-BE49-F238E27FC236}">
                <a16:creationId xmlns:a16="http://schemas.microsoft.com/office/drawing/2014/main" id="{69BD4659-DDAC-A740-696F-E2120CE99F04}"/>
              </a:ext>
            </a:extLst>
          </p:cNvPr>
          <p:cNvSpPr>
            <a:spLocks noGrp="1"/>
          </p:cNvSpPr>
          <p:nvPr>
            <p:ph type="sldNum" sz="quarter" idx="20"/>
          </p:nvPr>
        </p:nvSpPr>
        <p:spPr/>
        <p:txBody>
          <a:bodyPr/>
          <a:lstStyle/>
          <a:p>
            <a:pPr algn="l" rtl="0"/>
            <a:fld id="{6C385236-B7BA-4938-9EA6-6DEC8CA653D7}" type="slidenum">
              <a:rPr/>
              <a:pPr algn="l" rtl="0"/>
              <a:t>2</a:t>
            </a:fld>
            <a:endParaRPr lang="ro"/>
          </a:p>
        </p:txBody>
      </p:sp>
      <p:sp>
        <p:nvSpPr>
          <p:cNvPr id="6" name="Text Placeholder 2">
            <a:extLst>
              <a:ext uri="{FF2B5EF4-FFF2-40B4-BE49-F238E27FC236}">
                <a16:creationId xmlns:a16="http://schemas.microsoft.com/office/drawing/2014/main" id="{351597A0-0F37-5EF3-9A19-2E2B3FF0B194}"/>
              </a:ext>
            </a:extLst>
          </p:cNvPr>
          <p:cNvSpPr txBox="1">
            <a:spLocks/>
          </p:cNvSpPr>
          <p:nvPr/>
        </p:nvSpPr>
        <p:spPr>
          <a:xfrm>
            <a:off x="475521" y="868649"/>
            <a:ext cx="2149146" cy="539527"/>
          </a:xfrm>
          <a:prstGeom prst="rect">
            <a:avLst/>
          </a:prstGeom>
        </p:spPr>
        <p:txBody>
          <a:bodyPr vert="horz" lIns="0" tIns="0" rIns="0" bIns="0" rtlCol="0">
            <a:noAutofit/>
          </a:bodyPr>
          <a:lstStyle>
            <a:lvl1pPr marL="199105"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398209" indent="-199105" algn="l" defTabSz="1023967"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597314" indent="-199105" algn="l" defTabSz="1023967" rtl="0" eaLnBrk="1" latinLnBrk="0" hangingPunct="1">
              <a:spcBef>
                <a:spcPct val="20000"/>
              </a:spcBef>
              <a:buFont typeface="Courier New" panose="02070309020205020404" pitchFamily="49" charset="0"/>
              <a:buChar char="o"/>
              <a:defRPr sz="1300" kern="1200">
                <a:solidFill>
                  <a:schemeClr val="tx1"/>
                </a:solidFill>
                <a:latin typeface="+mn-lt"/>
                <a:ea typeface="+mn-ea"/>
                <a:cs typeface="+mn-cs"/>
              </a:defRPr>
            </a:lvl3pPr>
            <a:lvl4pPr marL="810641" indent="-213327"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4pPr>
            <a:lvl5pPr marL="1009745" indent="-199105" algn="l" defTabSz="1023967" rtl="0" eaLnBrk="1" latinLnBrk="0" hangingPunct="1">
              <a:spcBef>
                <a:spcPct val="20000"/>
              </a:spcBef>
              <a:buFont typeface="Courier New" panose="02070309020205020404" pitchFamily="49" charset="0"/>
              <a:buChar char="o"/>
              <a:defRPr sz="1200" kern="1200">
                <a:solidFill>
                  <a:schemeClr val="tx1"/>
                </a:solidFill>
                <a:latin typeface="+mn-lt"/>
                <a:ea typeface="+mn-ea"/>
                <a:cs typeface="+mn-cs"/>
              </a:defRPr>
            </a:lvl5pPr>
            <a:lvl6pPr marL="2815910"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27892"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839876"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351859" indent="-255992" algn="l" defTabSz="1023967"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a:lstStyle>
          <a:p>
            <a:pPr marL="0" indent="0" algn="l" rtl="0">
              <a:buFont typeface="Arial" panose="020B0604020202020204" pitchFamily="34" charset="0"/>
              <a:buNone/>
            </a:pPr>
            <a:r>
              <a:rPr lang="ro" sz="1100" b="0" i="0" u="none" baseline="0"/>
              <a:t>Format imagine: 600x280</a:t>
            </a:r>
          </a:p>
          <a:p>
            <a:pPr marL="0" indent="0" algn="l" rtl="0">
              <a:buFont typeface="Arial" panose="020B0604020202020204" pitchFamily="34" charset="0"/>
              <a:buNone/>
            </a:pPr>
            <a:r>
              <a:rPr lang="ro" sz="1100" b="0" i="0" u="none" baseline="0"/>
              <a:t>Stare:</a:t>
            </a:r>
            <a:endParaRPr lang="ro" sz="1100">
              <a:solidFill>
                <a:schemeClr val="accent5">
                  <a:lumMod val="75000"/>
                </a:schemeClr>
              </a:solidFill>
            </a:endParaRPr>
          </a:p>
        </p:txBody>
      </p:sp>
      <p:sp>
        <p:nvSpPr>
          <p:cNvPr id="8" name="Title 10">
            <a:extLst>
              <a:ext uri="{FF2B5EF4-FFF2-40B4-BE49-F238E27FC236}">
                <a16:creationId xmlns:a16="http://schemas.microsoft.com/office/drawing/2014/main" id="{2229410E-39EB-7DE0-1959-76F071FB1F8C}"/>
              </a:ext>
            </a:extLst>
          </p:cNvPr>
          <p:cNvSpPr>
            <a:spLocks noGrp="1"/>
          </p:cNvSpPr>
          <p:nvPr>
            <p:ph type="title"/>
          </p:nvPr>
        </p:nvSpPr>
        <p:spPr>
          <a:xfrm>
            <a:off x="479425" y="494490"/>
            <a:ext cx="3283683" cy="388013"/>
          </a:xfrm>
        </p:spPr>
        <p:txBody>
          <a:bodyPr/>
          <a:lstStyle/>
          <a:p>
            <a:pPr algn="l" rtl="0"/>
            <a:r>
              <a:rPr lang="ro" sz="2000" b="0" i="0" u="none" baseline="0" dirty="0">
                <a:latin typeface="+mn-lt"/>
                <a:ea typeface="+mn-lt"/>
                <a:cs typeface="+mn-lt"/>
              </a:rPr>
              <a:t>2/2 E-mail pentru client</a:t>
            </a:r>
          </a:p>
        </p:txBody>
      </p:sp>
      <p:sp>
        <p:nvSpPr>
          <p:cNvPr id="2" name="TextBox 1">
            <a:extLst>
              <a:ext uri="{FF2B5EF4-FFF2-40B4-BE49-F238E27FC236}">
                <a16:creationId xmlns:a16="http://schemas.microsoft.com/office/drawing/2014/main" id="{3DD67125-B9EF-F036-B00E-23CF207DEBAA}"/>
              </a:ext>
            </a:extLst>
          </p:cNvPr>
          <p:cNvSpPr txBox="1"/>
          <p:nvPr/>
        </p:nvSpPr>
        <p:spPr>
          <a:xfrm>
            <a:off x="4049486" y="1929292"/>
            <a:ext cx="6096000" cy="2358081"/>
          </a:xfrm>
          <a:prstGeom prst="rect">
            <a:avLst/>
          </a:prstGeom>
          <a:noFill/>
        </p:spPr>
        <p:txBody>
          <a:bodyPr wrap="square">
            <a:spAutoFit/>
          </a:bodyPr>
          <a:lstStyle/>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Subiect / Înfruntați murdăria cu gama MH</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Pretitlu / MH - noua noastră gamă de aparate de spălare cu apă fierbinte și presiune înaltă, de înaltă performanță, este acum disponibilă la distribuitorul dumneavoastră. </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CTA / Descoperiți gama MH</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H1 / Construit pentru rezultate uluitoare, de durată</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Încercați gama robustă și eficientă MH de aparate de curățare cu înaltă presiune cu apă fierbinte și experimentați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descompunerea</a:t>
            </a:r>
            <a:r>
              <a:rPr lang="hu-HU" sz="800" b="0" i="0" u="none" kern="100" baseline="0" dirty="0">
                <a:effectLst/>
                <a:latin typeface="Century Gothic" panose="020B0502020202020204" pitchFamily="34" charset="0"/>
                <a:ea typeface="Aptos" panose="020B0004020202020204" pitchFamily="34" charset="0"/>
                <a:cs typeface="Arial" panose="020B0604020202020204" pitchFamily="34" charset="0"/>
              </a:rPr>
              <a:t>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rapidă</a:t>
            </a:r>
            <a:r>
              <a:rPr lang="hu-HU" sz="800" b="0" i="0" u="none" kern="100" baseline="0" dirty="0">
                <a:effectLst/>
                <a:latin typeface="Century Gothic" panose="020B0502020202020204" pitchFamily="34" charset="0"/>
                <a:ea typeface="Aptos" panose="020B0004020202020204" pitchFamily="34" charset="0"/>
                <a:cs typeface="Arial" panose="020B0604020202020204" pitchFamily="34" charset="0"/>
              </a:rPr>
              <a:t>,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sigură</a:t>
            </a:r>
            <a:r>
              <a:rPr lang="hu-HU" sz="800" b="0" i="0" u="none" kern="100" baseline="0" dirty="0">
                <a:effectLst/>
                <a:latin typeface="Century Gothic" panose="020B0502020202020204" pitchFamily="34" charset="0"/>
                <a:ea typeface="Aptos" panose="020B0004020202020204" pitchFamily="34" charset="0"/>
                <a:cs typeface="Arial" panose="020B0604020202020204" pitchFamily="34" charset="0"/>
              </a:rPr>
              <a:t>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și</a:t>
            </a:r>
            <a:r>
              <a:rPr lang="hu-HU" sz="800" b="0" i="0" u="none" kern="100" baseline="0" dirty="0">
                <a:effectLst/>
                <a:latin typeface="Century Gothic" panose="020B0502020202020204" pitchFamily="34" charset="0"/>
                <a:ea typeface="Aptos" panose="020B0004020202020204" pitchFamily="34" charset="0"/>
                <a:cs typeface="Arial" panose="020B0604020202020204" pitchFamily="34" charset="0"/>
              </a:rPr>
              <a:t>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eficientă</a:t>
            </a: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a uleiurilor, vaselinei și grăsimilor.</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marL="0" marR="0" algn="l" rtl="0">
              <a:lnSpc>
                <a:spcPct val="115000"/>
              </a:lnSpc>
              <a:spcBef>
                <a:spcPts val="0"/>
              </a:spcBef>
              <a:spcAft>
                <a:spcPts val="800"/>
              </a:spcAft>
            </a:pP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CTA / Găsiți distribuitorul dvs</a:t>
            </a:r>
            <a:br>
              <a:rPr lang="ro" sz="800" kern="100" dirty="0">
                <a:effectLst/>
                <a:latin typeface="Century Gothic" panose="020B0502020202020204" pitchFamily="34" charset="0"/>
                <a:ea typeface="Aptos" panose="020B0004020202020204" pitchFamily="34" charset="0"/>
                <a:cs typeface="Arial" panose="020B0604020202020204" pitchFamily="34" charset="0"/>
              </a:rPr>
            </a:br>
            <a:r>
              <a:rPr lang="ro" sz="800" b="0" i="0" u="none" kern="100" baseline="0" dirty="0">
                <a:effectLst/>
                <a:latin typeface="Century Gothic" panose="020B0502020202020204" pitchFamily="34" charset="0"/>
                <a:ea typeface="Aptos" panose="020B0004020202020204" pitchFamily="34" charset="0"/>
                <a:cs typeface="Arial" panose="020B0604020202020204" pitchFamily="34" charset="0"/>
              </a:rPr>
              <a:t> (versiune alternativă: </a:t>
            </a:r>
            <a:r>
              <a:rPr lang="hu-HU" sz="800" b="0" i="0" u="none" kern="100" baseline="0" dirty="0" err="1">
                <a:effectLst/>
                <a:latin typeface="Century Gothic" panose="020B0502020202020204" pitchFamily="34" charset="0"/>
                <a:ea typeface="Aptos" panose="020B0004020202020204" pitchFamily="34" charset="0"/>
                <a:cs typeface="Arial" panose="020B0604020202020204" pitchFamily="34" charset="0"/>
              </a:rPr>
              <a:t>Contactați</a:t>
            </a:r>
            <a:r>
              <a:rPr lang="hu-HU" sz="800" b="0" i="0" u="none" kern="100" baseline="0" dirty="0">
                <a:effectLst/>
                <a:latin typeface="Century Gothic" panose="020B0502020202020204" pitchFamily="34" charset="0"/>
                <a:ea typeface="Aptos" panose="020B0004020202020204" pitchFamily="34" charset="0"/>
                <a:cs typeface="Arial" panose="020B0604020202020204" pitchFamily="34" charset="0"/>
              </a:rPr>
              <a:t>‑ne </a:t>
            </a:r>
            <a:r>
              <a:rPr lang="hu-HU" sz="800" b="0" i="0" u="none" kern="100" baseline="0">
                <a:effectLst/>
                <a:latin typeface="Century Gothic" panose="020B0502020202020204" pitchFamily="34" charset="0"/>
                <a:ea typeface="Aptos" panose="020B0004020202020204" pitchFamily="34" charset="0"/>
                <a:cs typeface="Arial" panose="020B0604020202020204" pitchFamily="34" charset="0"/>
              </a:rPr>
              <a:t>aici</a:t>
            </a:r>
            <a:r>
              <a:rPr lang="ro" sz="800" b="0" i="0" u="none" kern="100" baseline="0">
                <a:effectLst/>
                <a:latin typeface="Century Gothic" panose="020B0502020202020204" pitchFamily="34" charset="0"/>
                <a:ea typeface="Aptos" panose="020B0004020202020204" pitchFamily="34" charset="0"/>
                <a:cs typeface="Arial" panose="020B0604020202020204" pitchFamily="34" charset="0"/>
              </a:rPr>
              <a:t>)</a:t>
            </a:r>
            <a:endParaRPr lang="ro" sz="800" kern="100" dirty="0">
              <a:effectLst/>
              <a:latin typeface="Aptos" panose="020B0004020202020204" pitchFamily="34" charset="0"/>
              <a:ea typeface="Aptos" panose="020B0004020202020204" pitchFamily="34" charset="0"/>
              <a:cs typeface="Arial" panose="020B0604020202020204" pitchFamily="34" charset="0"/>
            </a:endParaRPr>
          </a:p>
          <a:p>
            <a:pPr algn="l" rtl="0">
              <a:lnSpc>
                <a:spcPct val="115000"/>
              </a:lnSpc>
              <a:spcAft>
                <a:spcPts val="800"/>
              </a:spcAft>
            </a:pPr>
            <a:endParaRPr lang="ro" sz="800" kern="100" dirty="0">
              <a:effectLst/>
              <a:ea typeface="Roboto" panose="02000000000000000000" pitchFamily="2" charset="0"/>
              <a:cs typeface="Times New Roman" panose="02020603050405020304" pitchFamily="18" charset="0"/>
            </a:endParaRPr>
          </a:p>
          <a:p>
            <a:pPr algn="l" rtl="0">
              <a:lnSpc>
                <a:spcPct val="115000"/>
              </a:lnSpc>
              <a:spcAft>
                <a:spcPts val="800"/>
              </a:spcAft>
            </a:pPr>
            <a:endParaRPr lang="ro" sz="800" kern="100" dirty="0">
              <a:effectLst/>
              <a:ea typeface="Roboto" panose="02000000000000000000" pitchFamily="2" charset="0"/>
              <a:cs typeface="Times New Roman" panose="02020603050405020304" pitchFamily="18" charset="0"/>
            </a:endParaRPr>
          </a:p>
        </p:txBody>
      </p:sp>
      <p:pic>
        <p:nvPicPr>
          <p:cNvPr id="10" name="Picture 9">
            <a:extLst>
              <a:ext uri="{FF2B5EF4-FFF2-40B4-BE49-F238E27FC236}">
                <a16:creationId xmlns:a16="http://schemas.microsoft.com/office/drawing/2014/main" id="{E03C7367-2367-F298-2D72-2963B2FB644B}"/>
              </a:ext>
            </a:extLst>
          </p:cNvPr>
          <p:cNvPicPr>
            <a:picLocks noChangeAspect="1"/>
          </p:cNvPicPr>
          <p:nvPr/>
        </p:nvPicPr>
        <p:blipFill>
          <a:blip r:embed="rId2"/>
          <a:stretch>
            <a:fillRect/>
          </a:stretch>
        </p:blipFill>
        <p:spPr>
          <a:xfrm>
            <a:off x="299305" y="1406769"/>
            <a:ext cx="3035545" cy="4728308"/>
          </a:xfrm>
          <a:prstGeom prst="rect">
            <a:avLst/>
          </a:prstGeom>
        </p:spPr>
      </p:pic>
    </p:spTree>
    <p:extLst>
      <p:ext uri="{BB962C8B-B14F-4D97-AF65-F5344CB8AC3E}">
        <p14:creationId xmlns:p14="http://schemas.microsoft.com/office/powerpoint/2010/main" val="2446804119"/>
      </p:ext>
    </p:extLst>
  </p:cSld>
  <p:clrMapOvr>
    <a:masterClrMapping/>
  </p:clrMapOvr>
  <mc:AlternateContent xmlns:mc="http://schemas.openxmlformats.org/markup-compatibility/2006" xmlns:p14="http://schemas.microsoft.com/office/powerpoint/2010/main">
    <mc:Choice Requires="p14">
      <p:transition p14:dur="4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ilfisk Toolbox_Standard_4-3">
  <a:themeElements>
    <a:clrScheme name="Nilfisk Color-theme">
      <a:dk1>
        <a:srgbClr val="28313F"/>
      </a:dk1>
      <a:lt1>
        <a:srgbClr val="FFFFFF"/>
      </a:lt1>
      <a:dk2>
        <a:srgbClr val="8997A4"/>
      </a:dk2>
      <a:lt2>
        <a:srgbClr val="B3BBC5"/>
      </a:lt2>
      <a:accent1>
        <a:srgbClr val="6194AA"/>
      </a:accent1>
      <a:accent2>
        <a:srgbClr val="2496BE"/>
      </a:accent2>
      <a:accent3>
        <a:srgbClr val="38AFD9"/>
      </a:accent3>
      <a:accent4>
        <a:srgbClr val="38A8B4"/>
      </a:accent4>
      <a:accent5>
        <a:srgbClr val="68C18B"/>
      </a:accent5>
      <a:accent6>
        <a:srgbClr val="F47358"/>
      </a:accent6>
      <a:hlink>
        <a:srgbClr val="38AFD9"/>
      </a:hlink>
      <a:folHlink>
        <a:srgbClr val="38AFD9"/>
      </a:folHlink>
    </a:clrScheme>
    <a:fontScheme name="Nilfisk">
      <a:majorFont>
        <a:latin typeface="Roboto Bold"/>
        <a:ea typeface=""/>
        <a:cs typeface=""/>
      </a:majorFont>
      <a:minorFont>
        <a:latin typeface="Robo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ctr"/>
      <a:lstStyle>
        <a:defPPr algn="ctr">
          <a:defRPr sz="200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dirty="0"/>
        </a:defPPr>
      </a:lstStyle>
    </a:txDef>
  </a:objectDefaults>
  <a:extraClrSchemeLst/>
  <a:extLst>
    <a:ext uri="{05A4C25C-085E-4340-85A3-A5531E510DB2}">
      <thm15:themeFamily xmlns:thm15="http://schemas.microsoft.com/office/thememl/2012/main" name="Nilfisk PPT Template" id="{E397C6DC-3B1D-452B-BB8B-766555AC41F2}" vid="{338EA829-E539-4FC2-ADFC-5DD7740DF18A}"/>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ilfisk PPT Template" id="{E397C6DC-3B1D-452B-BB8B-766555AC41F2}" vid="{500DDAD9-80CA-43AA-A5AA-3AA1830976E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716608206D324DBC6F15D0D9E0D202" ma:contentTypeVersion="4" ma:contentTypeDescription="Create a new document." ma:contentTypeScope="" ma:versionID="8e44723f028f5a0fde4b4f22795d821d">
  <xsd:schema xmlns:xsd="http://www.w3.org/2001/XMLSchema" xmlns:xs="http://www.w3.org/2001/XMLSchema" xmlns:p="http://schemas.microsoft.com/office/2006/metadata/properties" xmlns:ns2="8bed6621-2bb0-4ed3-ab9b-82a08b1b8bf8" targetNamespace="http://schemas.microsoft.com/office/2006/metadata/properties" ma:root="true" ma:fieldsID="dbc48c6575bab7068a4b332b31925b6f" ns2:_="">
    <xsd:import namespace="8bed6621-2bb0-4ed3-ab9b-82a08b1b8bf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ed6621-2bb0-4ed3-ab9b-82a08b1b8b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E23758-8383-4614-8531-C877DF374602}">
  <ds:schemaRefs>
    <ds:schemaRef ds:uri="8bed6621-2bb0-4ed3-ab9b-82a08b1b8b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035D97F-54F6-4139-90B1-4BC360E16E53}">
  <ds:schemaRefs>
    <ds:schemaRef ds:uri="8bed6621-2bb0-4ed3-ab9b-82a08b1b8bf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8D9CF25-2968-4E35-9D7F-AFFFC6CD9F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Nilfisk Toolbox_Standard_4-3</Template>
  <TotalTime>262</TotalTime>
  <Words>344</Words>
  <Application>Microsoft Office PowerPoint</Application>
  <PresentationFormat>Szélesvásznú</PresentationFormat>
  <Paragraphs>31</Paragraphs>
  <Slides>2</Slides>
  <Notes>1</Notes>
  <HiddenSlides>0</HiddenSlides>
  <MMClips>0</MMClips>
  <ScaleCrop>false</ScaleCrop>
  <HeadingPairs>
    <vt:vector size="8" baseType="variant">
      <vt:variant>
        <vt:lpstr>Használt betűtípusok</vt:lpstr>
      </vt:variant>
      <vt:variant>
        <vt:i4>11</vt:i4>
      </vt:variant>
      <vt:variant>
        <vt:lpstr>Téma</vt:lpstr>
      </vt:variant>
      <vt:variant>
        <vt:i4>2</vt:i4>
      </vt:variant>
      <vt:variant>
        <vt:lpstr>Beágyazott OLE kiszolgálók</vt:lpstr>
      </vt:variant>
      <vt:variant>
        <vt:i4>1</vt:i4>
      </vt:variant>
      <vt:variant>
        <vt:lpstr>Diacímek</vt:lpstr>
      </vt:variant>
      <vt:variant>
        <vt:i4>2</vt:i4>
      </vt:variant>
    </vt:vector>
  </HeadingPairs>
  <TitlesOfParts>
    <vt:vector size="16" baseType="lpstr">
      <vt:lpstr>Aptos</vt:lpstr>
      <vt:lpstr>Aptos Display</vt:lpstr>
      <vt:lpstr>Arial</vt:lpstr>
      <vt:lpstr>Calibri</vt:lpstr>
      <vt:lpstr>Cambria Math</vt:lpstr>
      <vt:lpstr>Century Gothic</vt:lpstr>
      <vt:lpstr>Courier New</vt:lpstr>
      <vt:lpstr>Roboto</vt:lpstr>
      <vt:lpstr>Roboto Black</vt:lpstr>
      <vt:lpstr>Roboto Bold</vt:lpstr>
      <vt:lpstr>Roboto Light</vt:lpstr>
      <vt:lpstr>Nilfisk Toolbox_Standard_4-3</vt:lpstr>
      <vt:lpstr>Brugerdefineret design</vt:lpstr>
      <vt:lpstr>think-cell Slide</vt:lpstr>
      <vt:lpstr>1/2 E-mail pentru client</vt:lpstr>
      <vt:lpstr>2/2 E-mail pentru client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Louise Heine Cassens</dc:creator>
  <cp:lastModifiedBy>Andrea Zsilinszky</cp:lastModifiedBy>
  <cp:revision>8</cp:revision>
  <dcterms:created xsi:type="dcterms:W3CDTF">2024-11-28T14:03:36Z</dcterms:created>
  <dcterms:modified xsi:type="dcterms:W3CDTF">2026-01-28T14:49:36Z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2578482</vt:lpwstr>
  </property>
  <property fmtid="{D5CDD505-2E9C-101B-9397-08002B2CF9AE}" pid="3" name="NXPowerLiteSettings">
    <vt:lpwstr>A74006B004C800</vt:lpwstr>
  </property>
  <property fmtid="{D5CDD505-2E9C-101B-9397-08002B2CF9AE}" pid="4" name="NXPowerLiteVersion">
    <vt:lpwstr>D5.0.2</vt:lpwstr>
  </property>
  <property fmtid="{D5CDD505-2E9C-101B-9397-08002B2CF9AE}" pid="5" name="ContentTypeId">
    <vt:lpwstr>0x010100E9716608206D324DBC6F15D0D9E0D202</vt:lpwstr>
  </property>
  <property fmtid="{D5CDD505-2E9C-101B-9397-08002B2CF9AE}" pid="6" name="MSIP_Label_8af657d4-2045-4871-9872-e323e3545d60_Enabled">
    <vt:lpwstr>true</vt:lpwstr>
  </property>
  <property fmtid="{D5CDD505-2E9C-101B-9397-08002B2CF9AE}" pid="7" name="MSIP_Label_8af657d4-2045-4871-9872-e323e3545d60_SetDate">
    <vt:lpwstr>2022-03-07T09:52:37Z</vt:lpwstr>
  </property>
  <property fmtid="{D5CDD505-2E9C-101B-9397-08002B2CF9AE}" pid="8" name="MSIP_Label_8af657d4-2045-4871-9872-e323e3545d60_Method">
    <vt:lpwstr>Privileged</vt:lpwstr>
  </property>
  <property fmtid="{D5CDD505-2E9C-101B-9397-08002B2CF9AE}" pid="9" name="MSIP_Label_8af657d4-2045-4871-9872-e323e3545d60_Name">
    <vt:lpwstr>Open sublabel</vt:lpwstr>
  </property>
  <property fmtid="{D5CDD505-2E9C-101B-9397-08002B2CF9AE}" pid="10" name="MSIP_Label_8af657d4-2045-4871-9872-e323e3545d60_SiteId">
    <vt:lpwstr>753c5d99-05be-4237-b4c5-fdb2e6b32ab2</vt:lpwstr>
  </property>
  <property fmtid="{D5CDD505-2E9C-101B-9397-08002B2CF9AE}" pid="11" name="MSIP_Label_8af657d4-2045-4871-9872-e323e3545d60_ActionId">
    <vt:lpwstr>dc55aacb-2282-478e-992e-416176343d0e</vt:lpwstr>
  </property>
  <property fmtid="{D5CDD505-2E9C-101B-9397-08002B2CF9AE}" pid="12" name="MSIP_Label_8af657d4-2045-4871-9872-e323e3545d60_ContentBits">
    <vt:lpwstr>0</vt:lpwstr>
  </property>
  <property fmtid="{D5CDD505-2E9C-101B-9397-08002B2CF9AE}" pid="13" name="MediaServiceImageTags">
    <vt:lpwstr/>
  </property>
</Properties>
</file>