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23.xml" ContentType="application/vnd.openxmlformats-officedocument.presentationml.tags+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40" r:id="rId5"/>
  </p:sldMasterIdLst>
  <p:notesMasterIdLst>
    <p:notesMasterId r:id="rId11"/>
  </p:notesMasterIdLst>
  <p:sldIdLst>
    <p:sldId id="2147483121" r:id="rId6"/>
    <p:sldId id="2147483116" r:id="rId7"/>
    <p:sldId id="2147483118" r:id="rId8"/>
    <p:sldId id="2147483119" r:id="rId9"/>
    <p:sldId id="2147483120" r:id="rId10"/>
  </p:sldIdLst>
  <p:sldSz cx="12192000" cy="6858000"/>
  <p:notesSz cx="6797675" cy="9872663"/>
  <p:custDataLst>
    <p:tags r:id="rId12"/>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67D357A-736E-4419-8F31-7020650603D7}">
          <p14:sldIdLst>
            <p14:sldId id="2147483121"/>
            <p14:sldId id="2147483116"/>
            <p14:sldId id="2147483118"/>
            <p14:sldId id="2147483119"/>
            <p14:sldId id="2147483120"/>
          </p14:sldIdLst>
        </p14:section>
        <p14:section name="Templates" id="{3ABD5D4D-2C0C-449C-A140-446C246F69B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5F5F14-D78F-20FD-D9C5-AF28FE30E3B6}" name="Valentina Bonucchi" initials="" userId="S::VBonucchi@Nilfisk.com::a3c72a79-03ca-4054-8650-fe55237bf169" providerId="AD"/>
  <p188:author id="{6E784515-E970-77BD-BCC8-B132237FEA39}" name="Lise Lundgreen" initials="LL" userId="S::llundgreen@Nilfisk.com::850d87c9-91fe-43b0-8ad0-c09bca2e5553" providerId="AD"/>
  <p188:author id="{330F3C18-69E0-0B85-B042-CA6052901AA2}" name="Bill Fryman" initials="" userId="S::bfryman@Nilfisk.com::6ba29117-c7aa-4873-8245-2b19175ac866" providerId="AD"/>
  <p188:author id="{1D70E918-029A-92A4-F84C-64BBCF744EF1}" name="Christian Kiaer Sonderbaek" initials="CS" userId="S::csonderbaek@nilfisk.com::2d2fd8bd-6db5-47df-a5a5-cf18a335939c" providerId="AD"/>
  <p188:author id="{A0C6731C-A1A9-DDDC-4457-40A12B4C4798}" name="Lois Cannon" initials="LC" userId="S::lcannon@nilfisk.com::4261f7f7-c9ce-4d1d-b12c-1dfe6cd05a67" providerId="AD"/>
  <p188:author id="{4060A21E-D851-F375-96B2-A1241FE5E5F1}" name="Dino Ivasic" initials="" userId="S::v-divasic@Nilfisk.com::aaafbe8b-4c1c-4d10-9a18-78870e439889" providerId="AD"/>
  <p188:author id="{088A5324-7FDF-F5FB-E31A-3AA7FC60DD56}" name="Henriette Glaesel" initials="HG" userId="S::hglaesel@Nilfisk.com::84ac067e-1279-4b8c-bcaa-3fece5a027ef" providerId="AD"/>
  <p188:author id="{CCE1D22A-4564-FEA0-066D-AE80ED435C8C}" name="Line Skovbjerg" initials="LS" userId="S::lskovbjerg@Nilfisk.com::bd8d82be-b2a3-4297-892b-01dc5ddd9e5a" providerId="AD"/>
  <p188:author id="{A8C40F34-F431-9F4B-723D-D6F4FFA17F1F}" name="Cathrine Pedersen" initials="CP" userId="S::cpedersen@nilfisk.com::dc045f69-d505-451c-8404-252e28bb37b7" providerId="AD"/>
  <p188:author id="{B7140458-0269-A7A2-AF2D-3D47A414E238}" name="Nassera Ouraghi" initials="NO" userId="S::nouraghi@nilfisk.com::aa8371ad-2759-490c-ac4b-82efdf1a9e01" providerId="AD"/>
  <p188:author id="{F8DDDF70-BFA4-9122-644F-56C73CC5B4FA}" name="Valentina Bonucchi" initials="VB" userId="S::vbonucchi@nilfisk.com::a3c72a79-03ca-4054-8650-fe55237bf169" providerId="AD"/>
  <p188:author id="{853A087C-D504-1171-AF19-FE7C1311146B}" name="Thomas Brender" initials="" userId="S::tbrender@Nilfisk.com::fba71798-28ad-45a0-af2c-b16f100a9038" providerId="AD"/>
  <p188:author id="{6796E080-7C16-696C-420C-CBCF9F19F57D}" name="Ashton Wowchuk" initials="" userId="S::awowchuk@Nilfisk.com::406c40ca-e75b-4914-9f25-b806f5541d51" providerId="AD"/>
  <p188:author id="{7F01FE8E-E3BC-D50A-9D13-D37D9CE93CB6}" name="Nassera Ouraghi" initials="" userId="S::nouraghi@Nilfisk.com::aa8371ad-2759-490c-ac4b-82efdf1a9e01" providerId="AD"/>
  <p188:author id="{8F8BAFA2-F5C0-959C-5EF9-FC5D942B04CF}" name="Sarah Metz" initials="SM" userId="S::smetz@nilfisk.com::f289f567-a504-46b6-a248-6c16f73becc9" providerId="AD"/>
  <p188:author id="{D1B02AB4-C282-F730-56D2-F90E13AD1C98}" name="Winnie Korse" initials="WK" userId="S::v-wkorse@nilfisk.com::ac79d79f-fe32-4cea-ac40-a1d4240ff9d8" providerId="AD"/>
  <p188:author id="{6589D7B6-7D68-9633-A2DD-9C1F6B99529A}" name="Tine Maribo" initials="TM" userId="S::TMaribo@Nilfisk.com::541adeda-b521-4320-b16e-22c421cfdf6f" providerId="AD"/>
  <p188:author id="{613FEDC2-B21F-69D9-F6D7-71FC7431C363}" name="Christian Kiaer Sonderbaek" initials="" userId="S::csonderbaek@Nilfisk.com::2d2fd8bd-6db5-47df-a5a5-cf18a335939c" providerId="AD"/>
  <p188:author id="{27EC9ED2-985E-CD2C-4754-6205B1908A2C}" name="Dino Ivasic" initials="DI" userId="S::v-divasic@nilfisk.com::aaafbe8b-4c1c-4d10-9a18-78870e439889" providerId="AD"/>
  <p188:author id="{1AC1A9DD-7A9E-FFEC-B72D-AECB85A546CD}" name="Abiola Adedeji" initials="" userId="S::aadedeji@Nilfisk.com::bd650f4c-6fc3-450f-8346-f5d03c75b5be" providerId="AD"/>
  <p188:author id="{F03ACFE6-8000-530D-164B-E4065873E991}" name="Abiola Adedeji" initials="AA" userId="S::aadedeji@nilfisk.com::bd650f4c-6fc3-450f-8346-f5d03c75b5be" providerId="AD"/>
  <p188:author id="{32D3B0E9-9735-2D50-BAFD-4E778D04C341}" name="Sophie Sfez" initials="SS" userId="S::ssfez@Nilfisk.com::e8319035-f146-4c21-bff3-45cdba38e7a5" providerId="AD"/>
  <p188:author id="{037970EA-9323-909F-43E9-BE3F7D5C61B1}" name="Cathrine Pedersen" initials="" userId="S::cpedersen@Nilfisk.com::dc045f69-d505-451c-8404-252e28bb37b7" providerId="AD"/>
  <p188:author id="{02AE50F3-3041-0F4C-19D5-3847CB06A822}" name="Lise Lundgreen" initials="LL" userId="S::llundgreen@nilfisk.com::850d87c9-91fe-43b0-8ad0-c09bca2e5553" providerId="AD"/>
  <p188:author id="{DA64E2FF-EBA3-5BF9-59DD-6BDA2AAF9AA2}" name="Ashton Wowchuk" initials="AW" userId="S::awowchuk@nilfisk.com::406c40ca-e75b-4914-9f25-b806f5541d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1924"/>
    <a:srgbClr val="DDCFBF"/>
    <a:srgbClr val="8997A4"/>
    <a:srgbClr val="7C878E"/>
    <a:srgbClr val="979797"/>
    <a:srgbClr val="4B4F54"/>
    <a:srgbClr val="606A70"/>
    <a:srgbClr val="D4CFBE"/>
    <a:srgbClr val="828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09"/>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gs" Target="tags/tag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11/1/2024</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Click to edit Presentation Headline.</a:t>
            </a:r>
            <a:br>
              <a:rPr lang="en-US"/>
            </a:br>
            <a:r>
              <a:rPr lang="en-US"/>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11/1/2024</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546840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4" y="1531915"/>
            <a:ext cx="5468407"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 name="Titel 1">
            <a:extLst>
              <a:ext uri="{FF2B5EF4-FFF2-40B4-BE49-F238E27FC236}">
                <a16:creationId xmlns:a16="http://schemas.microsoft.com/office/drawing/2014/main" id="{D27C26AC-86C6-F674-5925-417FC7AF87DF}"/>
              </a:ext>
            </a:extLst>
          </p:cNvPr>
          <p:cNvSpPr>
            <a:spLocks noGrp="1"/>
          </p:cNvSpPr>
          <p:nvPr>
            <p:ph type="title"/>
          </p:nvPr>
        </p:nvSpPr>
        <p:spPr/>
        <p:txBody>
          <a:bodyPr/>
          <a:lstStyle/>
          <a:p>
            <a:r>
              <a:rPr lang="en-US"/>
              <a:t>Click to edit Master title style</a:t>
            </a:r>
            <a:endParaRPr lang="da-DK"/>
          </a:p>
        </p:txBody>
      </p:sp>
      <p:sp>
        <p:nvSpPr>
          <p:cNvPr id="4" name="Content Placeholder 18">
            <a:extLst>
              <a:ext uri="{FF2B5EF4-FFF2-40B4-BE49-F238E27FC236}">
                <a16:creationId xmlns:a16="http://schemas.microsoft.com/office/drawing/2014/main" id="{1B9AB21B-BF85-FA9F-A2EF-E2DF01D06D69}"/>
              </a:ext>
            </a:extLst>
          </p:cNvPr>
          <p:cNvSpPr>
            <a:spLocks noGrp="1"/>
          </p:cNvSpPr>
          <p:nvPr>
            <p:ph sz="quarter" idx="32"/>
          </p:nvPr>
        </p:nvSpPr>
        <p:spPr>
          <a:xfrm>
            <a:off x="6242215" y="1529985"/>
            <a:ext cx="546840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10">
            <a:extLst>
              <a:ext uri="{FF2B5EF4-FFF2-40B4-BE49-F238E27FC236}">
                <a16:creationId xmlns:a16="http://schemas.microsoft.com/office/drawing/2014/main" id="{32549183-9578-8CC1-C9DC-0CB5BBD94A5A}"/>
              </a:ext>
            </a:extLst>
          </p:cNvPr>
          <p:cNvSpPr>
            <a:spLocks noGrp="1"/>
          </p:cNvSpPr>
          <p:nvPr>
            <p:ph type="body" sz="quarter" idx="33" hasCustomPrompt="1"/>
          </p:nvPr>
        </p:nvSpPr>
        <p:spPr>
          <a:xfrm>
            <a:off x="6242214" y="1531915"/>
            <a:ext cx="5468407"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Tree>
    <p:extLst>
      <p:ext uri="{BB962C8B-B14F-4D97-AF65-F5344CB8AC3E}">
        <p14:creationId xmlns:p14="http://schemas.microsoft.com/office/powerpoint/2010/main" val="7510174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3559174"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3559174"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 name="Titel 1">
            <a:extLst>
              <a:ext uri="{FF2B5EF4-FFF2-40B4-BE49-F238E27FC236}">
                <a16:creationId xmlns:a16="http://schemas.microsoft.com/office/drawing/2014/main" id="{D27C26AC-86C6-F674-5925-417FC7AF87DF}"/>
              </a:ext>
            </a:extLst>
          </p:cNvPr>
          <p:cNvSpPr>
            <a:spLocks noGrp="1"/>
          </p:cNvSpPr>
          <p:nvPr>
            <p:ph type="title"/>
          </p:nvPr>
        </p:nvSpPr>
        <p:spPr/>
        <p:txBody>
          <a:bodyPr/>
          <a:lstStyle/>
          <a:p>
            <a:r>
              <a:rPr lang="en-US"/>
              <a:t>Click to edit Master title style</a:t>
            </a:r>
            <a:endParaRPr lang="da-DK"/>
          </a:p>
        </p:txBody>
      </p:sp>
      <p:sp>
        <p:nvSpPr>
          <p:cNvPr id="8" name="Content Placeholder 18">
            <a:extLst>
              <a:ext uri="{FF2B5EF4-FFF2-40B4-BE49-F238E27FC236}">
                <a16:creationId xmlns:a16="http://schemas.microsoft.com/office/drawing/2014/main" id="{C8F3E8B9-E331-387E-4518-D7544E4B86F5}"/>
              </a:ext>
            </a:extLst>
          </p:cNvPr>
          <p:cNvSpPr>
            <a:spLocks noGrp="1"/>
          </p:cNvSpPr>
          <p:nvPr>
            <p:ph sz="quarter" idx="32"/>
          </p:nvPr>
        </p:nvSpPr>
        <p:spPr>
          <a:xfrm>
            <a:off x="8146894" y="1529985"/>
            <a:ext cx="3559174"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10">
            <a:extLst>
              <a:ext uri="{FF2B5EF4-FFF2-40B4-BE49-F238E27FC236}">
                <a16:creationId xmlns:a16="http://schemas.microsoft.com/office/drawing/2014/main" id="{6C7E8664-B014-1624-21DA-BD526D4B4561}"/>
              </a:ext>
            </a:extLst>
          </p:cNvPr>
          <p:cNvSpPr>
            <a:spLocks noGrp="1"/>
          </p:cNvSpPr>
          <p:nvPr>
            <p:ph type="body" sz="quarter" idx="33" hasCustomPrompt="1"/>
          </p:nvPr>
        </p:nvSpPr>
        <p:spPr>
          <a:xfrm>
            <a:off x="8146894" y="1531915"/>
            <a:ext cx="3559174"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10" name="Content Placeholder 18">
            <a:extLst>
              <a:ext uri="{FF2B5EF4-FFF2-40B4-BE49-F238E27FC236}">
                <a16:creationId xmlns:a16="http://schemas.microsoft.com/office/drawing/2014/main" id="{F84D6C33-73ED-8270-916B-30D941425A0D}"/>
              </a:ext>
            </a:extLst>
          </p:cNvPr>
          <p:cNvSpPr>
            <a:spLocks noGrp="1"/>
          </p:cNvSpPr>
          <p:nvPr>
            <p:ph sz="quarter" idx="34"/>
          </p:nvPr>
        </p:nvSpPr>
        <p:spPr>
          <a:xfrm>
            <a:off x="4316413" y="1529985"/>
            <a:ext cx="3559174"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0">
            <a:extLst>
              <a:ext uri="{FF2B5EF4-FFF2-40B4-BE49-F238E27FC236}">
                <a16:creationId xmlns:a16="http://schemas.microsoft.com/office/drawing/2014/main" id="{CCD66D80-428B-CE79-4EBA-775FEA30F7C4}"/>
              </a:ext>
            </a:extLst>
          </p:cNvPr>
          <p:cNvSpPr>
            <a:spLocks noGrp="1"/>
          </p:cNvSpPr>
          <p:nvPr>
            <p:ph type="body" sz="quarter" idx="35" hasCustomPrompt="1"/>
          </p:nvPr>
        </p:nvSpPr>
        <p:spPr>
          <a:xfrm>
            <a:off x="4316413" y="1531915"/>
            <a:ext cx="3559174"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Tree>
    <p:extLst>
      <p:ext uri="{BB962C8B-B14F-4D97-AF65-F5344CB8AC3E}">
        <p14:creationId xmlns:p14="http://schemas.microsoft.com/office/powerpoint/2010/main" val="145031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 name="Titel 1">
            <a:extLst>
              <a:ext uri="{FF2B5EF4-FFF2-40B4-BE49-F238E27FC236}">
                <a16:creationId xmlns:a16="http://schemas.microsoft.com/office/drawing/2014/main" id="{D27C26AC-86C6-F674-5925-417FC7AF87DF}"/>
              </a:ext>
            </a:extLst>
          </p:cNvPr>
          <p:cNvSpPr>
            <a:spLocks noGrp="1"/>
          </p:cNvSpPr>
          <p:nvPr>
            <p:ph type="title"/>
          </p:nvPr>
        </p:nvSpPr>
        <p:spPr/>
        <p:txBody>
          <a:bodyPr/>
          <a:lstStyle/>
          <a:p>
            <a:r>
              <a:rPr lang="en-US"/>
              <a:t>Click to edit Master title style</a:t>
            </a:r>
            <a:endParaRPr lang="da-DK"/>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2974164"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9" name="Content Placeholder 18"/>
          <p:cNvSpPr>
            <a:spLocks noGrp="1"/>
          </p:cNvSpPr>
          <p:nvPr>
            <p:ph sz="quarter" idx="18" hasCustomPrompt="1"/>
          </p:nvPr>
        </p:nvSpPr>
        <p:spPr>
          <a:xfrm>
            <a:off x="1064435" y="3429001"/>
            <a:ext cx="2974164"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202317"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9" name="Text Placeholder 10">
            <a:extLst>
              <a:ext uri="{FF2B5EF4-FFF2-40B4-BE49-F238E27FC236}">
                <a16:creationId xmlns:a16="http://schemas.microsoft.com/office/drawing/2014/main" id="{3E4B72B7-A526-2519-B6B5-E20B81557759}"/>
              </a:ext>
            </a:extLst>
          </p:cNvPr>
          <p:cNvSpPr>
            <a:spLocks noGrp="1"/>
          </p:cNvSpPr>
          <p:nvPr>
            <p:ph type="body" sz="quarter" idx="48" hasCustomPrompt="1"/>
          </p:nvPr>
        </p:nvSpPr>
        <p:spPr>
          <a:xfrm>
            <a:off x="7944920" y="2805514"/>
            <a:ext cx="2974164"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0" name="Content Placeholder 18">
            <a:extLst>
              <a:ext uri="{FF2B5EF4-FFF2-40B4-BE49-F238E27FC236}">
                <a16:creationId xmlns:a16="http://schemas.microsoft.com/office/drawing/2014/main" id="{239D2BDB-DD7C-F963-152E-15CF7711EB14}"/>
              </a:ext>
            </a:extLst>
          </p:cNvPr>
          <p:cNvSpPr>
            <a:spLocks noGrp="1"/>
          </p:cNvSpPr>
          <p:nvPr>
            <p:ph sz="quarter" idx="49" hasCustomPrompt="1"/>
          </p:nvPr>
        </p:nvSpPr>
        <p:spPr>
          <a:xfrm>
            <a:off x="7944920" y="3429001"/>
            <a:ext cx="2974164"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C2F215D0-D084-3E05-000E-E8A0D6DF0D1A}"/>
              </a:ext>
            </a:extLst>
          </p:cNvPr>
          <p:cNvSpPr>
            <a:spLocks noGrp="1"/>
          </p:cNvSpPr>
          <p:nvPr>
            <p:ph type="body" sz="quarter" idx="50" hasCustomPrompt="1"/>
          </p:nvPr>
        </p:nvSpPr>
        <p:spPr>
          <a:xfrm>
            <a:off x="9082802"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1" name="Text Placeholder 10">
            <a:extLst>
              <a:ext uri="{FF2B5EF4-FFF2-40B4-BE49-F238E27FC236}">
                <a16:creationId xmlns:a16="http://schemas.microsoft.com/office/drawing/2014/main" id="{E03B7D34-D5D7-C8A4-EE2E-738FF564830A}"/>
              </a:ext>
            </a:extLst>
          </p:cNvPr>
          <p:cNvSpPr>
            <a:spLocks noGrp="1"/>
          </p:cNvSpPr>
          <p:nvPr>
            <p:ph type="body" sz="quarter" idx="51" hasCustomPrompt="1"/>
          </p:nvPr>
        </p:nvSpPr>
        <p:spPr>
          <a:xfrm>
            <a:off x="4504677" y="2805514"/>
            <a:ext cx="2974164"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23" name="Content Placeholder 18">
            <a:extLst>
              <a:ext uri="{FF2B5EF4-FFF2-40B4-BE49-F238E27FC236}">
                <a16:creationId xmlns:a16="http://schemas.microsoft.com/office/drawing/2014/main" id="{27B78BFA-D213-B8E2-B9ED-DF8B06877ADA}"/>
              </a:ext>
            </a:extLst>
          </p:cNvPr>
          <p:cNvSpPr>
            <a:spLocks noGrp="1"/>
          </p:cNvSpPr>
          <p:nvPr>
            <p:ph sz="quarter" idx="52" hasCustomPrompt="1"/>
          </p:nvPr>
        </p:nvSpPr>
        <p:spPr>
          <a:xfrm>
            <a:off x="4504677" y="3429001"/>
            <a:ext cx="2974164"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6">
            <a:extLst>
              <a:ext uri="{FF2B5EF4-FFF2-40B4-BE49-F238E27FC236}">
                <a16:creationId xmlns:a16="http://schemas.microsoft.com/office/drawing/2014/main" id="{ABDD6C30-B174-5F35-1A9E-5A59834FA3D7}"/>
              </a:ext>
            </a:extLst>
          </p:cNvPr>
          <p:cNvSpPr>
            <a:spLocks noGrp="1"/>
          </p:cNvSpPr>
          <p:nvPr>
            <p:ph type="body" sz="quarter" idx="53" hasCustomPrompt="1"/>
          </p:nvPr>
        </p:nvSpPr>
        <p:spPr>
          <a:xfrm>
            <a:off x="5642559"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gress Diagram">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023200" cy="388013"/>
          </a:xfrm>
          <a:noFill/>
        </p:spPr>
        <p:txBody>
          <a:bodyPr lIns="144000" tIns="0" rIns="144000" bIns="0" anchor="ctr">
            <a:noAutofit/>
          </a:bodyPr>
          <a:lstStyle>
            <a:lvl1pPr marL="0" indent="0">
              <a:buNone/>
              <a:defRPr b="1">
                <a:solidFill>
                  <a:schemeClr val="tx2"/>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8" name="Content Placeholder 18">
            <a:extLst>
              <a:ext uri="{FF2B5EF4-FFF2-40B4-BE49-F238E27FC236}">
                <a16:creationId xmlns:a16="http://schemas.microsoft.com/office/drawing/2014/main" id="{2F67EB3B-8D30-F523-32C2-71067DD84921}"/>
              </a:ext>
            </a:extLst>
          </p:cNvPr>
          <p:cNvSpPr>
            <a:spLocks noGrp="1"/>
          </p:cNvSpPr>
          <p:nvPr>
            <p:ph sz="quarter" idx="56" hasCustomPrompt="1"/>
          </p:nvPr>
        </p:nvSpPr>
        <p:spPr>
          <a:xfrm>
            <a:off x="9690882"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10">
            <a:extLst>
              <a:ext uri="{FF2B5EF4-FFF2-40B4-BE49-F238E27FC236}">
                <a16:creationId xmlns:a16="http://schemas.microsoft.com/office/drawing/2014/main" id="{D58FC841-C5BF-EDEB-EE69-BA7751379065}"/>
              </a:ext>
            </a:extLst>
          </p:cNvPr>
          <p:cNvSpPr>
            <a:spLocks noGrp="1"/>
          </p:cNvSpPr>
          <p:nvPr>
            <p:ph type="body" sz="quarter" idx="57" hasCustomPrompt="1"/>
          </p:nvPr>
        </p:nvSpPr>
        <p:spPr>
          <a:xfrm>
            <a:off x="9690882" y="2914458"/>
            <a:ext cx="2023200" cy="388013"/>
          </a:xfrm>
          <a:noFill/>
        </p:spPr>
        <p:txBody>
          <a:bodyPr lIns="144000" tIns="0" rIns="144000" bIns="0" anchor="ctr">
            <a:noAutofit/>
          </a:bodyPr>
          <a:lstStyle>
            <a:lvl1pPr marL="0" indent="0">
              <a:buNone/>
              <a:defRPr b="1">
                <a:solidFill>
                  <a:schemeClr val="accent5"/>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0" name="Content Placeholder 18">
            <a:extLst>
              <a:ext uri="{FF2B5EF4-FFF2-40B4-BE49-F238E27FC236}">
                <a16:creationId xmlns:a16="http://schemas.microsoft.com/office/drawing/2014/main" id="{9D1BC144-B600-83FC-7695-370205FB350F}"/>
              </a:ext>
            </a:extLst>
          </p:cNvPr>
          <p:cNvSpPr>
            <a:spLocks noGrp="1"/>
          </p:cNvSpPr>
          <p:nvPr>
            <p:ph sz="quarter" idx="58" hasCustomPrompt="1"/>
          </p:nvPr>
        </p:nvSpPr>
        <p:spPr>
          <a:xfrm>
            <a:off x="7412377"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0">
            <a:extLst>
              <a:ext uri="{FF2B5EF4-FFF2-40B4-BE49-F238E27FC236}">
                <a16:creationId xmlns:a16="http://schemas.microsoft.com/office/drawing/2014/main" id="{D8BF6220-56FD-9B14-39B8-A2425E50250D}"/>
              </a:ext>
            </a:extLst>
          </p:cNvPr>
          <p:cNvSpPr>
            <a:spLocks noGrp="1"/>
          </p:cNvSpPr>
          <p:nvPr>
            <p:ph type="body" sz="quarter" idx="59" hasCustomPrompt="1"/>
          </p:nvPr>
        </p:nvSpPr>
        <p:spPr>
          <a:xfrm>
            <a:off x="7412377" y="2914458"/>
            <a:ext cx="2023200" cy="388013"/>
          </a:xfrm>
          <a:noFill/>
        </p:spPr>
        <p:txBody>
          <a:bodyPr lIns="144000" tIns="0" rIns="144000" bIns="0" anchor="ctr">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4" name="Content Placeholder 18">
            <a:extLst>
              <a:ext uri="{FF2B5EF4-FFF2-40B4-BE49-F238E27FC236}">
                <a16:creationId xmlns:a16="http://schemas.microsoft.com/office/drawing/2014/main" id="{C9A77C51-F685-02C9-A245-F673E6C393BF}"/>
              </a:ext>
            </a:extLst>
          </p:cNvPr>
          <p:cNvSpPr>
            <a:spLocks noGrp="1"/>
          </p:cNvSpPr>
          <p:nvPr>
            <p:ph sz="quarter" idx="60" hasCustomPrompt="1"/>
          </p:nvPr>
        </p:nvSpPr>
        <p:spPr>
          <a:xfrm>
            <a:off x="5120924" y="3313612"/>
            <a:ext cx="2030695"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10">
            <a:extLst>
              <a:ext uri="{FF2B5EF4-FFF2-40B4-BE49-F238E27FC236}">
                <a16:creationId xmlns:a16="http://schemas.microsoft.com/office/drawing/2014/main" id="{DD8A1450-E579-C07C-FB9F-F0260C256011}"/>
              </a:ext>
            </a:extLst>
          </p:cNvPr>
          <p:cNvSpPr>
            <a:spLocks noGrp="1"/>
          </p:cNvSpPr>
          <p:nvPr>
            <p:ph type="body" sz="quarter" idx="61" hasCustomPrompt="1"/>
          </p:nvPr>
        </p:nvSpPr>
        <p:spPr>
          <a:xfrm>
            <a:off x="5120924" y="2914458"/>
            <a:ext cx="2030695" cy="388013"/>
          </a:xfrm>
          <a:noFill/>
        </p:spPr>
        <p:txBody>
          <a:bodyPr lIns="144000" tIns="0" rIns="144000" bIns="0" anchor="ctr">
            <a:noAutofit/>
          </a:bodyPr>
          <a:lstStyle>
            <a:lvl1pPr marL="0" indent="0">
              <a:buNone/>
              <a:defRPr b="1">
                <a:solidFill>
                  <a:schemeClr val="accent2"/>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8" name="Content Placeholder 18">
            <a:extLst>
              <a:ext uri="{FF2B5EF4-FFF2-40B4-BE49-F238E27FC236}">
                <a16:creationId xmlns:a16="http://schemas.microsoft.com/office/drawing/2014/main" id="{5B2E6E92-EF18-DCA4-FAC7-54ED40A2969D}"/>
              </a:ext>
            </a:extLst>
          </p:cNvPr>
          <p:cNvSpPr>
            <a:spLocks noGrp="1"/>
          </p:cNvSpPr>
          <p:nvPr>
            <p:ph sz="quarter" idx="62" hasCustomPrompt="1"/>
          </p:nvPr>
        </p:nvSpPr>
        <p:spPr>
          <a:xfrm>
            <a:off x="2802902"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Text Placeholder 10">
            <a:extLst>
              <a:ext uri="{FF2B5EF4-FFF2-40B4-BE49-F238E27FC236}">
                <a16:creationId xmlns:a16="http://schemas.microsoft.com/office/drawing/2014/main" id="{757A9CF4-2F42-F129-7DE4-7E0D0F5C561B}"/>
              </a:ext>
            </a:extLst>
          </p:cNvPr>
          <p:cNvSpPr>
            <a:spLocks noGrp="1"/>
          </p:cNvSpPr>
          <p:nvPr>
            <p:ph type="body" sz="quarter" idx="63" hasCustomPrompt="1"/>
          </p:nvPr>
        </p:nvSpPr>
        <p:spPr>
          <a:xfrm>
            <a:off x="2802902" y="2914458"/>
            <a:ext cx="2023200" cy="388013"/>
          </a:xfrm>
          <a:noFill/>
        </p:spPr>
        <p:txBody>
          <a:bodyPr lIns="144000" tIns="0" rIns="144000" bIns="0" anchor="ctr">
            <a:noAutofit/>
          </a:bodyPr>
          <a:lstStyle>
            <a:lvl1pPr marL="0" indent="0">
              <a:buNone/>
              <a:defRPr b="1">
                <a:solidFill>
                  <a:schemeClr val="accent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29" name="Ellipse 28">
            <a:extLst>
              <a:ext uri="{FF2B5EF4-FFF2-40B4-BE49-F238E27FC236}">
                <a16:creationId xmlns:a16="http://schemas.microsoft.com/office/drawing/2014/main" id="{450500BB-A444-171F-24BB-0B19F0CDAB39}"/>
              </a:ext>
            </a:extLst>
          </p:cNvPr>
          <p:cNvSpPr/>
          <p:nvPr userDrawn="1"/>
        </p:nvSpPr>
        <p:spPr>
          <a:xfrm>
            <a:off x="1007775" y="1732702"/>
            <a:ext cx="966501" cy="966501"/>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31" name="Ellipse 30">
            <a:extLst>
              <a:ext uri="{FF2B5EF4-FFF2-40B4-BE49-F238E27FC236}">
                <a16:creationId xmlns:a16="http://schemas.microsoft.com/office/drawing/2014/main" id="{B64C9FC3-E1E1-0AD6-3178-04D820A28CDA}"/>
              </a:ext>
            </a:extLst>
          </p:cNvPr>
          <p:cNvSpPr/>
          <p:nvPr userDrawn="1"/>
        </p:nvSpPr>
        <p:spPr>
          <a:xfrm>
            <a:off x="3278916" y="1732702"/>
            <a:ext cx="966501" cy="966501"/>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42" name="Ellipse 41">
            <a:extLst>
              <a:ext uri="{FF2B5EF4-FFF2-40B4-BE49-F238E27FC236}">
                <a16:creationId xmlns:a16="http://schemas.microsoft.com/office/drawing/2014/main" id="{4FB6104A-4D7F-A829-83DE-0E74498FFF46}"/>
              </a:ext>
            </a:extLst>
          </p:cNvPr>
          <p:cNvSpPr/>
          <p:nvPr userDrawn="1"/>
        </p:nvSpPr>
        <p:spPr>
          <a:xfrm>
            <a:off x="5609821" y="1732702"/>
            <a:ext cx="966501" cy="966501"/>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44" name="Ellipse 43">
            <a:extLst>
              <a:ext uri="{FF2B5EF4-FFF2-40B4-BE49-F238E27FC236}">
                <a16:creationId xmlns:a16="http://schemas.microsoft.com/office/drawing/2014/main" id="{8528F9F9-2E01-2889-4A98-59E84D9EFE39}"/>
              </a:ext>
            </a:extLst>
          </p:cNvPr>
          <p:cNvSpPr/>
          <p:nvPr userDrawn="1"/>
        </p:nvSpPr>
        <p:spPr>
          <a:xfrm>
            <a:off x="7940726" y="1732702"/>
            <a:ext cx="966501" cy="966501"/>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45" name="Ellipse 44">
            <a:extLst>
              <a:ext uri="{FF2B5EF4-FFF2-40B4-BE49-F238E27FC236}">
                <a16:creationId xmlns:a16="http://schemas.microsoft.com/office/drawing/2014/main" id="{D44908A6-989A-973A-915D-BBC0A25E28E0}"/>
              </a:ext>
            </a:extLst>
          </p:cNvPr>
          <p:cNvSpPr/>
          <p:nvPr userDrawn="1"/>
        </p:nvSpPr>
        <p:spPr>
          <a:xfrm>
            <a:off x="10229964" y="1732702"/>
            <a:ext cx="966501" cy="966501"/>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Tree>
    <p:extLst>
      <p:ext uri="{BB962C8B-B14F-4D97-AF65-F5344CB8AC3E}">
        <p14:creationId xmlns:p14="http://schemas.microsoft.com/office/powerpoint/2010/main" val="388304020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gress Diagram V2">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590456" y="2914458"/>
            <a:ext cx="2023200" cy="388013"/>
          </a:xfrm>
          <a:noFill/>
        </p:spPr>
        <p:txBody>
          <a:bodyPr lIns="144000" tIns="0" rIns="144000" bIns="0" anchor="ctr">
            <a:noAutofit/>
          </a:bodyPr>
          <a:lstStyle>
            <a:lvl1pPr marL="0" indent="0">
              <a:buNone/>
              <a:defRPr b="1">
                <a:solidFill>
                  <a:schemeClr val="tx2"/>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590456"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8" name="Content Placeholder 18">
            <a:extLst>
              <a:ext uri="{FF2B5EF4-FFF2-40B4-BE49-F238E27FC236}">
                <a16:creationId xmlns:a16="http://schemas.microsoft.com/office/drawing/2014/main" id="{2F67EB3B-8D30-F523-32C2-71067DD84921}"/>
              </a:ext>
            </a:extLst>
          </p:cNvPr>
          <p:cNvSpPr>
            <a:spLocks noGrp="1"/>
          </p:cNvSpPr>
          <p:nvPr>
            <p:ph sz="quarter" idx="56" hasCustomPrompt="1"/>
          </p:nvPr>
        </p:nvSpPr>
        <p:spPr>
          <a:xfrm>
            <a:off x="9508032"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10">
            <a:extLst>
              <a:ext uri="{FF2B5EF4-FFF2-40B4-BE49-F238E27FC236}">
                <a16:creationId xmlns:a16="http://schemas.microsoft.com/office/drawing/2014/main" id="{D58FC841-C5BF-EDEB-EE69-BA7751379065}"/>
              </a:ext>
            </a:extLst>
          </p:cNvPr>
          <p:cNvSpPr>
            <a:spLocks noGrp="1"/>
          </p:cNvSpPr>
          <p:nvPr>
            <p:ph type="body" sz="quarter" idx="57" hasCustomPrompt="1"/>
          </p:nvPr>
        </p:nvSpPr>
        <p:spPr>
          <a:xfrm>
            <a:off x="9508032" y="2914458"/>
            <a:ext cx="2023200" cy="388013"/>
          </a:xfrm>
          <a:noFill/>
        </p:spPr>
        <p:txBody>
          <a:bodyPr lIns="144000" tIns="0" rIns="144000" bIns="0" anchor="ctr">
            <a:noAutofit/>
          </a:bodyPr>
          <a:lstStyle>
            <a:lvl1pPr marL="0" indent="0">
              <a:buNone/>
              <a:defRPr b="1">
                <a:solidFill>
                  <a:schemeClr val="accent5"/>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0" name="Content Placeholder 18">
            <a:extLst>
              <a:ext uri="{FF2B5EF4-FFF2-40B4-BE49-F238E27FC236}">
                <a16:creationId xmlns:a16="http://schemas.microsoft.com/office/drawing/2014/main" id="{9D1BC144-B600-83FC-7695-370205FB350F}"/>
              </a:ext>
            </a:extLst>
          </p:cNvPr>
          <p:cNvSpPr>
            <a:spLocks noGrp="1"/>
          </p:cNvSpPr>
          <p:nvPr>
            <p:ph sz="quarter" idx="58" hasCustomPrompt="1"/>
          </p:nvPr>
        </p:nvSpPr>
        <p:spPr>
          <a:xfrm>
            <a:off x="7278638"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0">
            <a:extLst>
              <a:ext uri="{FF2B5EF4-FFF2-40B4-BE49-F238E27FC236}">
                <a16:creationId xmlns:a16="http://schemas.microsoft.com/office/drawing/2014/main" id="{D8BF6220-56FD-9B14-39B8-A2425E50250D}"/>
              </a:ext>
            </a:extLst>
          </p:cNvPr>
          <p:cNvSpPr>
            <a:spLocks noGrp="1"/>
          </p:cNvSpPr>
          <p:nvPr>
            <p:ph type="body" sz="quarter" idx="59" hasCustomPrompt="1"/>
          </p:nvPr>
        </p:nvSpPr>
        <p:spPr>
          <a:xfrm>
            <a:off x="7278638" y="2914458"/>
            <a:ext cx="2023200" cy="388013"/>
          </a:xfrm>
          <a:noFill/>
        </p:spPr>
        <p:txBody>
          <a:bodyPr lIns="144000" tIns="0" rIns="144000" bIns="0" anchor="ctr">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4" name="Content Placeholder 18">
            <a:extLst>
              <a:ext uri="{FF2B5EF4-FFF2-40B4-BE49-F238E27FC236}">
                <a16:creationId xmlns:a16="http://schemas.microsoft.com/office/drawing/2014/main" id="{C9A77C51-F685-02C9-A245-F673E6C393BF}"/>
              </a:ext>
            </a:extLst>
          </p:cNvPr>
          <p:cNvSpPr>
            <a:spLocks noGrp="1"/>
          </p:cNvSpPr>
          <p:nvPr>
            <p:ph sz="quarter" idx="60" hasCustomPrompt="1"/>
          </p:nvPr>
        </p:nvSpPr>
        <p:spPr>
          <a:xfrm>
            <a:off x="5049244" y="3313612"/>
            <a:ext cx="2030695"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10">
            <a:extLst>
              <a:ext uri="{FF2B5EF4-FFF2-40B4-BE49-F238E27FC236}">
                <a16:creationId xmlns:a16="http://schemas.microsoft.com/office/drawing/2014/main" id="{DD8A1450-E579-C07C-FB9F-F0260C256011}"/>
              </a:ext>
            </a:extLst>
          </p:cNvPr>
          <p:cNvSpPr>
            <a:spLocks noGrp="1"/>
          </p:cNvSpPr>
          <p:nvPr>
            <p:ph type="body" sz="quarter" idx="61" hasCustomPrompt="1"/>
          </p:nvPr>
        </p:nvSpPr>
        <p:spPr>
          <a:xfrm>
            <a:off x="5049244" y="2914458"/>
            <a:ext cx="2030695" cy="388013"/>
          </a:xfrm>
          <a:noFill/>
        </p:spPr>
        <p:txBody>
          <a:bodyPr lIns="144000" tIns="0" rIns="144000" bIns="0" anchor="ctr">
            <a:noAutofit/>
          </a:bodyPr>
          <a:lstStyle>
            <a:lvl1pPr marL="0" indent="0">
              <a:buNone/>
              <a:defRPr b="1">
                <a:solidFill>
                  <a:schemeClr val="accent2"/>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8" name="Content Placeholder 18">
            <a:extLst>
              <a:ext uri="{FF2B5EF4-FFF2-40B4-BE49-F238E27FC236}">
                <a16:creationId xmlns:a16="http://schemas.microsoft.com/office/drawing/2014/main" id="{5B2E6E92-EF18-DCA4-FAC7-54ED40A2969D}"/>
              </a:ext>
            </a:extLst>
          </p:cNvPr>
          <p:cNvSpPr>
            <a:spLocks noGrp="1"/>
          </p:cNvSpPr>
          <p:nvPr>
            <p:ph sz="quarter" idx="62" hasCustomPrompt="1"/>
          </p:nvPr>
        </p:nvSpPr>
        <p:spPr>
          <a:xfrm>
            <a:off x="2825370" y="3313612"/>
            <a:ext cx="2023200" cy="2652821"/>
          </a:xfrm>
          <a:noFill/>
        </p:spPr>
        <p:txBody>
          <a:bodyPr lIns="144000" tIns="144000" rIns="144000"/>
          <a:lstStyle>
            <a:lvl1pPr marL="0" indent="0">
              <a:buNone/>
              <a:defRPr sz="1100">
                <a:solidFill>
                  <a:schemeClr val="tx1"/>
                </a:solidFill>
              </a:defRPr>
            </a:lvl1pPr>
            <a:lvl2pPr marL="199104" indent="0">
              <a:buNone/>
              <a:defRPr sz="1100">
                <a:solidFill>
                  <a:schemeClr val="tx1"/>
                </a:solidFill>
              </a:defRPr>
            </a:lvl2pPr>
            <a:lvl3pPr marL="398209" indent="0">
              <a:buNone/>
              <a:defRPr sz="1100">
                <a:solidFill>
                  <a:schemeClr val="tx1"/>
                </a:solidFill>
              </a:defRPr>
            </a:lvl3pPr>
            <a:lvl4pPr marL="597314" indent="0">
              <a:buNone/>
              <a:defRPr sz="1100">
                <a:solidFill>
                  <a:schemeClr val="tx1"/>
                </a:solidFill>
              </a:defRPr>
            </a:lvl4pPr>
            <a:lvl5pPr marL="810640" inden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Text Placeholder 10">
            <a:extLst>
              <a:ext uri="{FF2B5EF4-FFF2-40B4-BE49-F238E27FC236}">
                <a16:creationId xmlns:a16="http://schemas.microsoft.com/office/drawing/2014/main" id="{757A9CF4-2F42-F129-7DE4-7E0D0F5C561B}"/>
              </a:ext>
            </a:extLst>
          </p:cNvPr>
          <p:cNvSpPr>
            <a:spLocks noGrp="1"/>
          </p:cNvSpPr>
          <p:nvPr>
            <p:ph type="body" sz="quarter" idx="63" hasCustomPrompt="1"/>
          </p:nvPr>
        </p:nvSpPr>
        <p:spPr>
          <a:xfrm>
            <a:off x="2825370" y="2914458"/>
            <a:ext cx="2023200" cy="388013"/>
          </a:xfrm>
          <a:noFill/>
        </p:spPr>
        <p:txBody>
          <a:bodyPr lIns="144000" tIns="0" rIns="144000" bIns="0" anchor="ctr">
            <a:noAutofit/>
          </a:bodyPr>
          <a:lstStyle>
            <a:lvl1pPr marL="0" indent="0">
              <a:buNone/>
              <a:defRPr b="1">
                <a:solidFill>
                  <a:schemeClr val="accent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 name="Vinkel 2">
            <a:extLst>
              <a:ext uri="{FF2B5EF4-FFF2-40B4-BE49-F238E27FC236}">
                <a16:creationId xmlns:a16="http://schemas.microsoft.com/office/drawing/2014/main" id="{6E4C9855-4B82-AB5E-F7DE-0791E9D18954}"/>
              </a:ext>
            </a:extLst>
          </p:cNvPr>
          <p:cNvSpPr/>
          <p:nvPr userDrawn="1"/>
        </p:nvSpPr>
        <p:spPr>
          <a:xfrm>
            <a:off x="590456" y="2029097"/>
            <a:ext cx="2087655" cy="699429"/>
          </a:xfrm>
          <a:prstGeom prst="chevron">
            <a:avLst>
              <a:gd name="adj" fmla="val 41352"/>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5" name="Vinkel 14">
            <a:extLst>
              <a:ext uri="{FF2B5EF4-FFF2-40B4-BE49-F238E27FC236}">
                <a16:creationId xmlns:a16="http://schemas.microsoft.com/office/drawing/2014/main" id="{AFA0C285-498C-4FF1-05FD-39B2B81FD66B}"/>
              </a:ext>
            </a:extLst>
          </p:cNvPr>
          <p:cNvSpPr/>
          <p:nvPr userDrawn="1"/>
        </p:nvSpPr>
        <p:spPr>
          <a:xfrm>
            <a:off x="2819850" y="2029097"/>
            <a:ext cx="2087655" cy="699429"/>
          </a:xfrm>
          <a:prstGeom prst="chevron">
            <a:avLst>
              <a:gd name="adj" fmla="val 41352"/>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1" name="Vinkel 20">
            <a:extLst>
              <a:ext uri="{FF2B5EF4-FFF2-40B4-BE49-F238E27FC236}">
                <a16:creationId xmlns:a16="http://schemas.microsoft.com/office/drawing/2014/main" id="{1808802B-8C32-CE70-4ADD-FB79B297BF4B}"/>
              </a:ext>
            </a:extLst>
          </p:cNvPr>
          <p:cNvSpPr/>
          <p:nvPr userDrawn="1"/>
        </p:nvSpPr>
        <p:spPr>
          <a:xfrm>
            <a:off x="5049244" y="2029097"/>
            <a:ext cx="2087655" cy="699429"/>
          </a:xfrm>
          <a:prstGeom prst="chevron">
            <a:avLst>
              <a:gd name="adj" fmla="val 41352"/>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4" name="Vinkel 23">
            <a:extLst>
              <a:ext uri="{FF2B5EF4-FFF2-40B4-BE49-F238E27FC236}">
                <a16:creationId xmlns:a16="http://schemas.microsoft.com/office/drawing/2014/main" id="{C0A4F95D-BBFF-9B01-8A56-C150DF714468}"/>
              </a:ext>
            </a:extLst>
          </p:cNvPr>
          <p:cNvSpPr/>
          <p:nvPr userDrawn="1"/>
        </p:nvSpPr>
        <p:spPr>
          <a:xfrm>
            <a:off x="7278638" y="2029097"/>
            <a:ext cx="2087655" cy="699429"/>
          </a:xfrm>
          <a:prstGeom prst="chevron">
            <a:avLst>
              <a:gd name="adj" fmla="val 41352"/>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6" name="Vinkel 25">
            <a:extLst>
              <a:ext uri="{FF2B5EF4-FFF2-40B4-BE49-F238E27FC236}">
                <a16:creationId xmlns:a16="http://schemas.microsoft.com/office/drawing/2014/main" id="{41961900-AEBF-BED6-2BA0-3BAB460AD75E}"/>
              </a:ext>
            </a:extLst>
          </p:cNvPr>
          <p:cNvSpPr/>
          <p:nvPr userDrawn="1"/>
        </p:nvSpPr>
        <p:spPr>
          <a:xfrm>
            <a:off x="9508032" y="2029097"/>
            <a:ext cx="2087655" cy="699429"/>
          </a:xfrm>
          <a:prstGeom prst="chevron">
            <a:avLst>
              <a:gd name="adj" fmla="val 41352"/>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Tree>
    <p:extLst>
      <p:ext uri="{BB962C8B-B14F-4D97-AF65-F5344CB8AC3E}">
        <p14:creationId xmlns:p14="http://schemas.microsoft.com/office/powerpoint/2010/main" val="3587652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s with Images">
    <p:spTree>
      <p:nvGrpSpPr>
        <p:cNvPr id="1" name=""/>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54E0BECD-87D5-4981-9376-71FA587133D2}"/>
              </a:ext>
            </a:extLst>
          </p:cNvPr>
          <p:cNvSpPr txBox="1">
            <a:spLocks/>
          </p:cNvSpPr>
          <p:nvPr userDrawn="1"/>
        </p:nvSpPr>
        <p:spPr>
          <a:xfrm>
            <a:off x="8288655" y="1512828"/>
            <a:ext cx="3427389"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15" name="Content Placeholder 1">
            <a:extLst>
              <a:ext uri="{FF2B5EF4-FFF2-40B4-BE49-F238E27FC236}">
                <a16:creationId xmlns:a16="http://schemas.microsoft.com/office/drawing/2014/main" id="{92EB964B-2130-AE93-0677-C43066F3291C}"/>
              </a:ext>
            </a:extLst>
          </p:cNvPr>
          <p:cNvSpPr txBox="1">
            <a:spLocks/>
          </p:cNvSpPr>
          <p:nvPr userDrawn="1"/>
        </p:nvSpPr>
        <p:spPr>
          <a:xfrm>
            <a:off x="4389317" y="1512828"/>
            <a:ext cx="3427389"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17" name="Content Placeholder 1">
            <a:extLst>
              <a:ext uri="{FF2B5EF4-FFF2-40B4-BE49-F238E27FC236}">
                <a16:creationId xmlns:a16="http://schemas.microsoft.com/office/drawing/2014/main" id="{B797956E-98DD-A58B-9428-A270664FDD41}"/>
              </a:ext>
            </a:extLst>
          </p:cNvPr>
          <p:cNvSpPr txBox="1">
            <a:spLocks/>
          </p:cNvSpPr>
          <p:nvPr userDrawn="1"/>
        </p:nvSpPr>
        <p:spPr>
          <a:xfrm>
            <a:off x="473299" y="1512828"/>
            <a:ext cx="3427389"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21" name="Content Placeholder 18">
            <a:extLst>
              <a:ext uri="{FF2B5EF4-FFF2-40B4-BE49-F238E27FC236}">
                <a16:creationId xmlns:a16="http://schemas.microsoft.com/office/drawing/2014/main" id="{93EB4BDC-CFD2-DD67-48D9-AD82C502E868}"/>
              </a:ext>
            </a:extLst>
          </p:cNvPr>
          <p:cNvSpPr>
            <a:spLocks noGrp="1"/>
          </p:cNvSpPr>
          <p:nvPr>
            <p:ph sz="quarter" idx="67" hasCustomPrompt="1"/>
          </p:nvPr>
        </p:nvSpPr>
        <p:spPr>
          <a:xfrm>
            <a:off x="8291659" y="2953537"/>
            <a:ext cx="3424385"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Pladsholder til billede 33">
            <a:extLst>
              <a:ext uri="{FF2B5EF4-FFF2-40B4-BE49-F238E27FC236}">
                <a16:creationId xmlns:a16="http://schemas.microsoft.com/office/drawing/2014/main" id="{B42BE332-B83D-C163-05FE-E40C0584C122}"/>
              </a:ext>
            </a:extLst>
          </p:cNvPr>
          <p:cNvSpPr>
            <a:spLocks noGrp="1"/>
          </p:cNvSpPr>
          <p:nvPr>
            <p:ph type="pic" sz="quarter" idx="68"/>
          </p:nvPr>
        </p:nvSpPr>
        <p:spPr>
          <a:xfrm>
            <a:off x="8288656" y="1512829"/>
            <a:ext cx="3427388" cy="1440707"/>
          </a:xfrm>
        </p:spPr>
        <p:txBody>
          <a:bodyPr/>
          <a:lstStyle/>
          <a:p>
            <a:r>
              <a:rPr lang="en-US"/>
              <a:t>Click icon to add picture</a:t>
            </a:r>
            <a:endParaRPr lang="da-DK"/>
          </a:p>
        </p:txBody>
      </p:sp>
      <p:sp>
        <p:nvSpPr>
          <p:cNvPr id="12" name="Content Placeholder 18">
            <a:extLst>
              <a:ext uri="{FF2B5EF4-FFF2-40B4-BE49-F238E27FC236}">
                <a16:creationId xmlns:a16="http://schemas.microsoft.com/office/drawing/2014/main" id="{A45A6AFB-7EDE-EB24-06AD-94073B43DCF4}"/>
              </a:ext>
            </a:extLst>
          </p:cNvPr>
          <p:cNvSpPr>
            <a:spLocks noGrp="1"/>
          </p:cNvSpPr>
          <p:nvPr>
            <p:ph sz="quarter" idx="65" hasCustomPrompt="1"/>
          </p:nvPr>
        </p:nvSpPr>
        <p:spPr>
          <a:xfrm>
            <a:off x="4392321" y="2953537"/>
            <a:ext cx="3424385"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ladsholder til billede 33">
            <a:extLst>
              <a:ext uri="{FF2B5EF4-FFF2-40B4-BE49-F238E27FC236}">
                <a16:creationId xmlns:a16="http://schemas.microsoft.com/office/drawing/2014/main" id="{CA972754-1963-8062-40D7-435A341FECC7}"/>
              </a:ext>
            </a:extLst>
          </p:cNvPr>
          <p:cNvSpPr>
            <a:spLocks noGrp="1"/>
          </p:cNvSpPr>
          <p:nvPr>
            <p:ph type="pic" sz="quarter" idx="66"/>
          </p:nvPr>
        </p:nvSpPr>
        <p:spPr>
          <a:xfrm>
            <a:off x="4389318" y="1512829"/>
            <a:ext cx="3427388" cy="1440707"/>
          </a:xfrm>
        </p:spPr>
        <p:txBody>
          <a:bodyPr/>
          <a:lstStyle/>
          <a:p>
            <a:r>
              <a:rPr lang="en-US"/>
              <a:t>Click icon to add picture</a:t>
            </a:r>
            <a:endParaRPr lang="da-DK"/>
          </a:p>
        </p:txBody>
      </p:sp>
      <p:sp>
        <p:nvSpPr>
          <p:cNvPr id="19" name="Content Placeholder 18"/>
          <p:cNvSpPr>
            <a:spLocks noGrp="1"/>
          </p:cNvSpPr>
          <p:nvPr>
            <p:ph sz="quarter" idx="18" hasCustomPrompt="1"/>
          </p:nvPr>
        </p:nvSpPr>
        <p:spPr>
          <a:xfrm>
            <a:off x="476303" y="2953537"/>
            <a:ext cx="3424385"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Pladsholder til billede 33">
            <a:extLst>
              <a:ext uri="{FF2B5EF4-FFF2-40B4-BE49-F238E27FC236}">
                <a16:creationId xmlns:a16="http://schemas.microsoft.com/office/drawing/2014/main" id="{4F4C365A-7D14-88C9-5FF3-96AE693EEA59}"/>
              </a:ext>
            </a:extLst>
          </p:cNvPr>
          <p:cNvSpPr>
            <a:spLocks noGrp="1"/>
          </p:cNvSpPr>
          <p:nvPr>
            <p:ph type="pic" sz="quarter" idx="64"/>
          </p:nvPr>
        </p:nvSpPr>
        <p:spPr>
          <a:xfrm>
            <a:off x="473300" y="1512829"/>
            <a:ext cx="3427388" cy="1440707"/>
          </a:xfrm>
        </p:spPr>
        <p:txBody>
          <a:bodyPr/>
          <a:lstStyle/>
          <a:p>
            <a:r>
              <a:rPr lang="en-US"/>
              <a:t>Click icon to add picture</a:t>
            </a:r>
            <a:endParaRPr lang="da-DK"/>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48248593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s with Images">
    <p:spTree>
      <p:nvGrpSpPr>
        <p:cNvPr id="1" name=""/>
        <p:cNvGrpSpPr/>
        <p:nvPr/>
      </p:nvGrpSpPr>
      <p:grpSpPr>
        <a:xfrm>
          <a:off x="0" y="0"/>
          <a:ext cx="0" cy="0"/>
          <a:chOff x="0" y="0"/>
          <a:chExt cx="0" cy="0"/>
        </a:xfrm>
      </p:grpSpPr>
      <p:sp>
        <p:nvSpPr>
          <p:cNvPr id="20" name="Content Placeholder 1">
            <a:extLst>
              <a:ext uri="{FF2B5EF4-FFF2-40B4-BE49-F238E27FC236}">
                <a16:creationId xmlns:a16="http://schemas.microsoft.com/office/drawing/2014/main" id="{B7811051-778C-455E-359A-793B7B235CCA}"/>
              </a:ext>
            </a:extLst>
          </p:cNvPr>
          <p:cNvSpPr txBox="1">
            <a:spLocks/>
          </p:cNvSpPr>
          <p:nvPr userDrawn="1"/>
        </p:nvSpPr>
        <p:spPr>
          <a:xfrm>
            <a:off x="9189595" y="1512828"/>
            <a:ext cx="2535251"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11" name="Content Placeholder 1">
            <a:extLst>
              <a:ext uri="{FF2B5EF4-FFF2-40B4-BE49-F238E27FC236}">
                <a16:creationId xmlns:a16="http://schemas.microsoft.com/office/drawing/2014/main" id="{7B056E0A-6F6A-087D-4118-E7B519F24897}"/>
              </a:ext>
            </a:extLst>
          </p:cNvPr>
          <p:cNvSpPr txBox="1">
            <a:spLocks/>
          </p:cNvSpPr>
          <p:nvPr userDrawn="1"/>
        </p:nvSpPr>
        <p:spPr>
          <a:xfrm>
            <a:off x="6254666" y="1512828"/>
            <a:ext cx="2535251"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8" name="Content Placeholder 1">
            <a:extLst>
              <a:ext uri="{FF2B5EF4-FFF2-40B4-BE49-F238E27FC236}">
                <a16:creationId xmlns:a16="http://schemas.microsoft.com/office/drawing/2014/main" id="{29621AB9-91B9-9E64-0FB4-0D85991B0D17}"/>
              </a:ext>
            </a:extLst>
          </p:cNvPr>
          <p:cNvSpPr txBox="1">
            <a:spLocks/>
          </p:cNvSpPr>
          <p:nvPr userDrawn="1"/>
        </p:nvSpPr>
        <p:spPr>
          <a:xfrm>
            <a:off x="3363983" y="1512828"/>
            <a:ext cx="2535251"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17" name="Content Placeholder 1">
            <a:extLst>
              <a:ext uri="{FF2B5EF4-FFF2-40B4-BE49-F238E27FC236}">
                <a16:creationId xmlns:a16="http://schemas.microsoft.com/office/drawing/2014/main" id="{B797956E-98DD-A58B-9428-A270664FDD41}"/>
              </a:ext>
            </a:extLst>
          </p:cNvPr>
          <p:cNvSpPr txBox="1">
            <a:spLocks/>
          </p:cNvSpPr>
          <p:nvPr userDrawn="1"/>
        </p:nvSpPr>
        <p:spPr>
          <a:xfrm>
            <a:off x="473299" y="1512828"/>
            <a:ext cx="2535251"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16" name="Content Placeholder 18">
            <a:extLst>
              <a:ext uri="{FF2B5EF4-FFF2-40B4-BE49-F238E27FC236}">
                <a16:creationId xmlns:a16="http://schemas.microsoft.com/office/drawing/2014/main" id="{159E5D0C-391D-866C-3643-C41A5EE3B8F7}"/>
              </a:ext>
            </a:extLst>
          </p:cNvPr>
          <p:cNvSpPr>
            <a:spLocks noGrp="1"/>
          </p:cNvSpPr>
          <p:nvPr>
            <p:ph sz="quarter" idx="74" hasCustomPrompt="1"/>
          </p:nvPr>
        </p:nvSpPr>
        <p:spPr>
          <a:xfrm>
            <a:off x="9191818" y="2953537"/>
            <a:ext cx="2530628"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Pladsholder til billede 33">
            <a:extLst>
              <a:ext uri="{FF2B5EF4-FFF2-40B4-BE49-F238E27FC236}">
                <a16:creationId xmlns:a16="http://schemas.microsoft.com/office/drawing/2014/main" id="{6179D807-6532-E77D-6BB4-BB9584324119}"/>
              </a:ext>
            </a:extLst>
          </p:cNvPr>
          <p:cNvSpPr>
            <a:spLocks noGrp="1"/>
          </p:cNvSpPr>
          <p:nvPr>
            <p:ph type="pic" sz="quarter" idx="75"/>
          </p:nvPr>
        </p:nvSpPr>
        <p:spPr>
          <a:xfrm>
            <a:off x="9189598" y="1512829"/>
            <a:ext cx="2532847" cy="1440707"/>
          </a:xfrm>
        </p:spPr>
        <p:txBody>
          <a:bodyPr/>
          <a:lstStyle/>
          <a:p>
            <a:r>
              <a:rPr lang="en-US"/>
              <a:t>Click icon to add picture</a:t>
            </a:r>
            <a:endParaRPr lang="da-DK"/>
          </a:p>
        </p:txBody>
      </p:sp>
      <p:sp>
        <p:nvSpPr>
          <p:cNvPr id="9" name="Content Placeholder 18">
            <a:extLst>
              <a:ext uri="{FF2B5EF4-FFF2-40B4-BE49-F238E27FC236}">
                <a16:creationId xmlns:a16="http://schemas.microsoft.com/office/drawing/2014/main" id="{5CC426C2-FF41-AA5D-96A7-733BB2E1F773}"/>
              </a:ext>
            </a:extLst>
          </p:cNvPr>
          <p:cNvSpPr>
            <a:spLocks noGrp="1"/>
          </p:cNvSpPr>
          <p:nvPr>
            <p:ph sz="quarter" idx="72" hasCustomPrompt="1"/>
          </p:nvPr>
        </p:nvSpPr>
        <p:spPr>
          <a:xfrm>
            <a:off x="6256889" y="2953537"/>
            <a:ext cx="2530628"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ladsholder til billede 33">
            <a:extLst>
              <a:ext uri="{FF2B5EF4-FFF2-40B4-BE49-F238E27FC236}">
                <a16:creationId xmlns:a16="http://schemas.microsoft.com/office/drawing/2014/main" id="{231623A7-9208-1A75-924E-EDB3A4C2D728}"/>
              </a:ext>
            </a:extLst>
          </p:cNvPr>
          <p:cNvSpPr>
            <a:spLocks noGrp="1"/>
          </p:cNvSpPr>
          <p:nvPr>
            <p:ph type="pic" sz="quarter" idx="73"/>
          </p:nvPr>
        </p:nvSpPr>
        <p:spPr>
          <a:xfrm>
            <a:off x="6254669" y="1512829"/>
            <a:ext cx="2532847" cy="1440707"/>
          </a:xfrm>
        </p:spPr>
        <p:txBody>
          <a:bodyPr/>
          <a:lstStyle/>
          <a:p>
            <a:r>
              <a:rPr lang="en-US"/>
              <a:t>Click icon to add picture</a:t>
            </a:r>
            <a:endParaRPr lang="da-DK"/>
          </a:p>
        </p:txBody>
      </p:sp>
      <p:sp>
        <p:nvSpPr>
          <p:cNvPr id="3" name="Content Placeholder 18">
            <a:extLst>
              <a:ext uri="{FF2B5EF4-FFF2-40B4-BE49-F238E27FC236}">
                <a16:creationId xmlns:a16="http://schemas.microsoft.com/office/drawing/2014/main" id="{525DC129-819D-869B-4D7A-CC2B81C38070}"/>
              </a:ext>
            </a:extLst>
          </p:cNvPr>
          <p:cNvSpPr>
            <a:spLocks noGrp="1"/>
          </p:cNvSpPr>
          <p:nvPr>
            <p:ph sz="quarter" idx="70" hasCustomPrompt="1"/>
          </p:nvPr>
        </p:nvSpPr>
        <p:spPr>
          <a:xfrm>
            <a:off x="3366206" y="2953537"/>
            <a:ext cx="2530628"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ladsholder til billede 33">
            <a:extLst>
              <a:ext uri="{FF2B5EF4-FFF2-40B4-BE49-F238E27FC236}">
                <a16:creationId xmlns:a16="http://schemas.microsoft.com/office/drawing/2014/main" id="{8EB03BB6-6A6D-D71E-4923-D24ACA4327B1}"/>
              </a:ext>
            </a:extLst>
          </p:cNvPr>
          <p:cNvSpPr>
            <a:spLocks noGrp="1"/>
          </p:cNvSpPr>
          <p:nvPr>
            <p:ph type="pic" sz="quarter" idx="71"/>
          </p:nvPr>
        </p:nvSpPr>
        <p:spPr>
          <a:xfrm>
            <a:off x="3363986" y="1512829"/>
            <a:ext cx="2532847" cy="1440707"/>
          </a:xfrm>
        </p:spPr>
        <p:txBody>
          <a:bodyPr/>
          <a:lstStyle/>
          <a:p>
            <a:r>
              <a:rPr lang="en-US"/>
              <a:t>Click icon to add picture</a:t>
            </a:r>
            <a:endParaRPr lang="da-DK"/>
          </a:p>
        </p:txBody>
      </p:sp>
      <p:sp>
        <p:nvSpPr>
          <p:cNvPr id="19" name="Content Placeholder 18"/>
          <p:cNvSpPr>
            <a:spLocks noGrp="1"/>
          </p:cNvSpPr>
          <p:nvPr>
            <p:ph sz="quarter" idx="18" hasCustomPrompt="1"/>
          </p:nvPr>
        </p:nvSpPr>
        <p:spPr>
          <a:xfrm>
            <a:off x="475522" y="2953537"/>
            <a:ext cx="2530628"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Pladsholder til billede 33">
            <a:extLst>
              <a:ext uri="{FF2B5EF4-FFF2-40B4-BE49-F238E27FC236}">
                <a16:creationId xmlns:a16="http://schemas.microsoft.com/office/drawing/2014/main" id="{4F4C365A-7D14-88C9-5FF3-96AE693EEA59}"/>
              </a:ext>
            </a:extLst>
          </p:cNvPr>
          <p:cNvSpPr>
            <a:spLocks noGrp="1"/>
          </p:cNvSpPr>
          <p:nvPr>
            <p:ph type="pic" sz="quarter" idx="64"/>
          </p:nvPr>
        </p:nvSpPr>
        <p:spPr>
          <a:xfrm>
            <a:off x="473302" y="1512829"/>
            <a:ext cx="2532847" cy="1440707"/>
          </a:xfrm>
        </p:spPr>
        <p:txBody>
          <a:bodyPr/>
          <a:lstStyle/>
          <a:p>
            <a:r>
              <a:rPr lang="en-US"/>
              <a:t>Click icon to add picture</a:t>
            </a:r>
            <a:endParaRPr lang="da-DK"/>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85315310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11/1/2024</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olums with Images">
    <p:spTree>
      <p:nvGrpSpPr>
        <p:cNvPr id="1" name=""/>
        <p:cNvGrpSpPr/>
        <p:nvPr/>
      </p:nvGrpSpPr>
      <p:grpSpPr>
        <a:xfrm>
          <a:off x="0" y="0"/>
          <a:ext cx="0" cy="0"/>
          <a:chOff x="0" y="0"/>
          <a:chExt cx="0" cy="0"/>
        </a:xfrm>
      </p:grpSpPr>
      <p:sp>
        <p:nvSpPr>
          <p:cNvPr id="44" name="Content Placeholder 1">
            <a:extLst>
              <a:ext uri="{FF2B5EF4-FFF2-40B4-BE49-F238E27FC236}">
                <a16:creationId xmlns:a16="http://schemas.microsoft.com/office/drawing/2014/main" id="{BC1F3DB5-AEDF-440E-460E-9C2BE96AB980}"/>
              </a:ext>
            </a:extLst>
          </p:cNvPr>
          <p:cNvSpPr txBox="1">
            <a:spLocks/>
          </p:cNvSpPr>
          <p:nvPr userDrawn="1"/>
        </p:nvSpPr>
        <p:spPr>
          <a:xfrm>
            <a:off x="9683830" y="1512830"/>
            <a:ext cx="2016310"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45" name="Content Placeholder 18">
            <a:extLst>
              <a:ext uri="{FF2B5EF4-FFF2-40B4-BE49-F238E27FC236}">
                <a16:creationId xmlns:a16="http://schemas.microsoft.com/office/drawing/2014/main" id="{FFF6761A-3FFD-C428-92F1-A0CF7F7DFB1A}"/>
              </a:ext>
            </a:extLst>
          </p:cNvPr>
          <p:cNvSpPr>
            <a:spLocks noGrp="1"/>
          </p:cNvSpPr>
          <p:nvPr>
            <p:ph sz="quarter" idx="71" hasCustomPrompt="1"/>
          </p:nvPr>
        </p:nvSpPr>
        <p:spPr>
          <a:xfrm>
            <a:off x="9681904" y="2953537"/>
            <a:ext cx="2018237"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 name="Pladsholder til billede 33">
            <a:extLst>
              <a:ext uri="{FF2B5EF4-FFF2-40B4-BE49-F238E27FC236}">
                <a16:creationId xmlns:a16="http://schemas.microsoft.com/office/drawing/2014/main" id="{85B565BF-A82C-0FE1-983E-486FD2FF1372}"/>
              </a:ext>
            </a:extLst>
          </p:cNvPr>
          <p:cNvSpPr>
            <a:spLocks noGrp="1"/>
          </p:cNvSpPr>
          <p:nvPr>
            <p:ph type="pic" sz="quarter" idx="72"/>
          </p:nvPr>
        </p:nvSpPr>
        <p:spPr>
          <a:xfrm>
            <a:off x="9686133" y="1512829"/>
            <a:ext cx="2014007" cy="1443559"/>
          </a:xfrm>
        </p:spPr>
        <p:txBody>
          <a:bodyPr/>
          <a:lstStyle/>
          <a:p>
            <a:r>
              <a:rPr lang="en-US"/>
              <a:t>Click icon to add picture</a:t>
            </a:r>
            <a:endParaRPr lang="da-DK"/>
          </a:p>
        </p:txBody>
      </p:sp>
      <p:sp>
        <p:nvSpPr>
          <p:cNvPr id="41" name="Content Placeholder 1">
            <a:extLst>
              <a:ext uri="{FF2B5EF4-FFF2-40B4-BE49-F238E27FC236}">
                <a16:creationId xmlns:a16="http://schemas.microsoft.com/office/drawing/2014/main" id="{BF3C567D-C675-EC6C-074A-48AA30142F56}"/>
              </a:ext>
            </a:extLst>
          </p:cNvPr>
          <p:cNvSpPr txBox="1">
            <a:spLocks/>
          </p:cNvSpPr>
          <p:nvPr userDrawn="1"/>
        </p:nvSpPr>
        <p:spPr>
          <a:xfrm>
            <a:off x="7384767" y="1512830"/>
            <a:ext cx="2016310"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42" name="Content Placeholder 18">
            <a:extLst>
              <a:ext uri="{FF2B5EF4-FFF2-40B4-BE49-F238E27FC236}">
                <a16:creationId xmlns:a16="http://schemas.microsoft.com/office/drawing/2014/main" id="{AA901076-D7C0-BC5B-17EF-EEE88E962ADB}"/>
              </a:ext>
            </a:extLst>
          </p:cNvPr>
          <p:cNvSpPr>
            <a:spLocks noGrp="1"/>
          </p:cNvSpPr>
          <p:nvPr>
            <p:ph sz="quarter" idx="69" hasCustomPrompt="1"/>
          </p:nvPr>
        </p:nvSpPr>
        <p:spPr>
          <a:xfrm>
            <a:off x="7382841" y="2953537"/>
            <a:ext cx="2018237"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 name="Pladsholder til billede 33">
            <a:extLst>
              <a:ext uri="{FF2B5EF4-FFF2-40B4-BE49-F238E27FC236}">
                <a16:creationId xmlns:a16="http://schemas.microsoft.com/office/drawing/2014/main" id="{2325EDFA-5012-AE21-524B-15FE7D58A0DE}"/>
              </a:ext>
            </a:extLst>
          </p:cNvPr>
          <p:cNvSpPr>
            <a:spLocks noGrp="1"/>
          </p:cNvSpPr>
          <p:nvPr>
            <p:ph type="pic" sz="quarter" idx="70"/>
          </p:nvPr>
        </p:nvSpPr>
        <p:spPr>
          <a:xfrm>
            <a:off x="7387070" y="1512829"/>
            <a:ext cx="2014007" cy="1443559"/>
          </a:xfrm>
        </p:spPr>
        <p:txBody>
          <a:bodyPr/>
          <a:lstStyle/>
          <a:p>
            <a:r>
              <a:rPr lang="en-US"/>
              <a:t>Click icon to add picture</a:t>
            </a:r>
            <a:endParaRPr lang="da-DK"/>
          </a:p>
        </p:txBody>
      </p:sp>
      <p:sp>
        <p:nvSpPr>
          <p:cNvPr id="38" name="Content Placeholder 1">
            <a:extLst>
              <a:ext uri="{FF2B5EF4-FFF2-40B4-BE49-F238E27FC236}">
                <a16:creationId xmlns:a16="http://schemas.microsoft.com/office/drawing/2014/main" id="{F13927F8-0FDF-F8AD-C210-A90FCDC6AAAC}"/>
              </a:ext>
            </a:extLst>
          </p:cNvPr>
          <p:cNvSpPr txBox="1">
            <a:spLocks/>
          </p:cNvSpPr>
          <p:nvPr userDrawn="1"/>
        </p:nvSpPr>
        <p:spPr>
          <a:xfrm>
            <a:off x="5085705" y="1512830"/>
            <a:ext cx="2016310"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39" name="Content Placeholder 18">
            <a:extLst>
              <a:ext uri="{FF2B5EF4-FFF2-40B4-BE49-F238E27FC236}">
                <a16:creationId xmlns:a16="http://schemas.microsoft.com/office/drawing/2014/main" id="{14ED8B99-3B90-5723-67F2-B4CCA7550957}"/>
              </a:ext>
            </a:extLst>
          </p:cNvPr>
          <p:cNvSpPr>
            <a:spLocks noGrp="1"/>
          </p:cNvSpPr>
          <p:nvPr>
            <p:ph sz="quarter" idx="67" hasCustomPrompt="1"/>
          </p:nvPr>
        </p:nvSpPr>
        <p:spPr>
          <a:xfrm>
            <a:off x="5083779" y="2953537"/>
            <a:ext cx="2018237"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Pladsholder til billede 33">
            <a:extLst>
              <a:ext uri="{FF2B5EF4-FFF2-40B4-BE49-F238E27FC236}">
                <a16:creationId xmlns:a16="http://schemas.microsoft.com/office/drawing/2014/main" id="{2D65EEE3-0FBA-EA00-A111-5D0A1742C79B}"/>
              </a:ext>
            </a:extLst>
          </p:cNvPr>
          <p:cNvSpPr>
            <a:spLocks noGrp="1"/>
          </p:cNvSpPr>
          <p:nvPr>
            <p:ph type="pic" sz="quarter" idx="68"/>
          </p:nvPr>
        </p:nvSpPr>
        <p:spPr>
          <a:xfrm>
            <a:off x="5088008" y="1512829"/>
            <a:ext cx="2014007" cy="1443559"/>
          </a:xfrm>
        </p:spPr>
        <p:txBody>
          <a:bodyPr/>
          <a:lstStyle/>
          <a:p>
            <a:r>
              <a:rPr lang="en-US"/>
              <a:t>Click icon to add picture</a:t>
            </a:r>
            <a:endParaRPr lang="da-DK"/>
          </a:p>
        </p:txBody>
      </p:sp>
      <p:sp>
        <p:nvSpPr>
          <p:cNvPr id="35" name="Content Placeholder 1">
            <a:extLst>
              <a:ext uri="{FF2B5EF4-FFF2-40B4-BE49-F238E27FC236}">
                <a16:creationId xmlns:a16="http://schemas.microsoft.com/office/drawing/2014/main" id="{38579D79-DF64-F0A0-D2D9-8FC4E4ECADD8}"/>
              </a:ext>
            </a:extLst>
          </p:cNvPr>
          <p:cNvSpPr txBox="1">
            <a:spLocks/>
          </p:cNvSpPr>
          <p:nvPr userDrawn="1"/>
        </p:nvSpPr>
        <p:spPr>
          <a:xfrm>
            <a:off x="2777934" y="1512830"/>
            <a:ext cx="2016310"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36" name="Content Placeholder 18">
            <a:extLst>
              <a:ext uri="{FF2B5EF4-FFF2-40B4-BE49-F238E27FC236}">
                <a16:creationId xmlns:a16="http://schemas.microsoft.com/office/drawing/2014/main" id="{FD1820C2-BB04-2E07-3372-B0F07BC0CC6E}"/>
              </a:ext>
            </a:extLst>
          </p:cNvPr>
          <p:cNvSpPr>
            <a:spLocks noGrp="1"/>
          </p:cNvSpPr>
          <p:nvPr>
            <p:ph sz="quarter" idx="65" hasCustomPrompt="1"/>
          </p:nvPr>
        </p:nvSpPr>
        <p:spPr>
          <a:xfrm>
            <a:off x="2776008" y="2953537"/>
            <a:ext cx="2018237"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Pladsholder til billede 33">
            <a:extLst>
              <a:ext uri="{FF2B5EF4-FFF2-40B4-BE49-F238E27FC236}">
                <a16:creationId xmlns:a16="http://schemas.microsoft.com/office/drawing/2014/main" id="{7B3D09E7-DC56-543C-009F-832BB87468BC}"/>
              </a:ext>
            </a:extLst>
          </p:cNvPr>
          <p:cNvSpPr>
            <a:spLocks noGrp="1"/>
          </p:cNvSpPr>
          <p:nvPr>
            <p:ph type="pic" sz="quarter" idx="66"/>
          </p:nvPr>
        </p:nvSpPr>
        <p:spPr>
          <a:xfrm>
            <a:off x="2780237" y="1512829"/>
            <a:ext cx="2014007" cy="1443559"/>
          </a:xfrm>
        </p:spPr>
        <p:txBody>
          <a:bodyPr/>
          <a:lstStyle/>
          <a:p>
            <a:r>
              <a:rPr lang="en-US"/>
              <a:t>Click icon to add picture</a:t>
            </a:r>
            <a:endParaRPr lang="da-DK"/>
          </a:p>
        </p:txBody>
      </p:sp>
      <p:sp>
        <p:nvSpPr>
          <p:cNvPr id="17" name="Content Placeholder 1">
            <a:extLst>
              <a:ext uri="{FF2B5EF4-FFF2-40B4-BE49-F238E27FC236}">
                <a16:creationId xmlns:a16="http://schemas.microsoft.com/office/drawing/2014/main" id="{B797956E-98DD-A58B-9428-A270664FDD41}"/>
              </a:ext>
            </a:extLst>
          </p:cNvPr>
          <p:cNvSpPr txBox="1">
            <a:spLocks/>
          </p:cNvSpPr>
          <p:nvPr userDrawn="1"/>
        </p:nvSpPr>
        <p:spPr>
          <a:xfrm>
            <a:off x="478872" y="1512830"/>
            <a:ext cx="2016310" cy="4484394"/>
          </a:xfrm>
          <a:prstGeom prst="rect">
            <a:avLst/>
          </a:prstGeom>
          <a:solidFill>
            <a:schemeClr val="bg1"/>
          </a:solidFill>
          <a:effectLst>
            <a:outerShdw blurRad="139700" sx="102000" sy="102000" algn="ctr" rotWithShape="0">
              <a:schemeClr val="bg2">
                <a:alpha val="30000"/>
              </a:schemeClr>
            </a:outerShdw>
          </a:effectLst>
        </p:spPr>
        <p:txBody>
          <a:bodyPr vert="horz" lIns="252000" tIns="251999" rIns="216000" bIns="216000" rtlCol="0" anchor="t">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sz="1200"/>
          </a:p>
        </p:txBody>
      </p:sp>
      <p:sp>
        <p:nvSpPr>
          <p:cNvPr id="19" name="Content Placeholder 18"/>
          <p:cNvSpPr>
            <a:spLocks noGrp="1"/>
          </p:cNvSpPr>
          <p:nvPr>
            <p:ph sz="quarter" idx="18" hasCustomPrompt="1"/>
          </p:nvPr>
        </p:nvSpPr>
        <p:spPr>
          <a:xfrm>
            <a:off x="476946" y="2953537"/>
            <a:ext cx="2018237" cy="3043686"/>
          </a:xfrm>
          <a:noFill/>
        </p:spPr>
        <p:txBody>
          <a:bodyPr lIns="144000" tIns="144000" rIns="144000"/>
          <a:lstStyle>
            <a:lvl1pPr marL="171450" indent="-171450" algn="l">
              <a:buFont typeface="Arial" panose="020B0604020202020204" pitchFamily="34" charset="0"/>
              <a:buChar char="•"/>
              <a:defRPr sz="1100">
                <a:solidFill>
                  <a:schemeClr val="tx1"/>
                </a:solidFill>
              </a:defRPr>
            </a:lvl1pPr>
            <a:lvl2pPr marL="370554" indent="-171450" algn="l">
              <a:buFont typeface="Arial" panose="020B0604020202020204" pitchFamily="34" charset="0"/>
              <a:buChar char="•"/>
              <a:defRPr sz="1100">
                <a:solidFill>
                  <a:schemeClr val="tx1"/>
                </a:solidFill>
              </a:defRPr>
            </a:lvl2pPr>
            <a:lvl3pPr marL="569659" indent="-171450" algn="l">
              <a:buFont typeface="Arial" panose="020B0604020202020204" pitchFamily="34" charset="0"/>
              <a:buChar char="•"/>
              <a:defRPr sz="1100">
                <a:solidFill>
                  <a:schemeClr val="tx1"/>
                </a:solidFill>
              </a:defRPr>
            </a:lvl3pPr>
            <a:lvl4pPr marL="768764" indent="-171450" algn="l">
              <a:buFont typeface="Arial" panose="020B0604020202020204" pitchFamily="34" charset="0"/>
              <a:buChar char="•"/>
              <a:defRPr sz="1100">
                <a:solidFill>
                  <a:schemeClr val="tx1"/>
                </a:solidFill>
              </a:defRPr>
            </a:lvl4pPr>
            <a:lvl5pPr marL="982090" indent="-171450" algn="l">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Pladsholder til billede 33">
            <a:extLst>
              <a:ext uri="{FF2B5EF4-FFF2-40B4-BE49-F238E27FC236}">
                <a16:creationId xmlns:a16="http://schemas.microsoft.com/office/drawing/2014/main" id="{4F4C365A-7D14-88C9-5FF3-96AE693EEA59}"/>
              </a:ext>
            </a:extLst>
          </p:cNvPr>
          <p:cNvSpPr>
            <a:spLocks noGrp="1"/>
          </p:cNvSpPr>
          <p:nvPr>
            <p:ph type="pic" sz="quarter" idx="64"/>
          </p:nvPr>
        </p:nvSpPr>
        <p:spPr>
          <a:xfrm>
            <a:off x="481175" y="1512829"/>
            <a:ext cx="2014007" cy="1443559"/>
          </a:xfrm>
        </p:spPr>
        <p:txBody>
          <a:bodyPr/>
          <a:lstStyle/>
          <a:p>
            <a:r>
              <a:rPr lang="en-US"/>
              <a:t>Click icon to add picture</a:t>
            </a:r>
            <a:endParaRPr lang="da-DK"/>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11/1/2024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6268214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11/1/2024</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10" name="Pladsholder til tabel 9">
            <a:extLst>
              <a:ext uri="{FF2B5EF4-FFF2-40B4-BE49-F238E27FC236}">
                <a16:creationId xmlns:a16="http://schemas.microsoft.com/office/drawing/2014/main" id="{60B336A9-F04D-446C-2BEA-65F50C061020}"/>
              </a:ext>
            </a:extLst>
          </p:cNvPr>
          <p:cNvSpPr>
            <a:spLocks noGrp="1"/>
          </p:cNvSpPr>
          <p:nvPr>
            <p:ph type="tbl" sz="quarter" idx="21"/>
          </p:nvPr>
        </p:nvSpPr>
        <p:spPr>
          <a:xfrm>
            <a:off x="476250" y="1629720"/>
            <a:ext cx="11234738" cy="4070350"/>
          </a:xfrm>
        </p:spPr>
        <p:txBody>
          <a:bodyPr/>
          <a:lstStyle/>
          <a:p>
            <a:r>
              <a:rPr lang="en-US"/>
              <a:t>Click icon to add table</a:t>
            </a:r>
            <a:endParaRPr lang="da-DK"/>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Long">
    <p:spTree>
      <p:nvGrpSpPr>
        <p:cNvPr id="1" name=""/>
        <p:cNvGrpSpPr/>
        <p:nvPr/>
      </p:nvGrpSpPr>
      <p:grpSpPr>
        <a:xfrm>
          <a:off x="0" y="0"/>
          <a:ext cx="0" cy="0"/>
          <a:chOff x="0" y="0"/>
          <a:chExt cx="0" cy="0"/>
        </a:xfrm>
      </p:grpSpPr>
      <p:sp>
        <p:nvSpPr>
          <p:cNvPr id="142" name="Pladsholder til billede 98">
            <a:extLst>
              <a:ext uri="{FF2B5EF4-FFF2-40B4-BE49-F238E27FC236}">
                <a16:creationId xmlns:a16="http://schemas.microsoft.com/office/drawing/2014/main" id="{9E20A990-7204-FC6C-EFD1-AA75971EB956}"/>
              </a:ext>
            </a:extLst>
          </p:cNvPr>
          <p:cNvSpPr>
            <a:spLocks noGrp="1"/>
          </p:cNvSpPr>
          <p:nvPr>
            <p:ph type="pic" sz="quarter" idx="65"/>
          </p:nvPr>
        </p:nvSpPr>
        <p:spPr>
          <a:xfrm>
            <a:off x="10077898" y="1928365"/>
            <a:ext cx="842454" cy="842455"/>
          </a:xfrm>
          <a:prstGeom prst="ellipse">
            <a:avLst/>
          </a:prstGeom>
        </p:spPr>
        <p:txBody>
          <a:bodyPr/>
          <a:lstStyle/>
          <a:p>
            <a:r>
              <a:rPr lang="en-US"/>
              <a:t>Click icon to add picture</a:t>
            </a:r>
            <a:endParaRPr lang="da-DK"/>
          </a:p>
        </p:txBody>
      </p:sp>
      <p:sp>
        <p:nvSpPr>
          <p:cNvPr id="140" name="Pladsholder til tekst 94">
            <a:extLst>
              <a:ext uri="{FF2B5EF4-FFF2-40B4-BE49-F238E27FC236}">
                <a16:creationId xmlns:a16="http://schemas.microsoft.com/office/drawing/2014/main" id="{B931819F-A797-13F2-1688-F539C60D73D3}"/>
              </a:ext>
            </a:extLst>
          </p:cNvPr>
          <p:cNvSpPr>
            <a:spLocks noGrp="1"/>
          </p:cNvSpPr>
          <p:nvPr>
            <p:ph type="body" sz="quarter" idx="63" hasCustomPrompt="1"/>
          </p:nvPr>
        </p:nvSpPr>
        <p:spPr>
          <a:xfrm>
            <a:off x="10644580" y="2812553"/>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41" name="Pladsholder til tekst 94">
            <a:extLst>
              <a:ext uri="{FF2B5EF4-FFF2-40B4-BE49-F238E27FC236}">
                <a16:creationId xmlns:a16="http://schemas.microsoft.com/office/drawing/2014/main" id="{9751BB81-3C7C-0E71-74DA-8C8E0615C953}"/>
              </a:ext>
            </a:extLst>
          </p:cNvPr>
          <p:cNvSpPr>
            <a:spLocks noGrp="1"/>
          </p:cNvSpPr>
          <p:nvPr>
            <p:ph type="body" sz="quarter" idx="64" hasCustomPrompt="1"/>
          </p:nvPr>
        </p:nvSpPr>
        <p:spPr>
          <a:xfrm>
            <a:off x="10644946" y="3171389"/>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38" name="Pladsholder til tekst 94">
            <a:extLst>
              <a:ext uri="{FF2B5EF4-FFF2-40B4-BE49-F238E27FC236}">
                <a16:creationId xmlns:a16="http://schemas.microsoft.com/office/drawing/2014/main" id="{980FC341-76C1-42A8-1A43-B9E9E51561FC}"/>
              </a:ext>
            </a:extLst>
          </p:cNvPr>
          <p:cNvSpPr>
            <a:spLocks noGrp="1"/>
          </p:cNvSpPr>
          <p:nvPr>
            <p:ph type="body" sz="quarter" idx="61" hasCustomPrompt="1"/>
          </p:nvPr>
        </p:nvSpPr>
        <p:spPr>
          <a:xfrm>
            <a:off x="9673030" y="4149228"/>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39" name="Pladsholder til tekst 94">
            <a:extLst>
              <a:ext uri="{FF2B5EF4-FFF2-40B4-BE49-F238E27FC236}">
                <a16:creationId xmlns:a16="http://schemas.microsoft.com/office/drawing/2014/main" id="{A2D2C1FE-45BC-CF49-4C9B-A22A5F48A329}"/>
              </a:ext>
            </a:extLst>
          </p:cNvPr>
          <p:cNvSpPr>
            <a:spLocks noGrp="1"/>
          </p:cNvSpPr>
          <p:nvPr>
            <p:ph type="body" sz="quarter" idx="62" hasCustomPrompt="1"/>
          </p:nvPr>
        </p:nvSpPr>
        <p:spPr>
          <a:xfrm>
            <a:off x="9673396" y="4508064"/>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36" name="Pladsholder til tekst 94">
            <a:extLst>
              <a:ext uri="{FF2B5EF4-FFF2-40B4-BE49-F238E27FC236}">
                <a16:creationId xmlns:a16="http://schemas.microsoft.com/office/drawing/2014/main" id="{6CCFFACB-0467-FD75-3A92-20BFE336B046}"/>
              </a:ext>
            </a:extLst>
          </p:cNvPr>
          <p:cNvSpPr>
            <a:spLocks noGrp="1"/>
          </p:cNvSpPr>
          <p:nvPr>
            <p:ph type="body" sz="quarter" idx="59" hasCustomPrompt="1"/>
          </p:nvPr>
        </p:nvSpPr>
        <p:spPr>
          <a:xfrm>
            <a:off x="8896372" y="4097710"/>
            <a:ext cx="562244"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37" name="Pladsholder til tekst 94">
            <a:extLst>
              <a:ext uri="{FF2B5EF4-FFF2-40B4-BE49-F238E27FC236}">
                <a16:creationId xmlns:a16="http://schemas.microsoft.com/office/drawing/2014/main" id="{200F3E1C-7F23-7695-4AF1-906167B2537E}"/>
              </a:ext>
            </a:extLst>
          </p:cNvPr>
          <p:cNvSpPr>
            <a:spLocks noGrp="1"/>
          </p:cNvSpPr>
          <p:nvPr>
            <p:ph type="body" sz="quarter" idx="60" hasCustomPrompt="1"/>
          </p:nvPr>
        </p:nvSpPr>
        <p:spPr>
          <a:xfrm>
            <a:off x="8891393" y="4259866"/>
            <a:ext cx="562244" cy="189380"/>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34" name="Pladsholder til tekst 94">
            <a:extLst>
              <a:ext uri="{FF2B5EF4-FFF2-40B4-BE49-F238E27FC236}">
                <a16:creationId xmlns:a16="http://schemas.microsoft.com/office/drawing/2014/main" id="{9E8F5F0F-386E-869F-DB14-2FEB0C611FA4}"/>
              </a:ext>
            </a:extLst>
          </p:cNvPr>
          <p:cNvSpPr>
            <a:spLocks noGrp="1"/>
          </p:cNvSpPr>
          <p:nvPr>
            <p:ph type="body" sz="quarter" idx="57" hasCustomPrompt="1"/>
          </p:nvPr>
        </p:nvSpPr>
        <p:spPr>
          <a:xfrm>
            <a:off x="8012506" y="4152403"/>
            <a:ext cx="750162"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35" name="Pladsholder til tekst 94">
            <a:extLst>
              <a:ext uri="{FF2B5EF4-FFF2-40B4-BE49-F238E27FC236}">
                <a16:creationId xmlns:a16="http://schemas.microsoft.com/office/drawing/2014/main" id="{AC3AE871-0997-40D5-952B-CEE0A9257872}"/>
              </a:ext>
            </a:extLst>
          </p:cNvPr>
          <p:cNvSpPr>
            <a:spLocks noGrp="1"/>
          </p:cNvSpPr>
          <p:nvPr>
            <p:ph type="body" sz="quarter" idx="58" hasCustomPrompt="1"/>
          </p:nvPr>
        </p:nvSpPr>
        <p:spPr>
          <a:xfrm>
            <a:off x="8012872" y="4511239"/>
            <a:ext cx="750162"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32" name="Pladsholder til tekst 94">
            <a:extLst>
              <a:ext uri="{FF2B5EF4-FFF2-40B4-BE49-F238E27FC236}">
                <a16:creationId xmlns:a16="http://schemas.microsoft.com/office/drawing/2014/main" id="{9D411437-ED41-3D32-2273-E7E5D86C34F7}"/>
              </a:ext>
            </a:extLst>
          </p:cNvPr>
          <p:cNvSpPr>
            <a:spLocks noGrp="1"/>
          </p:cNvSpPr>
          <p:nvPr>
            <p:ph type="body" sz="quarter" idx="55" hasCustomPrompt="1"/>
          </p:nvPr>
        </p:nvSpPr>
        <p:spPr>
          <a:xfrm>
            <a:off x="7280296" y="4250110"/>
            <a:ext cx="618783"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33" name="Pladsholder til tekst 94">
            <a:extLst>
              <a:ext uri="{FF2B5EF4-FFF2-40B4-BE49-F238E27FC236}">
                <a16:creationId xmlns:a16="http://schemas.microsoft.com/office/drawing/2014/main" id="{7AC81102-99C5-A9BF-88D8-E2B148B96B44}"/>
              </a:ext>
            </a:extLst>
          </p:cNvPr>
          <p:cNvSpPr>
            <a:spLocks noGrp="1"/>
          </p:cNvSpPr>
          <p:nvPr>
            <p:ph type="body" sz="quarter" idx="56" hasCustomPrompt="1"/>
          </p:nvPr>
        </p:nvSpPr>
        <p:spPr>
          <a:xfrm>
            <a:off x="7275317" y="4412266"/>
            <a:ext cx="618783" cy="189380"/>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30" name="Pladsholder til tekst 94">
            <a:extLst>
              <a:ext uri="{FF2B5EF4-FFF2-40B4-BE49-F238E27FC236}">
                <a16:creationId xmlns:a16="http://schemas.microsoft.com/office/drawing/2014/main" id="{8B156160-41CA-056C-A640-CDA60D31FA87}"/>
              </a:ext>
            </a:extLst>
          </p:cNvPr>
          <p:cNvSpPr>
            <a:spLocks noGrp="1"/>
          </p:cNvSpPr>
          <p:nvPr>
            <p:ph type="body" sz="quarter" idx="53" hasCustomPrompt="1"/>
          </p:nvPr>
        </p:nvSpPr>
        <p:spPr>
          <a:xfrm>
            <a:off x="6450406" y="4095253"/>
            <a:ext cx="727278"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31" name="Pladsholder til tekst 94">
            <a:extLst>
              <a:ext uri="{FF2B5EF4-FFF2-40B4-BE49-F238E27FC236}">
                <a16:creationId xmlns:a16="http://schemas.microsoft.com/office/drawing/2014/main" id="{FC4CC06B-0922-2EA5-1379-891B49AD0880}"/>
              </a:ext>
            </a:extLst>
          </p:cNvPr>
          <p:cNvSpPr>
            <a:spLocks noGrp="1"/>
          </p:cNvSpPr>
          <p:nvPr>
            <p:ph type="body" sz="quarter" idx="54" hasCustomPrompt="1"/>
          </p:nvPr>
        </p:nvSpPr>
        <p:spPr>
          <a:xfrm>
            <a:off x="6450772" y="4454089"/>
            <a:ext cx="726912"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28" name="Pladsholder til tekst 94">
            <a:extLst>
              <a:ext uri="{FF2B5EF4-FFF2-40B4-BE49-F238E27FC236}">
                <a16:creationId xmlns:a16="http://schemas.microsoft.com/office/drawing/2014/main" id="{40639C39-A957-1724-0FDA-CE9E21E7A187}"/>
              </a:ext>
            </a:extLst>
          </p:cNvPr>
          <p:cNvSpPr>
            <a:spLocks noGrp="1"/>
          </p:cNvSpPr>
          <p:nvPr>
            <p:ph type="body" sz="quarter" idx="51" hasCustomPrompt="1"/>
          </p:nvPr>
        </p:nvSpPr>
        <p:spPr>
          <a:xfrm>
            <a:off x="9250755" y="2806203"/>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29" name="Pladsholder til tekst 94">
            <a:extLst>
              <a:ext uri="{FF2B5EF4-FFF2-40B4-BE49-F238E27FC236}">
                <a16:creationId xmlns:a16="http://schemas.microsoft.com/office/drawing/2014/main" id="{E6D1539D-A092-F88F-8D8B-220C3A6F492F}"/>
              </a:ext>
            </a:extLst>
          </p:cNvPr>
          <p:cNvSpPr>
            <a:spLocks noGrp="1"/>
          </p:cNvSpPr>
          <p:nvPr>
            <p:ph type="body" sz="quarter" idx="52" hasCustomPrompt="1"/>
          </p:nvPr>
        </p:nvSpPr>
        <p:spPr>
          <a:xfrm>
            <a:off x="9251121" y="3165039"/>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26" name="Pladsholder til tekst 94">
            <a:extLst>
              <a:ext uri="{FF2B5EF4-FFF2-40B4-BE49-F238E27FC236}">
                <a16:creationId xmlns:a16="http://schemas.microsoft.com/office/drawing/2014/main" id="{42EE7F60-CEE9-EB0D-F0F5-01177C8E71C4}"/>
              </a:ext>
            </a:extLst>
          </p:cNvPr>
          <p:cNvSpPr>
            <a:spLocks noGrp="1"/>
          </p:cNvSpPr>
          <p:nvPr>
            <p:ph type="body" sz="quarter" idx="49" hasCustomPrompt="1"/>
          </p:nvPr>
        </p:nvSpPr>
        <p:spPr>
          <a:xfrm>
            <a:off x="7590230" y="3098303"/>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27" name="Pladsholder til tekst 94">
            <a:extLst>
              <a:ext uri="{FF2B5EF4-FFF2-40B4-BE49-F238E27FC236}">
                <a16:creationId xmlns:a16="http://schemas.microsoft.com/office/drawing/2014/main" id="{B135AE8F-D578-ECDE-DDE5-57996869AD28}"/>
              </a:ext>
            </a:extLst>
          </p:cNvPr>
          <p:cNvSpPr>
            <a:spLocks noGrp="1"/>
          </p:cNvSpPr>
          <p:nvPr>
            <p:ph type="body" sz="quarter" idx="50" hasCustomPrompt="1"/>
          </p:nvPr>
        </p:nvSpPr>
        <p:spPr>
          <a:xfrm>
            <a:off x="7590596" y="3457139"/>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25" name="Pladsholder til billede 98">
            <a:extLst>
              <a:ext uri="{FF2B5EF4-FFF2-40B4-BE49-F238E27FC236}">
                <a16:creationId xmlns:a16="http://schemas.microsoft.com/office/drawing/2014/main" id="{3CF9086B-12B0-6236-85E5-19C0FE04B10D}"/>
              </a:ext>
            </a:extLst>
          </p:cNvPr>
          <p:cNvSpPr>
            <a:spLocks noGrp="1"/>
          </p:cNvSpPr>
          <p:nvPr>
            <p:ph type="pic" sz="quarter" idx="48"/>
          </p:nvPr>
        </p:nvSpPr>
        <p:spPr>
          <a:xfrm>
            <a:off x="7141821" y="2407247"/>
            <a:ext cx="620133" cy="620134"/>
          </a:xfrm>
          <a:prstGeom prst="ellipse">
            <a:avLst/>
          </a:prstGeom>
        </p:spPr>
        <p:txBody>
          <a:bodyPr/>
          <a:lstStyle/>
          <a:p>
            <a:r>
              <a:rPr lang="en-US"/>
              <a:t>Click icon to add picture</a:t>
            </a:r>
            <a:endParaRPr lang="da-DK"/>
          </a:p>
        </p:txBody>
      </p:sp>
      <p:sp>
        <p:nvSpPr>
          <p:cNvPr id="123" name="Pladsholder til tekst 94">
            <a:extLst>
              <a:ext uri="{FF2B5EF4-FFF2-40B4-BE49-F238E27FC236}">
                <a16:creationId xmlns:a16="http://schemas.microsoft.com/office/drawing/2014/main" id="{8770F7BF-F5B2-2E79-B7BC-82930432C141}"/>
              </a:ext>
            </a:extLst>
          </p:cNvPr>
          <p:cNvSpPr>
            <a:spLocks noGrp="1"/>
          </p:cNvSpPr>
          <p:nvPr>
            <p:ph type="body" sz="quarter" idx="46" hasCustomPrompt="1"/>
          </p:nvPr>
        </p:nvSpPr>
        <p:spPr>
          <a:xfrm>
            <a:off x="6921521" y="3386510"/>
            <a:ext cx="618783"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24" name="Pladsholder til tekst 94">
            <a:extLst>
              <a:ext uri="{FF2B5EF4-FFF2-40B4-BE49-F238E27FC236}">
                <a16:creationId xmlns:a16="http://schemas.microsoft.com/office/drawing/2014/main" id="{E09DAB10-E503-890E-52DF-E43069B3B39D}"/>
              </a:ext>
            </a:extLst>
          </p:cNvPr>
          <p:cNvSpPr>
            <a:spLocks noGrp="1"/>
          </p:cNvSpPr>
          <p:nvPr>
            <p:ph type="body" sz="quarter" idx="47" hasCustomPrompt="1"/>
          </p:nvPr>
        </p:nvSpPr>
        <p:spPr>
          <a:xfrm>
            <a:off x="6916542" y="3548666"/>
            <a:ext cx="618783" cy="189380"/>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20" name="Pladsholder til tekst 94">
            <a:extLst>
              <a:ext uri="{FF2B5EF4-FFF2-40B4-BE49-F238E27FC236}">
                <a16:creationId xmlns:a16="http://schemas.microsoft.com/office/drawing/2014/main" id="{E189FEEA-41DB-B6EB-8CA5-2F2AAC523915}"/>
              </a:ext>
            </a:extLst>
          </p:cNvPr>
          <p:cNvSpPr>
            <a:spLocks noGrp="1"/>
          </p:cNvSpPr>
          <p:nvPr>
            <p:ph type="body" sz="quarter" idx="44" hasCustomPrompt="1"/>
          </p:nvPr>
        </p:nvSpPr>
        <p:spPr>
          <a:xfrm>
            <a:off x="6668302" y="3017233"/>
            <a:ext cx="618783"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21" name="Pladsholder til tekst 94">
            <a:extLst>
              <a:ext uri="{FF2B5EF4-FFF2-40B4-BE49-F238E27FC236}">
                <a16:creationId xmlns:a16="http://schemas.microsoft.com/office/drawing/2014/main" id="{595931B7-464E-79D9-0B74-D487960588D5}"/>
              </a:ext>
            </a:extLst>
          </p:cNvPr>
          <p:cNvSpPr>
            <a:spLocks noGrp="1"/>
          </p:cNvSpPr>
          <p:nvPr>
            <p:ph type="body" sz="quarter" idx="45" hasCustomPrompt="1"/>
          </p:nvPr>
        </p:nvSpPr>
        <p:spPr>
          <a:xfrm>
            <a:off x="6663323" y="3179389"/>
            <a:ext cx="618783" cy="189380"/>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18" name="Pladsholder til tekst 94">
            <a:extLst>
              <a:ext uri="{FF2B5EF4-FFF2-40B4-BE49-F238E27FC236}">
                <a16:creationId xmlns:a16="http://schemas.microsoft.com/office/drawing/2014/main" id="{229974E6-56C5-3E51-C824-FA7ABF98F05C}"/>
              </a:ext>
            </a:extLst>
          </p:cNvPr>
          <p:cNvSpPr>
            <a:spLocks noGrp="1"/>
          </p:cNvSpPr>
          <p:nvPr>
            <p:ph type="body" sz="quarter" idx="42" hasCustomPrompt="1"/>
          </p:nvPr>
        </p:nvSpPr>
        <p:spPr>
          <a:xfrm>
            <a:off x="5415355" y="2806203"/>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19" name="Pladsholder til tekst 94">
            <a:extLst>
              <a:ext uri="{FF2B5EF4-FFF2-40B4-BE49-F238E27FC236}">
                <a16:creationId xmlns:a16="http://schemas.microsoft.com/office/drawing/2014/main" id="{EFAF72A9-5052-1D55-074F-04D7976999BA}"/>
              </a:ext>
            </a:extLst>
          </p:cNvPr>
          <p:cNvSpPr>
            <a:spLocks noGrp="1"/>
          </p:cNvSpPr>
          <p:nvPr>
            <p:ph type="body" sz="quarter" idx="43" hasCustomPrompt="1"/>
          </p:nvPr>
        </p:nvSpPr>
        <p:spPr>
          <a:xfrm>
            <a:off x="5415721" y="3165039"/>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16" name="Pladsholder til tekst 94">
            <a:extLst>
              <a:ext uri="{FF2B5EF4-FFF2-40B4-BE49-F238E27FC236}">
                <a16:creationId xmlns:a16="http://schemas.microsoft.com/office/drawing/2014/main" id="{5F023651-1EC7-7697-A911-1CE3AEBAA58B}"/>
              </a:ext>
            </a:extLst>
          </p:cNvPr>
          <p:cNvSpPr>
            <a:spLocks noGrp="1"/>
          </p:cNvSpPr>
          <p:nvPr>
            <p:ph type="body" sz="quarter" idx="40" hasCustomPrompt="1"/>
          </p:nvPr>
        </p:nvSpPr>
        <p:spPr>
          <a:xfrm>
            <a:off x="5623775" y="4005489"/>
            <a:ext cx="618783"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17" name="Pladsholder til tekst 94">
            <a:extLst>
              <a:ext uri="{FF2B5EF4-FFF2-40B4-BE49-F238E27FC236}">
                <a16:creationId xmlns:a16="http://schemas.microsoft.com/office/drawing/2014/main" id="{9D7EF8D3-ED08-1739-BEA9-07BE1AA39704}"/>
              </a:ext>
            </a:extLst>
          </p:cNvPr>
          <p:cNvSpPr>
            <a:spLocks noGrp="1"/>
          </p:cNvSpPr>
          <p:nvPr>
            <p:ph type="body" sz="quarter" idx="41" hasCustomPrompt="1"/>
          </p:nvPr>
        </p:nvSpPr>
        <p:spPr>
          <a:xfrm>
            <a:off x="5618796" y="4167644"/>
            <a:ext cx="618783" cy="384175"/>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14" name="Pladsholder til tekst 94">
            <a:extLst>
              <a:ext uri="{FF2B5EF4-FFF2-40B4-BE49-F238E27FC236}">
                <a16:creationId xmlns:a16="http://schemas.microsoft.com/office/drawing/2014/main" id="{936CDD0E-6D50-A5E4-1BA9-E6749001011A}"/>
              </a:ext>
            </a:extLst>
          </p:cNvPr>
          <p:cNvSpPr>
            <a:spLocks noGrp="1"/>
          </p:cNvSpPr>
          <p:nvPr>
            <p:ph type="body" sz="quarter" idx="38" hasCustomPrompt="1"/>
          </p:nvPr>
        </p:nvSpPr>
        <p:spPr>
          <a:xfrm>
            <a:off x="4853569" y="4300910"/>
            <a:ext cx="618783"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15" name="Pladsholder til tekst 94">
            <a:extLst>
              <a:ext uri="{FF2B5EF4-FFF2-40B4-BE49-F238E27FC236}">
                <a16:creationId xmlns:a16="http://schemas.microsoft.com/office/drawing/2014/main" id="{09085FBD-C21A-8D7D-1BBE-06C1EB2F0AEA}"/>
              </a:ext>
            </a:extLst>
          </p:cNvPr>
          <p:cNvSpPr>
            <a:spLocks noGrp="1"/>
          </p:cNvSpPr>
          <p:nvPr>
            <p:ph type="body" sz="quarter" idx="39" hasCustomPrompt="1"/>
          </p:nvPr>
        </p:nvSpPr>
        <p:spPr>
          <a:xfrm>
            <a:off x="4848590" y="4463065"/>
            <a:ext cx="618783" cy="384175"/>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12" name="Pladsholder til tekst 94">
            <a:extLst>
              <a:ext uri="{FF2B5EF4-FFF2-40B4-BE49-F238E27FC236}">
                <a16:creationId xmlns:a16="http://schemas.microsoft.com/office/drawing/2014/main" id="{01ADCF24-2B56-4C44-4730-61D129C5BF81}"/>
              </a:ext>
            </a:extLst>
          </p:cNvPr>
          <p:cNvSpPr>
            <a:spLocks noGrp="1"/>
          </p:cNvSpPr>
          <p:nvPr>
            <p:ph type="body" sz="quarter" idx="36" hasCustomPrompt="1"/>
          </p:nvPr>
        </p:nvSpPr>
        <p:spPr>
          <a:xfrm>
            <a:off x="4157219" y="4005489"/>
            <a:ext cx="550200"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13" name="Pladsholder til tekst 94">
            <a:extLst>
              <a:ext uri="{FF2B5EF4-FFF2-40B4-BE49-F238E27FC236}">
                <a16:creationId xmlns:a16="http://schemas.microsoft.com/office/drawing/2014/main" id="{8122AC8B-EE0A-5EAD-E9F8-B57E1B879371}"/>
              </a:ext>
            </a:extLst>
          </p:cNvPr>
          <p:cNvSpPr>
            <a:spLocks noGrp="1"/>
          </p:cNvSpPr>
          <p:nvPr>
            <p:ph type="body" sz="quarter" idx="37" hasCustomPrompt="1"/>
          </p:nvPr>
        </p:nvSpPr>
        <p:spPr>
          <a:xfrm>
            <a:off x="4152240" y="4167645"/>
            <a:ext cx="550200" cy="161168"/>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10" name="Pladsholder til tekst 94">
            <a:extLst>
              <a:ext uri="{FF2B5EF4-FFF2-40B4-BE49-F238E27FC236}">
                <a16:creationId xmlns:a16="http://schemas.microsoft.com/office/drawing/2014/main" id="{B1A73FF4-DC69-7CEC-7F8B-0606C21F8E8A}"/>
              </a:ext>
            </a:extLst>
          </p:cNvPr>
          <p:cNvSpPr>
            <a:spLocks noGrp="1"/>
          </p:cNvSpPr>
          <p:nvPr>
            <p:ph type="body" sz="quarter" idx="34" hasCustomPrompt="1"/>
          </p:nvPr>
        </p:nvSpPr>
        <p:spPr>
          <a:xfrm>
            <a:off x="3921585" y="4378283"/>
            <a:ext cx="754574" cy="178839"/>
          </a:xfrm>
        </p:spPr>
        <p:txBody>
          <a:bodyPr/>
          <a:lstStyle>
            <a:lvl1pPr marL="0" indent="0">
              <a:buNone/>
              <a:defRPr sz="10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11" name="Pladsholder til tekst 94">
            <a:extLst>
              <a:ext uri="{FF2B5EF4-FFF2-40B4-BE49-F238E27FC236}">
                <a16:creationId xmlns:a16="http://schemas.microsoft.com/office/drawing/2014/main" id="{F89B2953-3F0A-EB28-A677-2652F24531D6}"/>
              </a:ext>
            </a:extLst>
          </p:cNvPr>
          <p:cNvSpPr>
            <a:spLocks noGrp="1"/>
          </p:cNvSpPr>
          <p:nvPr>
            <p:ph type="body" sz="quarter" idx="35" hasCustomPrompt="1"/>
          </p:nvPr>
        </p:nvSpPr>
        <p:spPr>
          <a:xfrm>
            <a:off x="3916606" y="4540438"/>
            <a:ext cx="754574" cy="384175"/>
          </a:xfrm>
        </p:spPr>
        <p:txBody>
          <a:bodyPr/>
          <a:lstStyle>
            <a:lvl1pPr marL="0" indent="0">
              <a:buNone/>
              <a:defRPr sz="6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08" name="Pladsholder til tekst 94">
            <a:extLst>
              <a:ext uri="{FF2B5EF4-FFF2-40B4-BE49-F238E27FC236}">
                <a16:creationId xmlns:a16="http://schemas.microsoft.com/office/drawing/2014/main" id="{E5EE3DBA-A19B-D8F0-ADEF-2E5B3E47F811}"/>
              </a:ext>
            </a:extLst>
          </p:cNvPr>
          <p:cNvSpPr>
            <a:spLocks noGrp="1"/>
          </p:cNvSpPr>
          <p:nvPr>
            <p:ph type="body" sz="quarter" idx="32" hasCustomPrompt="1"/>
          </p:nvPr>
        </p:nvSpPr>
        <p:spPr>
          <a:xfrm>
            <a:off x="3744817" y="2809720"/>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09" name="Pladsholder til tekst 94">
            <a:extLst>
              <a:ext uri="{FF2B5EF4-FFF2-40B4-BE49-F238E27FC236}">
                <a16:creationId xmlns:a16="http://schemas.microsoft.com/office/drawing/2014/main" id="{83B49108-C05A-C654-DF01-2ED0817A1EEC}"/>
              </a:ext>
            </a:extLst>
          </p:cNvPr>
          <p:cNvSpPr>
            <a:spLocks noGrp="1"/>
          </p:cNvSpPr>
          <p:nvPr>
            <p:ph type="body" sz="quarter" idx="33" hasCustomPrompt="1"/>
          </p:nvPr>
        </p:nvSpPr>
        <p:spPr>
          <a:xfrm>
            <a:off x="3745183" y="3168556"/>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06" name="Pladsholder til tekst 94">
            <a:extLst>
              <a:ext uri="{FF2B5EF4-FFF2-40B4-BE49-F238E27FC236}">
                <a16:creationId xmlns:a16="http://schemas.microsoft.com/office/drawing/2014/main" id="{84A4207D-3265-26A7-A31C-A6A87BCA01B1}"/>
              </a:ext>
            </a:extLst>
          </p:cNvPr>
          <p:cNvSpPr>
            <a:spLocks noGrp="1"/>
          </p:cNvSpPr>
          <p:nvPr>
            <p:ph type="body" sz="quarter" idx="30" hasCustomPrompt="1"/>
          </p:nvPr>
        </p:nvSpPr>
        <p:spPr>
          <a:xfrm>
            <a:off x="2728426" y="4089880"/>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07" name="Pladsholder til tekst 94">
            <a:extLst>
              <a:ext uri="{FF2B5EF4-FFF2-40B4-BE49-F238E27FC236}">
                <a16:creationId xmlns:a16="http://schemas.microsoft.com/office/drawing/2014/main" id="{04F5F5AB-3FC7-862E-D78C-C3477B732D94}"/>
              </a:ext>
            </a:extLst>
          </p:cNvPr>
          <p:cNvSpPr>
            <a:spLocks noGrp="1"/>
          </p:cNvSpPr>
          <p:nvPr>
            <p:ph type="body" sz="quarter" idx="31" hasCustomPrompt="1"/>
          </p:nvPr>
        </p:nvSpPr>
        <p:spPr>
          <a:xfrm>
            <a:off x="2728792" y="4448716"/>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05" name="Pladsholder til billede 98">
            <a:extLst>
              <a:ext uri="{FF2B5EF4-FFF2-40B4-BE49-F238E27FC236}">
                <a16:creationId xmlns:a16="http://schemas.microsoft.com/office/drawing/2014/main" id="{D9291485-09B1-CD71-7F4D-1C8F4D43D690}"/>
              </a:ext>
            </a:extLst>
          </p:cNvPr>
          <p:cNvSpPr>
            <a:spLocks noGrp="1"/>
          </p:cNvSpPr>
          <p:nvPr>
            <p:ph type="pic" sz="quarter" idx="29"/>
          </p:nvPr>
        </p:nvSpPr>
        <p:spPr>
          <a:xfrm>
            <a:off x="2291544" y="4767102"/>
            <a:ext cx="620133" cy="620134"/>
          </a:xfrm>
          <a:prstGeom prst="ellipse">
            <a:avLst/>
          </a:prstGeom>
        </p:spPr>
        <p:txBody>
          <a:bodyPr/>
          <a:lstStyle/>
          <a:p>
            <a:r>
              <a:rPr lang="en-US"/>
              <a:t>Click icon to add picture</a:t>
            </a:r>
            <a:endParaRPr lang="da-DK"/>
          </a:p>
        </p:txBody>
      </p:sp>
      <p:sp>
        <p:nvSpPr>
          <p:cNvPr id="103" name="Pladsholder til tekst 94">
            <a:extLst>
              <a:ext uri="{FF2B5EF4-FFF2-40B4-BE49-F238E27FC236}">
                <a16:creationId xmlns:a16="http://schemas.microsoft.com/office/drawing/2014/main" id="{F4B62B82-E90D-E98D-159B-0F9C4C7FB503}"/>
              </a:ext>
            </a:extLst>
          </p:cNvPr>
          <p:cNvSpPr>
            <a:spLocks noGrp="1"/>
          </p:cNvSpPr>
          <p:nvPr>
            <p:ph type="body" sz="quarter" idx="27" hasCustomPrompt="1"/>
          </p:nvPr>
        </p:nvSpPr>
        <p:spPr>
          <a:xfrm>
            <a:off x="1314623" y="4089880"/>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04" name="Pladsholder til tekst 94">
            <a:extLst>
              <a:ext uri="{FF2B5EF4-FFF2-40B4-BE49-F238E27FC236}">
                <a16:creationId xmlns:a16="http://schemas.microsoft.com/office/drawing/2014/main" id="{B20548BE-C92A-20FB-961E-A93B6BB9C9E1}"/>
              </a:ext>
            </a:extLst>
          </p:cNvPr>
          <p:cNvSpPr>
            <a:spLocks noGrp="1"/>
          </p:cNvSpPr>
          <p:nvPr>
            <p:ph type="body" sz="quarter" idx="28" hasCustomPrompt="1"/>
          </p:nvPr>
        </p:nvSpPr>
        <p:spPr>
          <a:xfrm>
            <a:off x="1314989" y="4448716"/>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02" name="Pladsholder til billede 98">
            <a:extLst>
              <a:ext uri="{FF2B5EF4-FFF2-40B4-BE49-F238E27FC236}">
                <a16:creationId xmlns:a16="http://schemas.microsoft.com/office/drawing/2014/main" id="{24AC4F33-136C-E8A7-726A-16C483CD87FB}"/>
              </a:ext>
            </a:extLst>
          </p:cNvPr>
          <p:cNvSpPr>
            <a:spLocks noGrp="1"/>
          </p:cNvSpPr>
          <p:nvPr>
            <p:ph type="pic" sz="quarter" idx="26"/>
          </p:nvPr>
        </p:nvSpPr>
        <p:spPr>
          <a:xfrm>
            <a:off x="874224" y="4767102"/>
            <a:ext cx="620133" cy="620134"/>
          </a:xfrm>
          <a:prstGeom prst="ellipse">
            <a:avLst/>
          </a:prstGeom>
        </p:spPr>
        <p:txBody>
          <a:bodyPr/>
          <a:lstStyle/>
          <a:p>
            <a:r>
              <a:rPr lang="en-US"/>
              <a:t>Click icon to add picture</a:t>
            </a:r>
            <a:endParaRPr lang="da-DK"/>
          </a:p>
        </p:txBody>
      </p:sp>
      <p:sp>
        <p:nvSpPr>
          <p:cNvPr id="100" name="Pladsholder til tekst 94">
            <a:extLst>
              <a:ext uri="{FF2B5EF4-FFF2-40B4-BE49-F238E27FC236}">
                <a16:creationId xmlns:a16="http://schemas.microsoft.com/office/drawing/2014/main" id="{0E8BA278-B668-9D48-C2B9-EB63A4403A4C}"/>
              </a:ext>
            </a:extLst>
          </p:cNvPr>
          <p:cNvSpPr>
            <a:spLocks noGrp="1"/>
          </p:cNvSpPr>
          <p:nvPr>
            <p:ph type="body" sz="quarter" idx="24" hasCustomPrompt="1"/>
          </p:nvPr>
        </p:nvSpPr>
        <p:spPr>
          <a:xfrm>
            <a:off x="2331014" y="3077006"/>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01" name="Pladsholder til tekst 94">
            <a:extLst>
              <a:ext uri="{FF2B5EF4-FFF2-40B4-BE49-F238E27FC236}">
                <a16:creationId xmlns:a16="http://schemas.microsoft.com/office/drawing/2014/main" id="{7F3B692C-EAA4-7F25-A0E2-F204A793C2B9}"/>
              </a:ext>
            </a:extLst>
          </p:cNvPr>
          <p:cNvSpPr>
            <a:spLocks noGrp="1"/>
          </p:cNvSpPr>
          <p:nvPr>
            <p:ph type="body" sz="quarter" idx="25" hasCustomPrompt="1"/>
          </p:nvPr>
        </p:nvSpPr>
        <p:spPr>
          <a:xfrm>
            <a:off x="2331380" y="3435842"/>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99" name="Pladsholder til billede 98">
            <a:extLst>
              <a:ext uri="{FF2B5EF4-FFF2-40B4-BE49-F238E27FC236}">
                <a16:creationId xmlns:a16="http://schemas.microsoft.com/office/drawing/2014/main" id="{AFBBB65C-BA6B-68A3-648B-464BEAA01806}"/>
              </a:ext>
            </a:extLst>
          </p:cNvPr>
          <p:cNvSpPr>
            <a:spLocks noGrp="1"/>
          </p:cNvSpPr>
          <p:nvPr>
            <p:ph type="pic" sz="quarter" idx="23"/>
          </p:nvPr>
        </p:nvSpPr>
        <p:spPr>
          <a:xfrm>
            <a:off x="1855446" y="2407247"/>
            <a:ext cx="620133" cy="620134"/>
          </a:xfrm>
          <a:prstGeom prst="ellipse">
            <a:avLst/>
          </a:prstGeom>
        </p:spPr>
        <p:txBody>
          <a:bodyPr/>
          <a:lstStyle/>
          <a:p>
            <a:r>
              <a:rPr lang="en-US"/>
              <a:t>Click icon to add picture</a:t>
            </a:r>
            <a:endParaRPr lang="da-DK"/>
          </a:p>
        </p:txBody>
      </p:sp>
      <p:sp>
        <p:nvSpPr>
          <p:cNvPr id="95" name="Pladsholder til tekst 94">
            <a:extLst>
              <a:ext uri="{FF2B5EF4-FFF2-40B4-BE49-F238E27FC236}">
                <a16:creationId xmlns:a16="http://schemas.microsoft.com/office/drawing/2014/main" id="{53E95E8D-2F7A-C151-427D-110A7E6E9BE0}"/>
              </a:ext>
            </a:extLst>
          </p:cNvPr>
          <p:cNvSpPr>
            <a:spLocks noGrp="1"/>
          </p:cNvSpPr>
          <p:nvPr>
            <p:ph type="body" sz="quarter" idx="21" hasCustomPrompt="1"/>
          </p:nvPr>
        </p:nvSpPr>
        <p:spPr>
          <a:xfrm>
            <a:off x="948863" y="2785102"/>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11/1/2024</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cxnSp>
        <p:nvCxnSpPr>
          <p:cNvPr id="6" name="Straight Connector 76">
            <a:extLst>
              <a:ext uri="{FF2B5EF4-FFF2-40B4-BE49-F238E27FC236}">
                <a16:creationId xmlns:a16="http://schemas.microsoft.com/office/drawing/2014/main" id="{9CD83B4D-660F-5559-F62D-2EF9FDA68FF2}"/>
              </a:ext>
            </a:extLst>
          </p:cNvPr>
          <p:cNvCxnSpPr>
            <a:cxnSpLocks/>
          </p:cNvCxnSpPr>
          <p:nvPr userDrawn="1"/>
        </p:nvCxnSpPr>
        <p:spPr>
          <a:xfrm flipH="1">
            <a:off x="790054" y="3903347"/>
            <a:ext cx="10560804" cy="3071"/>
          </a:xfrm>
          <a:prstGeom prst="line">
            <a:avLst/>
          </a:prstGeom>
          <a:ln w="15875" cap="flat" cmpd="sng">
            <a:solidFill>
              <a:schemeClr val="accent3"/>
            </a:solidFill>
            <a:prstDash val="solid"/>
            <a:miter lim="800000"/>
            <a:headEnd type="triangle"/>
            <a:tailEnd type="none"/>
          </a:ln>
        </p:spPr>
        <p:style>
          <a:lnRef idx="1">
            <a:schemeClr val="accent1"/>
          </a:lnRef>
          <a:fillRef idx="0">
            <a:schemeClr val="accent1"/>
          </a:fillRef>
          <a:effectRef idx="0">
            <a:schemeClr val="accent1"/>
          </a:effectRef>
          <a:fontRef idx="minor">
            <a:schemeClr val="tx1"/>
          </a:fontRef>
        </p:style>
      </p:cxnSp>
      <p:sp>
        <p:nvSpPr>
          <p:cNvPr id="7" name="Oval 77">
            <a:extLst>
              <a:ext uri="{FF2B5EF4-FFF2-40B4-BE49-F238E27FC236}">
                <a16:creationId xmlns:a16="http://schemas.microsoft.com/office/drawing/2014/main" id="{E2A41A7B-2124-15E5-599A-D21E2AE4EB95}"/>
              </a:ext>
            </a:extLst>
          </p:cNvPr>
          <p:cNvSpPr/>
          <p:nvPr userDrawn="1"/>
        </p:nvSpPr>
        <p:spPr>
          <a:xfrm>
            <a:off x="733799"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10" name="Straight Connector 83">
            <a:extLst>
              <a:ext uri="{FF2B5EF4-FFF2-40B4-BE49-F238E27FC236}">
                <a16:creationId xmlns:a16="http://schemas.microsoft.com/office/drawing/2014/main" id="{0994A919-BA7D-888C-6CD1-7EF63D65B6C9}"/>
              </a:ext>
            </a:extLst>
          </p:cNvPr>
          <p:cNvCxnSpPr>
            <a:cxnSpLocks/>
          </p:cNvCxnSpPr>
          <p:nvPr userDrawn="1"/>
        </p:nvCxnSpPr>
        <p:spPr>
          <a:xfrm flipV="1">
            <a:off x="804117" y="2798904"/>
            <a:ext cx="0" cy="1019615"/>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12" name="Oval 78">
            <a:extLst>
              <a:ext uri="{FF2B5EF4-FFF2-40B4-BE49-F238E27FC236}">
                <a16:creationId xmlns:a16="http://schemas.microsoft.com/office/drawing/2014/main" id="{DAAE40D4-8C5C-F95A-BD9B-31A645F31608}"/>
              </a:ext>
            </a:extLst>
          </p:cNvPr>
          <p:cNvSpPr/>
          <p:nvPr userDrawn="1"/>
        </p:nvSpPr>
        <p:spPr>
          <a:xfrm>
            <a:off x="1107925"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13" name="Straight Connector 90">
            <a:extLst>
              <a:ext uri="{FF2B5EF4-FFF2-40B4-BE49-F238E27FC236}">
                <a16:creationId xmlns:a16="http://schemas.microsoft.com/office/drawing/2014/main" id="{72A5A006-4B01-DCEE-5329-9DC68171119C}"/>
              </a:ext>
            </a:extLst>
          </p:cNvPr>
          <p:cNvCxnSpPr>
            <a:cxnSpLocks/>
          </p:cNvCxnSpPr>
          <p:nvPr userDrawn="1"/>
        </p:nvCxnSpPr>
        <p:spPr>
          <a:xfrm flipV="1">
            <a:off x="1178243" y="3980252"/>
            <a:ext cx="0" cy="882943"/>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18" name="Oval 79">
            <a:extLst>
              <a:ext uri="{FF2B5EF4-FFF2-40B4-BE49-F238E27FC236}">
                <a16:creationId xmlns:a16="http://schemas.microsoft.com/office/drawing/2014/main" id="{7580B4BB-70C3-87C4-3DF0-8A1930C4A36A}"/>
              </a:ext>
            </a:extLst>
          </p:cNvPr>
          <p:cNvSpPr/>
          <p:nvPr userDrawn="1"/>
        </p:nvSpPr>
        <p:spPr>
          <a:xfrm>
            <a:off x="2100386"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19" name="Straight Connector 93">
            <a:extLst>
              <a:ext uri="{FF2B5EF4-FFF2-40B4-BE49-F238E27FC236}">
                <a16:creationId xmlns:a16="http://schemas.microsoft.com/office/drawing/2014/main" id="{287EA011-3519-1B8B-134B-A9345F81CAC8}"/>
              </a:ext>
            </a:extLst>
          </p:cNvPr>
          <p:cNvCxnSpPr>
            <a:cxnSpLocks/>
            <a:stCxn id="18" idx="0"/>
          </p:cNvCxnSpPr>
          <p:nvPr userDrawn="1"/>
        </p:nvCxnSpPr>
        <p:spPr>
          <a:xfrm flipH="1" flipV="1">
            <a:off x="2170221" y="3051024"/>
            <a:ext cx="3999" cy="781559"/>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23" name="Oval 78">
            <a:extLst>
              <a:ext uri="{FF2B5EF4-FFF2-40B4-BE49-F238E27FC236}">
                <a16:creationId xmlns:a16="http://schemas.microsoft.com/office/drawing/2014/main" id="{7719A509-F9C9-1AC8-49EE-C65C6A029EB2}"/>
              </a:ext>
            </a:extLst>
          </p:cNvPr>
          <p:cNvSpPr/>
          <p:nvPr userDrawn="1"/>
        </p:nvSpPr>
        <p:spPr>
          <a:xfrm>
            <a:off x="2525792"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24" name="Straight Connector 90">
            <a:extLst>
              <a:ext uri="{FF2B5EF4-FFF2-40B4-BE49-F238E27FC236}">
                <a16:creationId xmlns:a16="http://schemas.microsoft.com/office/drawing/2014/main" id="{63DE49AE-E37E-A88C-2A18-E985E13B43DE}"/>
              </a:ext>
            </a:extLst>
          </p:cNvPr>
          <p:cNvCxnSpPr>
            <a:cxnSpLocks/>
          </p:cNvCxnSpPr>
          <p:nvPr userDrawn="1"/>
        </p:nvCxnSpPr>
        <p:spPr>
          <a:xfrm flipV="1">
            <a:off x="2596110" y="3980252"/>
            <a:ext cx="0" cy="882943"/>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28" name="Oval 77">
            <a:extLst>
              <a:ext uri="{FF2B5EF4-FFF2-40B4-BE49-F238E27FC236}">
                <a16:creationId xmlns:a16="http://schemas.microsoft.com/office/drawing/2014/main" id="{5BF63822-6189-64F7-D642-41271697695F}"/>
              </a:ext>
            </a:extLst>
          </p:cNvPr>
          <p:cNvSpPr/>
          <p:nvPr userDrawn="1"/>
        </p:nvSpPr>
        <p:spPr>
          <a:xfrm>
            <a:off x="3531053"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29" name="Straight Connector 83">
            <a:extLst>
              <a:ext uri="{FF2B5EF4-FFF2-40B4-BE49-F238E27FC236}">
                <a16:creationId xmlns:a16="http://schemas.microsoft.com/office/drawing/2014/main" id="{5B6A9C1B-9280-7703-67F2-50F9B1F49396}"/>
              </a:ext>
            </a:extLst>
          </p:cNvPr>
          <p:cNvCxnSpPr>
            <a:cxnSpLocks/>
          </p:cNvCxnSpPr>
          <p:nvPr userDrawn="1"/>
        </p:nvCxnSpPr>
        <p:spPr>
          <a:xfrm flipV="1">
            <a:off x="3601371" y="2798904"/>
            <a:ext cx="0" cy="1019615"/>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34" name="Oval 78">
            <a:extLst>
              <a:ext uri="{FF2B5EF4-FFF2-40B4-BE49-F238E27FC236}">
                <a16:creationId xmlns:a16="http://schemas.microsoft.com/office/drawing/2014/main" id="{07B0754B-FB43-44DB-0C2B-D1FA99554E8F}"/>
              </a:ext>
            </a:extLst>
          </p:cNvPr>
          <p:cNvSpPr/>
          <p:nvPr userDrawn="1"/>
        </p:nvSpPr>
        <p:spPr>
          <a:xfrm>
            <a:off x="3814665" y="3869230"/>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35" name="Straight Connector 90">
            <a:extLst>
              <a:ext uri="{FF2B5EF4-FFF2-40B4-BE49-F238E27FC236}">
                <a16:creationId xmlns:a16="http://schemas.microsoft.com/office/drawing/2014/main" id="{6642C73F-1DEA-713F-5656-C585E973F735}"/>
              </a:ext>
            </a:extLst>
          </p:cNvPr>
          <p:cNvCxnSpPr>
            <a:cxnSpLocks/>
          </p:cNvCxnSpPr>
          <p:nvPr userDrawn="1"/>
        </p:nvCxnSpPr>
        <p:spPr>
          <a:xfrm flipV="1">
            <a:off x="3847161" y="3937473"/>
            <a:ext cx="0" cy="755876"/>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36" name="Oval 78">
            <a:extLst>
              <a:ext uri="{FF2B5EF4-FFF2-40B4-BE49-F238E27FC236}">
                <a16:creationId xmlns:a16="http://schemas.microsoft.com/office/drawing/2014/main" id="{AF62D512-70F2-9E69-0C4C-DB89036A3716}"/>
              </a:ext>
            </a:extLst>
          </p:cNvPr>
          <p:cNvSpPr/>
          <p:nvPr userDrawn="1"/>
        </p:nvSpPr>
        <p:spPr>
          <a:xfrm>
            <a:off x="4051347" y="3869226"/>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37" name="Straight Connector 90">
            <a:extLst>
              <a:ext uri="{FF2B5EF4-FFF2-40B4-BE49-F238E27FC236}">
                <a16:creationId xmlns:a16="http://schemas.microsoft.com/office/drawing/2014/main" id="{E1FE15E2-4BF9-AAE2-9756-742282D58810}"/>
              </a:ext>
            </a:extLst>
          </p:cNvPr>
          <p:cNvCxnSpPr>
            <a:cxnSpLocks/>
          </p:cNvCxnSpPr>
          <p:nvPr userDrawn="1"/>
        </p:nvCxnSpPr>
        <p:spPr>
          <a:xfrm flipV="1">
            <a:off x="4083844" y="3937469"/>
            <a:ext cx="0" cy="323618"/>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42" name="Oval 78">
            <a:extLst>
              <a:ext uri="{FF2B5EF4-FFF2-40B4-BE49-F238E27FC236}">
                <a16:creationId xmlns:a16="http://schemas.microsoft.com/office/drawing/2014/main" id="{3CE8B75A-B331-7E25-7B64-975AEFA7EEA6}"/>
              </a:ext>
            </a:extLst>
          </p:cNvPr>
          <p:cNvSpPr/>
          <p:nvPr userDrawn="1"/>
        </p:nvSpPr>
        <p:spPr>
          <a:xfrm>
            <a:off x="4758991" y="3869232"/>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43" name="Straight Connector 90">
            <a:extLst>
              <a:ext uri="{FF2B5EF4-FFF2-40B4-BE49-F238E27FC236}">
                <a16:creationId xmlns:a16="http://schemas.microsoft.com/office/drawing/2014/main" id="{F94247D0-E9D7-D30A-1630-E0D6E4E3E4F2}"/>
              </a:ext>
            </a:extLst>
          </p:cNvPr>
          <p:cNvCxnSpPr>
            <a:cxnSpLocks/>
          </p:cNvCxnSpPr>
          <p:nvPr userDrawn="1"/>
        </p:nvCxnSpPr>
        <p:spPr>
          <a:xfrm flipV="1">
            <a:off x="4791487" y="3915592"/>
            <a:ext cx="1625" cy="616377"/>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44" name="Oval 78">
            <a:extLst>
              <a:ext uri="{FF2B5EF4-FFF2-40B4-BE49-F238E27FC236}">
                <a16:creationId xmlns:a16="http://schemas.microsoft.com/office/drawing/2014/main" id="{7E13C692-95BB-800A-EC74-449A422336D9}"/>
              </a:ext>
            </a:extLst>
          </p:cNvPr>
          <p:cNvSpPr/>
          <p:nvPr userDrawn="1"/>
        </p:nvSpPr>
        <p:spPr>
          <a:xfrm>
            <a:off x="5520779" y="3869227"/>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45" name="Straight Connector 90">
            <a:extLst>
              <a:ext uri="{FF2B5EF4-FFF2-40B4-BE49-F238E27FC236}">
                <a16:creationId xmlns:a16="http://schemas.microsoft.com/office/drawing/2014/main" id="{F9565BFB-A0FC-0E69-B88F-43C259C8D4F7}"/>
              </a:ext>
            </a:extLst>
          </p:cNvPr>
          <p:cNvCxnSpPr>
            <a:cxnSpLocks/>
            <a:endCxn id="44" idx="4"/>
          </p:cNvCxnSpPr>
          <p:nvPr userDrawn="1"/>
        </p:nvCxnSpPr>
        <p:spPr>
          <a:xfrm flipV="1">
            <a:off x="5553275" y="3937470"/>
            <a:ext cx="1626" cy="523789"/>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48" name="Oval 77">
            <a:extLst>
              <a:ext uri="{FF2B5EF4-FFF2-40B4-BE49-F238E27FC236}">
                <a16:creationId xmlns:a16="http://schemas.microsoft.com/office/drawing/2014/main" id="{80402DFC-B0E8-8CDB-341E-955069D3831E}"/>
              </a:ext>
            </a:extLst>
          </p:cNvPr>
          <p:cNvSpPr/>
          <p:nvPr userDrawn="1"/>
        </p:nvSpPr>
        <p:spPr>
          <a:xfrm>
            <a:off x="5213351"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49" name="Straight Connector 83">
            <a:extLst>
              <a:ext uri="{FF2B5EF4-FFF2-40B4-BE49-F238E27FC236}">
                <a16:creationId xmlns:a16="http://schemas.microsoft.com/office/drawing/2014/main" id="{15AC8A43-CD5A-4CBE-C323-69A3D9B3B4C3}"/>
              </a:ext>
            </a:extLst>
          </p:cNvPr>
          <p:cNvCxnSpPr>
            <a:cxnSpLocks/>
          </p:cNvCxnSpPr>
          <p:nvPr userDrawn="1"/>
        </p:nvCxnSpPr>
        <p:spPr>
          <a:xfrm flipV="1">
            <a:off x="5283669" y="2798904"/>
            <a:ext cx="0" cy="1019615"/>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52" name="Oval 78">
            <a:extLst>
              <a:ext uri="{FF2B5EF4-FFF2-40B4-BE49-F238E27FC236}">
                <a16:creationId xmlns:a16="http://schemas.microsoft.com/office/drawing/2014/main" id="{20A7E88E-EF43-F17D-8911-FCED790C6A68}"/>
              </a:ext>
            </a:extLst>
          </p:cNvPr>
          <p:cNvSpPr/>
          <p:nvPr userDrawn="1"/>
        </p:nvSpPr>
        <p:spPr>
          <a:xfrm>
            <a:off x="6237669"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53" name="Straight Connector 90">
            <a:extLst>
              <a:ext uri="{FF2B5EF4-FFF2-40B4-BE49-F238E27FC236}">
                <a16:creationId xmlns:a16="http://schemas.microsoft.com/office/drawing/2014/main" id="{0368F257-466C-40E3-95A8-A2897071B4E7}"/>
              </a:ext>
            </a:extLst>
          </p:cNvPr>
          <p:cNvCxnSpPr>
            <a:cxnSpLocks/>
          </p:cNvCxnSpPr>
          <p:nvPr userDrawn="1"/>
        </p:nvCxnSpPr>
        <p:spPr>
          <a:xfrm flipV="1">
            <a:off x="6307987" y="3980252"/>
            <a:ext cx="0" cy="882943"/>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56" name="Oval 77">
            <a:extLst>
              <a:ext uri="{FF2B5EF4-FFF2-40B4-BE49-F238E27FC236}">
                <a16:creationId xmlns:a16="http://schemas.microsoft.com/office/drawing/2014/main" id="{37904B91-4D48-DB2C-0CB1-DF9EFDCF1892}"/>
              </a:ext>
            </a:extLst>
          </p:cNvPr>
          <p:cNvSpPr/>
          <p:nvPr userDrawn="1"/>
        </p:nvSpPr>
        <p:spPr>
          <a:xfrm>
            <a:off x="7388835"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57" name="Straight Connector 83">
            <a:extLst>
              <a:ext uri="{FF2B5EF4-FFF2-40B4-BE49-F238E27FC236}">
                <a16:creationId xmlns:a16="http://schemas.microsoft.com/office/drawing/2014/main" id="{754BF086-5A03-8868-4B2A-A18817D790A2}"/>
              </a:ext>
            </a:extLst>
          </p:cNvPr>
          <p:cNvCxnSpPr>
            <a:cxnSpLocks/>
            <a:stCxn id="56" idx="0"/>
          </p:cNvCxnSpPr>
          <p:nvPr userDrawn="1"/>
        </p:nvCxnSpPr>
        <p:spPr>
          <a:xfrm flipH="1" flipV="1">
            <a:off x="7457617" y="3051024"/>
            <a:ext cx="5052" cy="781559"/>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61" name="Oval 78">
            <a:extLst>
              <a:ext uri="{FF2B5EF4-FFF2-40B4-BE49-F238E27FC236}">
                <a16:creationId xmlns:a16="http://schemas.microsoft.com/office/drawing/2014/main" id="{1ED6159C-0A66-E2AB-091D-081ADB041E8D}"/>
              </a:ext>
            </a:extLst>
          </p:cNvPr>
          <p:cNvSpPr/>
          <p:nvPr userDrawn="1"/>
        </p:nvSpPr>
        <p:spPr>
          <a:xfrm rot="10800000">
            <a:off x="6566722" y="3869226"/>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62" name="Straight Connector 90">
            <a:extLst>
              <a:ext uri="{FF2B5EF4-FFF2-40B4-BE49-F238E27FC236}">
                <a16:creationId xmlns:a16="http://schemas.microsoft.com/office/drawing/2014/main" id="{BC8C6388-BCD3-B1EC-F1B8-A3FA40C1CB32}"/>
              </a:ext>
            </a:extLst>
          </p:cNvPr>
          <p:cNvCxnSpPr>
            <a:cxnSpLocks/>
            <a:endCxn id="61" idx="4"/>
          </p:cNvCxnSpPr>
          <p:nvPr userDrawn="1"/>
        </p:nvCxnSpPr>
        <p:spPr>
          <a:xfrm>
            <a:off x="6600843" y="3033383"/>
            <a:ext cx="0" cy="835843"/>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65" name="Oval 78">
            <a:extLst>
              <a:ext uri="{FF2B5EF4-FFF2-40B4-BE49-F238E27FC236}">
                <a16:creationId xmlns:a16="http://schemas.microsoft.com/office/drawing/2014/main" id="{05747B54-D6D6-7D32-08FB-4567CD54C1A3}"/>
              </a:ext>
            </a:extLst>
          </p:cNvPr>
          <p:cNvSpPr/>
          <p:nvPr userDrawn="1"/>
        </p:nvSpPr>
        <p:spPr>
          <a:xfrm rot="10800000">
            <a:off x="6823581" y="3869226"/>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66" name="Straight Connector 90">
            <a:extLst>
              <a:ext uri="{FF2B5EF4-FFF2-40B4-BE49-F238E27FC236}">
                <a16:creationId xmlns:a16="http://schemas.microsoft.com/office/drawing/2014/main" id="{2DF2D32C-3E2B-C7C7-39AF-55280DE3DEE2}"/>
              </a:ext>
            </a:extLst>
          </p:cNvPr>
          <p:cNvCxnSpPr>
            <a:cxnSpLocks/>
            <a:endCxn id="65" idx="4"/>
          </p:cNvCxnSpPr>
          <p:nvPr userDrawn="1"/>
        </p:nvCxnSpPr>
        <p:spPr>
          <a:xfrm>
            <a:off x="6856033" y="3412263"/>
            <a:ext cx="1670" cy="456963"/>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69" name="Oval 78">
            <a:extLst>
              <a:ext uri="{FF2B5EF4-FFF2-40B4-BE49-F238E27FC236}">
                <a16:creationId xmlns:a16="http://schemas.microsoft.com/office/drawing/2014/main" id="{A6FADD64-EA73-2B0A-6396-6DF34201BC37}"/>
              </a:ext>
            </a:extLst>
          </p:cNvPr>
          <p:cNvSpPr/>
          <p:nvPr userDrawn="1"/>
        </p:nvSpPr>
        <p:spPr>
          <a:xfrm>
            <a:off x="7797207"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70" name="Straight Connector 90">
            <a:extLst>
              <a:ext uri="{FF2B5EF4-FFF2-40B4-BE49-F238E27FC236}">
                <a16:creationId xmlns:a16="http://schemas.microsoft.com/office/drawing/2014/main" id="{E9D08FBA-8A24-3BE4-B596-451D4494A75D}"/>
              </a:ext>
            </a:extLst>
          </p:cNvPr>
          <p:cNvCxnSpPr>
            <a:cxnSpLocks/>
          </p:cNvCxnSpPr>
          <p:nvPr userDrawn="1"/>
        </p:nvCxnSpPr>
        <p:spPr>
          <a:xfrm flipV="1">
            <a:off x="7867525" y="3980252"/>
            <a:ext cx="0" cy="882943"/>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73" name="Oval 78">
            <a:extLst>
              <a:ext uri="{FF2B5EF4-FFF2-40B4-BE49-F238E27FC236}">
                <a16:creationId xmlns:a16="http://schemas.microsoft.com/office/drawing/2014/main" id="{11B1DF5B-561A-445E-21B3-7A74E7F795B6}"/>
              </a:ext>
            </a:extLst>
          </p:cNvPr>
          <p:cNvSpPr/>
          <p:nvPr userDrawn="1"/>
        </p:nvSpPr>
        <p:spPr>
          <a:xfrm>
            <a:off x="7175233" y="3869228"/>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74" name="Straight Connector 90">
            <a:extLst>
              <a:ext uri="{FF2B5EF4-FFF2-40B4-BE49-F238E27FC236}">
                <a16:creationId xmlns:a16="http://schemas.microsoft.com/office/drawing/2014/main" id="{03BBC850-16B8-F081-7C1B-D43B1373FD83}"/>
              </a:ext>
            </a:extLst>
          </p:cNvPr>
          <p:cNvCxnSpPr>
            <a:cxnSpLocks/>
            <a:endCxn id="73" idx="4"/>
          </p:cNvCxnSpPr>
          <p:nvPr userDrawn="1"/>
        </p:nvCxnSpPr>
        <p:spPr>
          <a:xfrm flipV="1">
            <a:off x="7209355" y="3937471"/>
            <a:ext cx="0" cy="653519"/>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77" name="Oval 77">
            <a:extLst>
              <a:ext uri="{FF2B5EF4-FFF2-40B4-BE49-F238E27FC236}">
                <a16:creationId xmlns:a16="http://schemas.microsoft.com/office/drawing/2014/main" id="{E9A8B657-E61E-461A-0CB5-5928C8FCA212}"/>
              </a:ext>
            </a:extLst>
          </p:cNvPr>
          <p:cNvSpPr/>
          <p:nvPr userDrawn="1"/>
        </p:nvSpPr>
        <p:spPr>
          <a:xfrm>
            <a:off x="9032248"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78" name="Straight Connector 83">
            <a:extLst>
              <a:ext uri="{FF2B5EF4-FFF2-40B4-BE49-F238E27FC236}">
                <a16:creationId xmlns:a16="http://schemas.microsoft.com/office/drawing/2014/main" id="{DB71CE7D-586F-4FCB-2D0B-6C9BEE61084A}"/>
              </a:ext>
            </a:extLst>
          </p:cNvPr>
          <p:cNvCxnSpPr>
            <a:cxnSpLocks/>
          </p:cNvCxnSpPr>
          <p:nvPr userDrawn="1"/>
        </p:nvCxnSpPr>
        <p:spPr>
          <a:xfrm flipV="1">
            <a:off x="9102566" y="2798904"/>
            <a:ext cx="0" cy="1019615"/>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81" name="Oval 78">
            <a:extLst>
              <a:ext uri="{FF2B5EF4-FFF2-40B4-BE49-F238E27FC236}">
                <a16:creationId xmlns:a16="http://schemas.microsoft.com/office/drawing/2014/main" id="{9BE998E6-0A0F-BCFA-3D2E-05903A68DB97}"/>
              </a:ext>
            </a:extLst>
          </p:cNvPr>
          <p:cNvSpPr/>
          <p:nvPr userDrawn="1"/>
        </p:nvSpPr>
        <p:spPr>
          <a:xfrm>
            <a:off x="8779687" y="3869228"/>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82" name="Straight Connector 90">
            <a:extLst>
              <a:ext uri="{FF2B5EF4-FFF2-40B4-BE49-F238E27FC236}">
                <a16:creationId xmlns:a16="http://schemas.microsoft.com/office/drawing/2014/main" id="{A0E554AA-F4D0-019C-2534-E86975BB5B0C}"/>
              </a:ext>
            </a:extLst>
          </p:cNvPr>
          <p:cNvCxnSpPr>
            <a:cxnSpLocks/>
            <a:endCxn id="81" idx="4"/>
          </p:cNvCxnSpPr>
          <p:nvPr userDrawn="1"/>
        </p:nvCxnSpPr>
        <p:spPr>
          <a:xfrm flipV="1">
            <a:off x="8813809" y="3937471"/>
            <a:ext cx="0" cy="590512"/>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85" name="Oval 78">
            <a:extLst>
              <a:ext uri="{FF2B5EF4-FFF2-40B4-BE49-F238E27FC236}">
                <a16:creationId xmlns:a16="http://schemas.microsoft.com/office/drawing/2014/main" id="{B2172F26-914F-B47C-9501-9E6BB191E98A}"/>
              </a:ext>
            </a:extLst>
          </p:cNvPr>
          <p:cNvSpPr/>
          <p:nvPr userDrawn="1"/>
        </p:nvSpPr>
        <p:spPr>
          <a:xfrm>
            <a:off x="9463286" y="3832582"/>
            <a:ext cx="147669" cy="147668"/>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86" name="Straight Connector 90">
            <a:extLst>
              <a:ext uri="{FF2B5EF4-FFF2-40B4-BE49-F238E27FC236}">
                <a16:creationId xmlns:a16="http://schemas.microsoft.com/office/drawing/2014/main" id="{D67CB719-3218-1861-7EB3-37873E9A439D}"/>
              </a:ext>
            </a:extLst>
          </p:cNvPr>
          <p:cNvCxnSpPr>
            <a:cxnSpLocks/>
          </p:cNvCxnSpPr>
          <p:nvPr userDrawn="1"/>
        </p:nvCxnSpPr>
        <p:spPr>
          <a:xfrm flipV="1">
            <a:off x="9533604" y="3980251"/>
            <a:ext cx="0" cy="725417"/>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89" name="Oval 77">
            <a:extLst>
              <a:ext uri="{FF2B5EF4-FFF2-40B4-BE49-F238E27FC236}">
                <a16:creationId xmlns:a16="http://schemas.microsoft.com/office/drawing/2014/main" id="{BB2A97FA-519E-5C83-2D2F-D0538BDD57CE}"/>
              </a:ext>
            </a:extLst>
          </p:cNvPr>
          <p:cNvSpPr/>
          <p:nvPr userDrawn="1"/>
        </p:nvSpPr>
        <p:spPr>
          <a:xfrm>
            <a:off x="10432172"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90" name="Straight Connector 83">
            <a:extLst>
              <a:ext uri="{FF2B5EF4-FFF2-40B4-BE49-F238E27FC236}">
                <a16:creationId xmlns:a16="http://schemas.microsoft.com/office/drawing/2014/main" id="{4361B724-FB9B-2DF5-C6C0-FBB11DE3E9C0}"/>
              </a:ext>
            </a:extLst>
          </p:cNvPr>
          <p:cNvCxnSpPr>
            <a:cxnSpLocks/>
          </p:cNvCxnSpPr>
          <p:nvPr userDrawn="1"/>
        </p:nvCxnSpPr>
        <p:spPr>
          <a:xfrm flipV="1">
            <a:off x="10502490" y="2798904"/>
            <a:ext cx="0" cy="1019615"/>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96" name="Pladsholder til tekst 94">
            <a:extLst>
              <a:ext uri="{FF2B5EF4-FFF2-40B4-BE49-F238E27FC236}">
                <a16:creationId xmlns:a16="http://schemas.microsoft.com/office/drawing/2014/main" id="{A7AD2613-F096-2928-0815-4CF768F94D58}"/>
              </a:ext>
            </a:extLst>
          </p:cNvPr>
          <p:cNvSpPr>
            <a:spLocks noGrp="1"/>
          </p:cNvSpPr>
          <p:nvPr>
            <p:ph type="body" sz="quarter" idx="22" hasCustomPrompt="1"/>
          </p:nvPr>
        </p:nvSpPr>
        <p:spPr>
          <a:xfrm>
            <a:off x="949229" y="3143938"/>
            <a:ext cx="957623"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Tree>
    <p:extLst>
      <p:ext uri="{BB962C8B-B14F-4D97-AF65-F5344CB8AC3E}">
        <p14:creationId xmlns:p14="http://schemas.microsoft.com/office/powerpoint/2010/main" val="39586430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Short">
    <p:spTree>
      <p:nvGrpSpPr>
        <p:cNvPr id="1" name=""/>
        <p:cNvGrpSpPr/>
        <p:nvPr/>
      </p:nvGrpSpPr>
      <p:grpSpPr>
        <a:xfrm>
          <a:off x="0" y="0"/>
          <a:ext cx="0" cy="0"/>
          <a:chOff x="0" y="0"/>
          <a:chExt cx="0" cy="0"/>
        </a:xfrm>
      </p:grpSpPr>
      <p:sp>
        <p:nvSpPr>
          <p:cNvPr id="147" name="Pladsholder til tekst 94">
            <a:extLst>
              <a:ext uri="{FF2B5EF4-FFF2-40B4-BE49-F238E27FC236}">
                <a16:creationId xmlns:a16="http://schemas.microsoft.com/office/drawing/2014/main" id="{3DCDFF49-89C3-758A-5EC1-390443F72AE4}"/>
              </a:ext>
            </a:extLst>
          </p:cNvPr>
          <p:cNvSpPr>
            <a:spLocks noGrp="1"/>
          </p:cNvSpPr>
          <p:nvPr>
            <p:ph type="body" sz="quarter" idx="38" hasCustomPrompt="1"/>
          </p:nvPr>
        </p:nvSpPr>
        <p:spPr>
          <a:xfrm>
            <a:off x="8431602" y="3083751"/>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48" name="Pladsholder til tekst 94">
            <a:extLst>
              <a:ext uri="{FF2B5EF4-FFF2-40B4-BE49-F238E27FC236}">
                <a16:creationId xmlns:a16="http://schemas.microsoft.com/office/drawing/2014/main" id="{F24BF887-4840-ABCA-D93A-E56DF81901C9}"/>
              </a:ext>
            </a:extLst>
          </p:cNvPr>
          <p:cNvSpPr>
            <a:spLocks noGrp="1"/>
          </p:cNvSpPr>
          <p:nvPr>
            <p:ph type="body" sz="quarter" idx="39" hasCustomPrompt="1"/>
          </p:nvPr>
        </p:nvSpPr>
        <p:spPr>
          <a:xfrm>
            <a:off x="8431968" y="3442588"/>
            <a:ext cx="1358076" cy="352810"/>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46" name="Pladsholder til billede 98">
            <a:extLst>
              <a:ext uri="{FF2B5EF4-FFF2-40B4-BE49-F238E27FC236}">
                <a16:creationId xmlns:a16="http://schemas.microsoft.com/office/drawing/2014/main" id="{BBB9893B-00B3-D419-D74C-96DE6C98AF37}"/>
              </a:ext>
            </a:extLst>
          </p:cNvPr>
          <p:cNvSpPr>
            <a:spLocks noGrp="1"/>
          </p:cNvSpPr>
          <p:nvPr>
            <p:ph type="pic" sz="quarter" idx="37"/>
          </p:nvPr>
        </p:nvSpPr>
        <p:spPr>
          <a:xfrm>
            <a:off x="7939335" y="2412195"/>
            <a:ext cx="620133" cy="620134"/>
          </a:xfrm>
          <a:prstGeom prst="ellipse">
            <a:avLst/>
          </a:prstGeom>
        </p:spPr>
        <p:txBody>
          <a:bodyPr/>
          <a:lstStyle/>
          <a:p>
            <a:r>
              <a:rPr lang="en-US"/>
              <a:t>Click icon to add picture</a:t>
            </a:r>
            <a:endParaRPr lang="da-DK"/>
          </a:p>
        </p:txBody>
      </p:sp>
      <p:sp>
        <p:nvSpPr>
          <p:cNvPr id="143" name="Pladsholder til tekst 94">
            <a:extLst>
              <a:ext uri="{FF2B5EF4-FFF2-40B4-BE49-F238E27FC236}">
                <a16:creationId xmlns:a16="http://schemas.microsoft.com/office/drawing/2014/main" id="{78292749-C129-3DF2-3D41-AB8E4962ECCD}"/>
              </a:ext>
            </a:extLst>
          </p:cNvPr>
          <p:cNvSpPr>
            <a:spLocks noGrp="1"/>
          </p:cNvSpPr>
          <p:nvPr>
            <p:ph type="body" sz="quarter" idx="35" hasCustomPrompt="1"/>
          </p:nvPr>
        </p:nvSpPr>
        <p:spPr>
          <a:xfrm>
            <a:off x="7526982" y="4384448"/>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144" name="Pladsholder til tekst 94">
            <a:extLst>
              <a:ext uri="{FF2B5EF4-FFF2-40B4-BE49-F238E27FC236}">
                <a16:creationId xmlns:a16="http://schemas.microsoft.com/office/drawing/2014/main" id="{0A6EED5A-0A80-D453-116E-58BC851A2AA3}"/>
              </a:ext>
            </a:extLst>
          </p:cNvPr>
          <p:cNvSpPr>
            <a:spLocks noGrp="1"/>
          </p:cNvSpPr>
          <p:nvPr>
            <p:ph type="body" sz="quarter" idx="36" hasCustomPrompt="1"/>
          </p:nvPr>
        </p:nvSpPr>
        <p:spPr>
          <a:xfrm>
            <a:off x="7527348" y="4743284"/>
            <a:ext cx="1350414" cy="444653"/>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122" name="Pladsholder til billede 98">
            <a:extLst>
              <a:ext uri="{FF2B5EF4-FFF2-40B4-BE49-F238E27FC236}">
                <a16:creationId xmlns:a16="http://schemas.microsoft.com/office/drawing/2014/main" id="{A0430362-5C0F-69C4-593E-2CFEA50B54A3}"/>
              </a:ext>
            </a:extLst>
          </p:cNvPr>
          <p:cNvSpPr>
            <a:spLocks noGrp="1"/>
          </p:cNvSpPr>
          <p:nvPr>
            <p:ph type="pic" sz="quarter" idx="34"/>
          </p:nvPr>
        </p:nvSpPr>
        <p:spPr>
          <a:xfrm>
            <a:off x="6780443" y="4377910"/>
            <a:ext cx="620133" cy="620134"/>
          </a:xfrm>
          <a:prstGeom prst="ellipse">
            <a:avLst/>
          </a:prstGeom>
        </p:spPr>
        <p:txBody>
          <a:bodyPr/>
          <a:lstStyle/>
          <a:p>
            <a:r>
              <a:rPr lang="en-US"/>
              <a:t>Click icon to add picture</a:t>
            </a:r>
            <a:endParaRPr lang="da-DK"/>
          </a:p>
        </p:txBody>
      </p:sp>
      <p:sp>
        <p:nvSpPr>
          <p:cNvPr id="97" name="Pladsholder til tekst 94">
            <a:extLst>
              <a:ext uri="{FF2B5EF4-FFF2-40B4-BE49-F238E27FC236}">
                <a16:creationId xmlns:a16="http://schemas.microsoft.com/office/drawing/2014/main" id="{BA2E7FF0-FD00-2734-FB8C-79750019E947}"/>
              </a:ext>
            </a:extLst>
          </p:cNvPr>
          <p:cNvSpPr>
            <a:spLocks noGrp="1"/>
          </p:cNvSpPr>
          <p:nvPr>
            <p:ph type="body" sz="quarter" idx="32" hasCustomPrompt="1"/>
          </p:nvPr>
        </p:nvSpPr>
        <p:spPr>
          <a:xfrm>
            <a:off x="6715268" y="2910027"/>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98" name="Pladsholder til tekst 94">
            <a:extLst>
              <a:ext uri="{FF2B5EF4-FFF2-40B4-BE49-F238E27FC236}">
                <a16:creationId xmlns:a16="http://schemas.microsoft.com/office/drawing/2014/main" id="{B7CE2320-BE4C-FB9C-B98D-32E626CB83CB}"/>
              </a:ext>
            </a:extLst>
          </p:cNvPr>
          <p:cNvSpPr>
            <a:spLocks noGrp="1"/>
          </p:cNvSpPr>
          <p:nvPr>
            <p:ph type="body" sz="quarter" idx="33" hasCustomPrompt="1"/>
          </p:nvPr>
        </p:nvSpPr>
        <p:spPr>
          <a:xfrm>
            <a:off x="6715634" y="3268863"/>
            <a:ext cx="1350414" cy="444653"/>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94" name="Pladsholder til billede 98">
            <a:extLst>
              <a:ext uri="{FF2B5EF4-FFF2-40B4-BE49-F238E27FC236}">
                <a16:creationId xmlns:a16="http://schemas.microsoft.com/office/drawing/2014/main" id="{42110B56-4AC7-F645-C0A7-FBCB9F82597E}"/>
              </a:ext>
            </a:extLst>
          </p:cNvPr>
          <p:cNvSpPr>
            <a:spLocks noGrp="1"/>
          </p:cNvSpPr>
          <p:nvPr>
            <p:ph type="pic" sz="quarter" idx="31"/>
          </p:nvPr>
        </p:nvSpPr>
        <p:spPr>
          <a:xfrm>
            <a:off x="6106185" y="1924154"/>
            <a:ext cx="856668" cy="856669"/>
          </a:xfrm>
          <a:prstGeom prst="ellipse">
            <a:avLst/>
          </a:prstGeom>
        </p:spPr>
        <p:txBody>
          <a:bodyPr/>
          <a:lstStyle/>
          <a:p>
            <a:r>
              <a:rPr lang="en-US"/>
              <a:t>Click icon to add picture</a:t>
            </a:r>
            <a:endParaRPr lang="da-DK"/>
          </a:p>
        </p:txBody>
      </p:sp>
      <p:sp>
        <p:nvSpPr>
          <p:cNvPr id="92" name="Pladsholder til tekst 94">
            <a:extLst>
              <a:ext uri="{FF2B5EF4-FFF2-40B4-BE49-F238E27FC236}">
                <a16:creationId xmlns:a16="http://schemas.microsoft.com/office/drawing/2014/main" id="{E04FD2B3-CC71-0C18-8B62-E9F360AD0669}"/>
              </a:ext>
            </a:extLst>
          </p:cNvPr>
          <p:cNvSpPr>
            <a:spLocks noGrp="1"/>
          </p:cNvSpPr>
          <p:nvPr>
            <p:ph type="body" sz="quarter" idx="29" hasCustomPrompt="1"/>
          </p:nvPr>
        </p:nvSpPr>
        <p:spPr>
          <a:xfrm>
            <a:off x="5228756" y="4457094"/>
            <a:ext cx="957623" cy="384175"/>
          </a:xfrm>
        </p:spPr>
        <p:txBody>
          <a:bodyPr/>
          <a:lstStyle>
            <a:lvl1pPr marL="0" indent="0">
              <a:buNone/>
              <a:defRPr sz="16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93" name="Pladsholder til tekst 94">
            <a:extLst>
              <a:ext uri="{FF2B5EF4-FFF2-40B4-BE49-F238E27FC236}">
                <a16:creationId xmlns:a16="http://schemas.microsoft.com/office/drawing/2014/main" id="{A93DB4D1-1E3C-F1EE-0139-06416B2DCB1A}"/>
              </a:ext>
            </a:extLst>
          </p:cNvPr>
          <p:cNvSpPr>
            <a:spLocks noGrp="1"/>
          </p:cNvSpPr>
          <p:nvPr>
            <p:ph type="body" sz="quarter" idx="30" hasCustomPrompt="1"/>
          </p:nvPr>
        </p:nvSpPr>
        <p:spPr>
          <a:xfrm>
            <a:off x="5229122" y="4728205"/>
            <a:ext cx="1445508"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91" name="Pladsholder til billede 98">
            <a:extLst>
              <a:ext uri="{FF2B5EF4-FFF2-40B4-BE49-F238E27FC236}">
                <a16:creationId xmlns:a16="http://schemas.microsoft.com/office/drawing/2014/main" id="{CDAFC1C1-84B8-55C6-B79C-8E01857E46D5}"/>
              </a:ext>
            </a:extLst>
          </p:cNvPr>
          <p:cNvSpPr>
            <a:spLocks noGrp="1"/>
          </p:cNvSpPr>
          <p:nvPr>
            <p:ph type="pic" sz="quarter" idx="28"/>
          </p:nvPr>
        </p:nvSpPr>
        <p:spPr>
          <a:xfrm>
            <a:off x="2966368" y="4761629"/>
            <a:ext cx="620133" cy="620134"/>
          </a:xfrm>
          <a:prstGeom prst="ellipse">
            <a:avLst/>
          </a:prstGeom>
        </p:spPr>
        <p:txBody>
          <a:bodyPr/>
          <a:lstStyle/>
          <a:p>
            <a:r>
              <a:rPr lang="en-US"/>
              <a:t>Click icon to add picture</a:t>
            </a:r>
            <a:endParaRPr lang="da-DK"/>
          </a:p>
        </p:txBody>
      </p:sp>
      <p:sp>
        <p:nvSpPr>
          <p:cNvPr id="87" name="Pladsholder til tekst 94">
            <a:extLst>
              <a:ext uri="{FF2B5EF4-FFF2-40B4-BE49-F238E27FC236}">
                <a16:creationId xmlns:a16="http://schemas.microsoft.com/office/drawing/2014/main" id="{3693C6F0-AF64-9D87-0087-9510EE9A6662}"/>
              </a:ext>
            </a:extLst>
          </p:cNvPr>
          <p:cNvSpPr>
            <a:spLocks noGrp="1"/>
          </p:cNvSpPr>
          <p:nvPr>
            <p:ph type="body" sz="quarter" idx="26" hasCustomPrompt="1"/>
          </p:nvPr>
        </p:nvSpPr>
        <p:spPr>
          <a:xfrm>
            <a:off x="4583298" y="3090951"/>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88" name="Pladsholder til tekst 94">
            <a:extLst>
              <a:ext uri="{FF2B5EF4-FFF2-40B4-BE49-F238E27FC236}">
                <a16:creationId xmlns:a16="http://schemas.microsoft.com/office/drawing/2014/main" id="{D3220D04-7293-9A76-8853-8BD2080C3A61}"/>
              </a:ext>
            </a:extLst>
          </p:cNvPr>
          <p:cNvSpPr>
            <a:spLocks noGrp="1"/>
          </p:cNvSpPr>
          <p:nvPr>
            <p:ph type="body" sz="quarter" idx="27" hasCustomPrompt="1"/>
          </p:nvPr>
        </p:nvSpPr>
        <p:spPr>
          <a:xfrm>
            <a:off x="4583664" y="3449788"/>
            <a:ext cx="1627492" cy="345610"/>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84" name="Pladsholder til billede 98">
            <a:extLst>
              <a:ext uri="{FF2B5EF4-FFF2-40B4-BE49-F238E27FC236}">
                <a16:creationId xmlns:a16="http://schemas.microsoft.com/office/drawing/2014/main" id="{C6314243-D540-B134-E109-1E1D9620242D}"/>
              </a:ext>
            </a:extLst>
          </p:cNvPr>
          <p:cNvSpPr>
            <a:spLocks noGrp="1"/>
          </p:cNvSpPr>
          <p:nvPr>
            <p:ph type="pic" sz="quarter" idx="25"/>
          </p:nvPr>
        </p:nvSpPr>
        <p:spPr>
          <a:xfrm>
            <a:off x="4120370" y="2399836"/>
            <a:ext cx="620133" cy="620134"/>
          </a:xfrm>
          <a:prstGeom prst="ellipse">
            <a:avLst/>
          </a:prstGeom>
        </p:spPr>
        <p:txBody>
          <a:bodyPr/>
          <a:lstStyle/>
          <a:p>
            <a:r>
              <a:rPr lang="en-US"/>
              <a:t>Click icon to add picture</a:t>
            </a:r>
            <a:endParaRPr lang="da-DK"/>
          </a:p>
        </p:txBody>
      </p:sp>
      <p:sp>
        <p:nvSpPr>
          <p:cNvPr id="80" name="Pladsholder til tekst 94">
            <a:extLst>
              <a:ext uri="{FF2B5EF4-FFF2-40B4-BE49-F238E27FC236}">
                <a16:creationId xmlns:a16="http://schemas.microsoft.com/office/drawing/2014/main" id="{0EEB661F-DDD0-BD09-C336-9269826E6923}"/>
              </a:ext>
            </a:extLst>
          </p:cNvPr>
          <p:cNvSpPr>
            <a:spLocks noGrp="1"/>
          </p:cNvSpPr>
          <p:nvPr>
            <p:ph type="body" sz="quarter" idx="23" hasCustomPrompt="1"/>
          </p:nvPr>
        </p:nvSpPr>
        <p:spPr>
          <a:xfrm>
            <a:off x="3419516" y="4098258"/>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83" name="Pladsholder til tekst 94">
            <a:extLst>
              <a:ext uri="{FF2B5EF4-FFF2-40B4-BE49-F238E27FC236}">
                <a16:creationId xmlns:a16="http://schemas.microsoft.com/office/drawing/2014/main" id="{A9CB8E21-5517-42DF-376F-798DDCECED6C}"/>
              </a:ext>
            </a:extLst>
          </p:cNvPr>
          <p:cNvSpPr>
            <a:spLocks noGrp="1"/>
          </p:cNvSpPr>
          <p:nvPr>
            <p:ph type="body" sz="quarter" idx="24" hasCustomPrompt="1"/>
          </p:nvPr>
        </p:nvSpPr>
        <p:spPr>
          <a:xfrm>
            <a:off x="3419882" y="4457094"/>
            <a:ext cx="1445508" cy="384175"/>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sp>
        <p:nvSpPr>
          <p:cNvPr id="76" name="Pladsholder til tekst 94">
            <a:extLst>
              <a:ext uri="{FF2B5EF4-FFF2-40B4-BE49-F238E27FC236}">
                <a16:creationId xmlns:a16="http://schemas.microsoft.com/office/drawing/2014/main" id="{2072149E-4743-648A-69DD-199D3AA79E39}"/>
              </a:ext>
            </a:extLst>
          </p:cNvPr>
          <p:cNvSpPr>
            <a:spLocks noGrp="1"/>
          </p:cNvSpPr>
          <p:nvPr>
            <p:ph type="body" sz="quarter" idx="21" hasCustomPrompt="1"/>
          </p:nvPr>
        </p:nvSpPr>
        <p:spPr>
          <a:xfrm>
            <a:off x="2544235" y="2807340"/>
            <a:ext cx="957623" cy="384175"/>
          </a:xfrm>
        </p:spPr>
        <p:txBody>
          <a:bodyPr/>
          <a:lstStyle>
            <a:lvl1pPr marL="0" indent="0">
              <a:buNone/>
              <a:defRPr sz="2400">
                <a:latin typeface="+mj-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a:t>Year</a:t>
            </a:r>
          </a:p>
        </p:txBody>
      </p:sp>
      <p:sp>
        <p:nvSpPr>
          <p:cNvPr id="79" name="Pladsholder til tekst 94">
            <a:extLst>
              <a:ext uri="{FF2B5EF4-FFF2-40B4-BE49-F238E27FC236}">
                <a16:creationId xmlns:a16="http://schemas.microsoft.com/office/drawing/2014/main" id="{776BCBC2-5EC0-2381-AFE3-60F48287D82D}"/>
              </a:ext>
            </a:extLst>
          </p:cNvPr>
          <p:cNvSpPr>
            <a:spLocks noGrp="1"/>
          </p:cNvSpPr>
          <p:nvPr>
            <p:ph type="body" sz="quarter" idx="22" hasCustomPrompt="1"/>
          </p:nvPr>
        </p:nvSpPr>
        <p:spPr>
          <a:xfrm>
            <a:off x="2544601" y="3166176"/>
            <a:ext cx="1479819" cy="547347"/>
          </a:xfrm>
        </p:spPr>
        <p:txBody>
          <a:bodyPr/>
          <a:lstStyle>
            <a:lvl1pPr marL="0" indent="0">
              <a:buNone/>
              <a:defRPr sz="800">
                <a:latin typeface="+mn-lt"/>
              </a:defRPr>
            </a:lvl1pPr>
            <a:lvl2pPr marL="199104" indent="0">
              <a:buNone/>
              <a:defRPr sz="2400">
                <a:latin typeface="+mj-lt"/>
              </a:defRPr>
            </a:lvl2pPr>
            <a:lvl3pPr marL="398209" indent="0">
              <a:buNone/>
              <a:defRPr sz="2400">
                <a:latin typeface="+mj-lt"/>
              </a:defRPr>
            </a:lvl3pPr>
            <a:lvl4pPr marL="597314" indent="0">
              <a:buNone/>
              <a:defRPr sz="2400">
                <a:latin typeface="+mj-lt"/>
              </a:defRPr>
            </a:lvl4pPr>
            <a:lvl5pPr marL="810640" indent="0">
              <a:buNone/>
              <a:defRPr sz="2400">
                <a:latin typeface="+mj-lt"/>
              </a:defRPr>
            </a:lvl5pPr>
          </a:lstStyle>
          <a:p>
            <a:pPr lvl="0"/>
            <a:r>
              <a:rPr lang="da-DK" err="1"/>
              <a:t>Text</a:t>
            </a:r>
            <a:endParaRPr lang="da-DK"/>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11/1/2024</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cxnSp>
        <p:nvCxnSpPr>
          <p:cNvPr id="14" name="Straight Connector 76">
            <a:extLst>
              <a:ext uri="{FF2B5EF4-FFF2-40B4-BE49-F238E27FC236}">
                <a16:creationId xmlns:a16="http://schemas.microsoft.com/office/drawing/2014/main" id="{3B6C5347-56E2-D0B6-AD91-77C1B451EEDE}"/>
              </a:ext>
            </a:extLst>
          </p:cNvPr>
          <p:cNvCxnSpPr>
            <a:cxnSpLocks/>
          </p:cNvCxnSpPr>
          <p:nvPr/>
        </p:nvCxnSpPr>
        <p:spPr>
          <a:xfrm flipH="1">
            <a:off x="2382841" y="3906418"/>
            <a:ext cx="7476717" cy="0"/>
          </a:xfrm>
          <a:prstGeom prst="line">
            <a:avLst/>
          </a:prstGeom>
          <a:ln w="15875" cap="flat" cmpd="sng">
            <a:solidFill>
              <a:schemeClr val="accent3"/>
            </a:solidFill>
            <a:prstDash val="solid"/>
            <a:miter lim="800000"/>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Oval 77">
            <a:extLst>
              <a:ext uri="{FF2B5EF4-FFF2-40B4-BE49-F238E27FC236}">
                <a16:creationId xmlns:a16="http://schemas.microsoft.com/office/drawing/2014/main" id="{7B58CECD-CA37-1AC6-6DEE-21FAE04CFAAA}"/>
              </a:ext>
            </a:extLst>
          </p:cNvPr>
          <p:cNvSpPr/>
          <p:nvPr/>
        </p:nvSpPr>
        <p:spPr>
          <a:xfrm>
            <a:off x="2326586"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16" name="Straight Connector 83">
            <a:extLst>
              <a:ext uri="{FF2B5EF4-FFF2-40B4-BE49-F238E27FC236}">
                <a16:creationId xmlns:a16="http://schemas.microsoft.com/office/drawing/2014/main" id="{F432AF86-C3E3-2C6D-BB45-7BC1320AFEFF}"/>
              </a:ext>
            </a:extLst>
          </p:cNvPr>
          <p:cNvCxnSpPr>
            <a:cxnSpLocks/>
          </p:cNvCxnSpPr>
          <p:nvPr/>
        </p:nvCxnSpPr>
        <p:spPr>
          <a:xfrm flipV="1">
            <a:off x="2396904" y="2798904"/>
            <a:ext cx="0" cy="1019615"/>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20" name="Oval 78">
            <a:extLst>
              <a:ext uri="{FF2B5EF4-FFF2-40B4-BE49-F238E27FC236}">
                <a16:creationId xmlns:a16="http://schemas.microsoft.com/office/drawing/2014/main" id="{DFAF8C5D-D72C-53EF-1C76-22002B6BFA78}"/>
              </a:ext>
            </a:extLst>
          </p:cNvPr>
          <p:cNvSpPr/>
          <p:nvPr/>
        </p:nvSpPr>
        <p:spPr>
          <a:xfrm>
            <a:off x="3197908"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21" name="Straight Connector 90">
            <a:extLst>
              <a:ext uri="{FF2B5EF4-FFF2-40B4-BE49-F238E27FC236}">
                <a16:creationId xmlns:a16="http://schemas.microsoft.com/office/drawing/2014/main" id="{8001A90C-6F49-6EDB-1F7A-8A08D3918507}"/>
              </a:ext>
            </a:extLst>
          </p:cNvPr>
          <p:cNvCxnSpPr>
            <a:cxnSpLocks/>
          </p:cNvCxnSpPr>
          <p:nvPr/>
        </p:nvCxnSpPr>
        <p:spPr>
          <a:xfrm flipV="1">
            <a:off x="3268226" y="3980252"/>
            <a:ext cx="0" cy="882943"/>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30" name="Oval 79">
            <a:extLst>
              <a:ext uri="{FF2B5EF4-FFF2-40B4-BE49-F238E27FC236}">
                <a16:creationId xmlns:a16="http://schemas.microsoft.com/office/drawing/2014/main" id="{2B704F94-D60E-6055-5BB0-5C99A866A914}"/>
              </a:ext>
            </a:extLst>
          </p:cNvPr>
          <p:cNvSpPr/>
          <p:nvPr/>
        </p:nvSpPr>
        <p:spPr>
          <a:xfrm>
            <a:off x="4360602"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31" name="Straight Connector 93">
            <a:extLst>
              <a:ext uri="{FF2B5EF4-FFF2-40B4-BE49-F238E27FC236}">
                <a16:creationId xmlns:a16="http://schemas.microsoft.com/office/drawing/2014/main" id="{B2CD08D4-73F4-3250-60C2-6DD439334EC5}"/>
              </a:ext>
            </a:extLst>
          </p:cNvPr>
          <p:cNvCxnSpPr>
            <a:cxnSpLocks/>
            <a:stCxn id="30" idx="0"/>
          </p:cNvCxnSpPr>
          <p:nvPr/>
        </p:nvCxnSpPr>
        <p:spPr>
          <a:xfrm flipH="1" flipV="1">
            <a:off x="4430437" y="3051024"/>
            <a:ext cx="3999" cy="781559"/>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41" name="Oval 78">
            <a:extLst>
              <a:ext uri="{FF2B5EF4-FFF2-40B4-BE49-F238E27FC236}">
                <a16:creationId xmlns:a16="http://schemas.microsoft.com/office/drawing/2014/main" id="{C7861A48-3508-EB2B-92E9-7CF290CA24C2}"/>
              </a:ext>
            </a:extLst>
          </p:cNvPr>
          <p:cNvSpPr/>
          <p:nvPr/>
        </p:nvSpPr>
        <p:spPr>
          <a:xfrm>
            <a:off x="5043629" y="3869230"/>
            <a:ext cx="68243" cy="6824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46" name="Straight Connector 90">
            <a:extLst>
              <a:ext uri="{FF2B5EF4-FFF2-40B4-BE49-F238E27FC236}">
                <a16:creationId xmlns:a16="http://schemas.microsoft.com/office/drawing/2014/main" id="{74FE2199-0007-CF68-E13F-25F1D9CC6A7D}"/>
              </a:ext>
            </a:extLst>
          </p:cNvPr>
          <p:cNvCxnSpPr>
            <a:cxnSpLocks/>
          </p:cNvCxnSpPr>
          <p:nvPr/>
        </p:nvCxnSpPr>
        <p:spPr>
          <a:xfrm flipV="1">
            <a:off x="5076125" y="3937473"/>
            <a:ext cx="0" cy="1149531"/>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47" name="Oval 77">
            <a:extLst>
              <a:ext uri="{FF2B5EF4-FFF2-40B4-BE49-F238E27FC236}">
                <a16:creationId xmlns:a16="http://schemas.microsoft.com/office/drawing/2014/main" id="{38D940DD-DFAF-0177-71C9-C8A0CFB64DE0}"/>
              </a:ext>
            </a:extLst>
          </p:cNvPr>
          <p:cNvSpPr/>
          <p:nvPr/>
        </p:nvSpPr>
        <p:spPr>
          <a:xfrm>
            <a:off x="8170604"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50" name="Straight Connector 83">
            <a:extLst>
              <a:ext uri="{FF2B5EF4-FFF2-40B4-BE49-F238E27FC236}">
                <a16:creationId xmlns:a16="http://schemas.microsoft.com/office/drawing/2014/main" id="{2D5BF45A-F1B8-8628-8D34-01B284F4FC0F}"/>
              </a:ext>
            </a:extLst>
          </p:cNvPr>
          <p:cNvCxnSpPr>
            <a:cxnSpLocks/>
            <a:stCxn id="47" idx="0"/>
          </p:cNvCxnSpPr>
          <p:nvPr/>
        </p:nvCxnSpPr>
        <p:spPr>
          <a:xfrm flipH="1" flipV="1">
            <a:off x="8239386" y="3051024"/>
            <a:ext cx="5052" cy="781559"/>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54" name="Oval 77">
            <a:extLst>
              <a:ext uri="{FF2B5EF4-FFF2-40B4-BE49-F238E27FC236}">
                <a16:creationId xmlns:a16="http://schemas.microsoft.com/office/drawing/2014/main" id="{6806D108-2A65-F6BB-6140-06C43ACEB52A}"/>
              </a:ext>
            </a:extLst>
          </p:cNvPr>
          <p:cNvSpPr/>
          <p:nvPr/>
        </p:nvSpPr>
        <p:spPr>
          <a:xfrm>
            <a:off x="6464202"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55" name="Straight Connector 83">
            <a:extLst>
              <a:ext uri="{FF2B5EF4-FFF2-40B4-BE49-F238E27FC236}">
                <a16:creationId xmlns:a16="http://schemas.microsoft.com/office/drawing/2014/main" id="{2E8FD35D-2D7A-D408-96F6-B4C61233A16F}"/>
              </a:ext>
            </a:extLst>
          </p:cNvPr>
          <p:cNvCxnSpPr>
            <a:cxnSpLocks/>
          </p:cNvCxnSpPr>
          <p:nvPr/>
        </p:nvCxnSpPr>
        <p:spPr>
          <a:xfrm flipV="1">
            <a:off x="6534520" y="2798904"/>
            <a:ext cx="0" cy="1019615"/>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63" name="Oval 78">
            <a:extLst>
              <a:ext uri="{FF2B5EF4-FFF2-40B4-BE49-F238E27FC236}">
                <a16:creationId xmlns:a16="http://schemas.microsoft.com/office/drawing/2014/main" id="{0108EFA9-F3B8-4CFA-B7E1-B00A9C20893E}"/>
              </a:ext>
            </a:extLst>
          </p:cNvPr>
          <p:cNvSpPr/>
          <p:nvPr/>
        </p:nvSpPr>
        <p:spPr>
          <a:xfrm>
            <a:off x="7019059" y="3832583"/>
            <a:ext cx="147669" cy="147669"/>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00">
              <a:solidFill>
                <a:schemeClr val="tx1"/>
              </a:solidFill>
            </a:endParaRPr>
          </a:p>
        </p:txBody>
      </p:sp>
      <p:cxnSp>
        <p:nvCxnSpPr>
          <p:cNvPr id="64" name="Straight Connector 90">
            <a:extLst>
              <a:ext uri="{FF2B5EF4-FFF2-40B4-BE49-F238E27FC236}">
                <a16:creationId xmlns:a16="http://schemas.microsoft.com/office/drawing/2014/main" id="{493844BF-4F9D-A2B1-2B36-0854260B8BE2}"/>
              </a:ext>
            </a:extLst>
          </p:cNvPr>
          <p:cNvCxnSpPr>
            <a:cxnSpLocks/>
          </p:cNvCxnSpPr>
          <p:nvPr/>
        </p:nvCxnSpPr>
        <p:spPr>
          <a:xfrm flipV="1">
            <a:off x="7089377" y="3980252"/>
            <a:ext cx="0" cy="354227"/>
          </a:xfrm>
          <a:prstGeom prst="line">
            <a:avLst/>
          </a:prstGeom>
          <a:ln w="22225" cap="rnd" cmpd="sng">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98513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11/1/2024</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11/1/2024</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11/1/2024</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11/1/2024</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Insert closing headline.</a:t>
            </a:r>
            <a:br>
              <a:rPr lang="en-US"/>
            </a:br>
            <a:r>
              <a:rPr lang="en-US"/>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New Slide</a:t>
            </a:r>
          </a:p>
          <a:p>
            <a:pPr defTabSz="914400"/>
            <a:endParaRPr lang="en-US" sz="800" b="0">
              <a:solidFill>
                <a:schemeClr val="tx1"/>
              </a:solidFill>
              <a:latin typeface="+mj-lt"/>
              <a:cs typeface="Arial" pitchFamily="34" charset="0"/>
            </a:endParaRPr>
          </a:p>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Layout </a:t>
            </a:r>
            <a:r>
              <a:rPr lang="en-US" sz="800" b="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a:solidFill>
                  <a:srgbClr val="000000"/>
                </a:solidFill>
                <a:cs typeface="Arial" pitchFamily="34" charset="0"/>
              </a:rPr>
              <a:t>Headline: Roboto Bold, size 34</a:t>
            </a:r>
          </a:p>
          <a:p>
            <a:pPr defTabSz="914400">
              <a:spcAft>
                <a:spcPts val="400"/>
              </a:spcAft>
            </a:pPr>
            <a:r>
              <a:rPr lang="en-US" sz="800">
                <a:solidFill>
                  <a:srgbClr val="000000"/>
                </a:solidFill>
                <a:cs typeface="Arial" pitchFamily="34" charset="0"/>
              </a:rPr>
              <a:t>Sub-headline: Roboto Light, size 20</a:t>
            </a:r>
          </a:p>
          <a:p>
            <a:pPr defTabSz="914400">
              <a:spcAft>
                <a:spcPts val="400"/>
              </a:spcAft>
            </a:pPr>
            <a:r>
              <a:rPr lang="en-US" sz="80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Guides</a:t>
            </a:r>
            <a:endParaRPr lang="en-US" sz="800" b="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11/1/2024</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SMARTART </a:t>
            </a:r>
            <a:r>
              <a:rPr lang="en-US" sz="80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Keep charts and SmartArt simple and minimalistic. </a:t>
            </a:r>
            <a:br>
              <a:rPr lang="en-US" sz="800">
                <a:solidFill>
                  <a:schemeClr val="tx1"/>
                </a:solidFill>
                <a:cs typeface="Arial" pitchFamily="34" charset="0"/>
              </a:rPr>
            </a:br>
            <a:endParaRPr lang="en-US" sz="800">
              <a:solidFill>
                <a:schemeClr val="tx1"/>
              </a:solidFill>
              <a:cs typeface="Arial" pitchFamily="34" charset="0"/>
            </a:endParaRPr>
          </a:p>
          <a:p>
            <a:pPr defTabSz="914400"/>
            <a:r>
              <a:rPr lang="en-US" sz="80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a:latin typeface="+mj-lt"/>
              </a:rPr>
              <a:t>Nilfisk presentation guidelines and tips</a:t>
            </a:r>
            <a:endParaRPr lang="en-US" sz="280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530" imgH="528" progId="TCLayout.ActiveDocument.1">
                  <p:embed/>
                </p:oleObj>
              </mc:Choice>
              <mc:Fallback>
                <p:oleObj name="Diapositiva think-cell"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11/1/2024</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66913230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11/1/2024</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7F763-DBC6-9E35-743C-743205EC41E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1833DA5-F567-D683-F23A-9F6EE5BA0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50C40DD-8B77-A707-BF14-E24423A53233}"/>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5" name="Pladsholder til sidefod 4">
            <a:extLst>
              <a:ext uri="{FF2B5EF4-FFF2-40B4-BE49-F238E27FC236}">
                <a16:creationId xmlns:a16="http://schemas.microsoft.com/office/drawing/2014/main" id="{B93E6AAC-4FD1-95D3-0325-34B8EDA821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B997C34-F965-DDDC-6C5B-C152027FEB79}"/>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1382024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08E27-7E4A-076E-102C-AE9FEF57F69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9289079-1EF5-3E59-11EC-BAA62CBE904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87CD310-76CD-8CC4-CF84-0B4A63C73867}"/>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5" name="Pladsholder til sidefod 4">
            <a:extLst>
              <a:ext uri="{FF2B5EF4-FFF2-40B4-BE49-F238E27FC236}">
                <a16:creationId xmlns:a16="http://schemas.microsoft.com/office/drawing/2014/main" id="{5B681076-26CD-0673-9D3B-D912D303629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41132D1-6FF5-620D-EB2E-B9EE4D6C5B42}"/>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59088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BF79C-8840-CBD1-912D-7E0CB8F7050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0A1FBF7-4ED8-A34A-8DB2-4F6157EB86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B9F13FE-C2D5-0BD8-C37C-964DF73DF642}"/>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5" name="Pladsholder til sidefod 4">
            <a:extLst>
              <a:ext uri="{FF2B5EF4-FFF2-40B4-BE49-F238E27FC236}">
                <a16:creationId xmlns:a16="http://schemas.microsoft.com/office/drawing/2014/main" id="{0EB6F68C-2CBF-4AA3-B9E7-F52D5E31A08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336DFAE-2C35-61DD-656E-97C6ADC32512}"/>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983780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7BC1A-62E3-8E19-D0B4-778F4A6FACC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F5BE81F-FB27-98EA-3DDE-8F0024E72D6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414C5314-7097-0ED6-52D8-F264885AA591}"/>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35C54B8-101A-AFDC-BDD1-67D1BE6A1A1D}"/>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6" name="Pladsholder til sidefod 5">
            <a:extLst>
              <a:ext uri="{FF2B5EF4-FFF2-40B4-BE49-F238E27FC236}">
                <a16:creationId xmlns:a16="http://schemas.microsoft.com/office/drawing/2014/main" id="{41982A14-77F2-C735-9056-07787E0EA41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68C7333-099E-BD02-C2A9-BAF70545BAFC}"/>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1991493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7B2423-316A-1A13-6D74-5BD6DD56152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D9E766A-CC7F-8C70-8C90-256646B5F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BBF8816-E2E9-4278-A6B1-FBEFF245322F}"/>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F2FFCF3-571F-9FBD-B306-A0BD3C91B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392B947-5D09-F96B-0071-1B05463B4C11}"/>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2173EC6-ADB2-CCA0-8B5A-51F7E0EBBC9A}"/>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8" name="Pladsholder til sidefod 7">
            <a:extLst>
              <a:ext uri="{FF2B5EF4-FFF2-40B4-BE49-F238E27FC236}">
                <a16:creationId xmlns:a16="http://schemas.microsoft.com/office/drawing/2014/main" id="{87F7B190-D413-9E3D-FCD5-2E51E25CE8F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4E24117-2BD4-334D-38F8-4C861AC62CBB}"/>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534520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147AC-67A4-99F6-5CD8-46ED1BDC8E4C}"/>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3FA9D22-0B07-9A5A-4F91-D7CD418F803D}"/>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4" name="Pladsholder til sidefod 3">
            <a:extLst>
              <a:ext uri="{FF2B5EF4-FFF2-40B4-BE49-F238E27FC236}">
                <a16:creationId xmlns:a16="http://schemas.microsoft.com/office/drawing/2014/main" id="{DA34A4D1-AACF-B7F4-434E-533D1C20BD0E}"/>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C6919E8-6507-C54B-FAEC-221AC15D54F8}"/>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1239080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EDC3E29-155D-B863-B763-29AFAB6BE0F0}"/>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3" name="Pladsholder til sidefod 2">
            <a:extLst>
              <a:ext uri="{FF2B5EF4-FFF2-40B4-BE49-F238E27FC236}">
                <a16:creationId xmlns:a16="http://schemas.microsoft.com/office/drawing/2014/main" id="{B5247E71-2086-592A-BADE-41BF43465A5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D7E457B-84BC-D91F-FF70-B7FC11B19905}"/>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1663508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EEAA9-38E1-0B53-93E9-C1249B81454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F9D13FB-6669-C6B6-E072-E30B9A514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3E00472-33D5-FE4A-342D-5B9B27C95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DBEA957-5C11-8BF9-4BC3-02DC15BC9361}"/>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6" name="Pladsholder til sidefod 5">
            <a:extLst>
              <a:ext uri="{FF2B5EF4-FFF2-40B4-BE49-F238E27FC236}">
                <a16:creationId xmlns:a16="http://schemas.microsoft.com/office/drawing/2014/main" id="{3D3784E3-8394-A010-F0DC-B805A7EE6B3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24D3F97-ED9F-0CF0-AC60-B80696F48351}"/>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3456073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CD755-573D-19C3-9425-3082868905D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F03D749-F6AB-87A6-8519-34F46104B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DEF85A3-9760-20FC-8A4B-4CF811753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DFB72FD-C203-E8E9-F273-92BF20FF3F2A}"/>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6" name="Pladsholder til sidefod 5">
            <a:extLst>
              <a:ext uri="{FF2B5EF4-FFF2-40B4-BE49-F238E27FC236}">
                <a16:creationId xmlns:a16="http://schemas.microsoft.com/office/drawing/2014/main" id="{3E211E2A-DE18-8765-974B-9C82DABE2A3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AA93263-CB68-D78C-2D80-F9024ED29845}"/>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2014384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58B41-0C6E-6FE1-7E48-F7EBE65C532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5E42EDF-B4DA-E8FC-8D1F-FEB646CFD81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6DC67B5-C80B-82AC-4E9C-5557910F114A}"/>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5" name="Pladsholder til sidefod 4">
            <a:extLst>
              <a:ext uri="{FF2B5EF4-FFF2-40B4-BE49-F238E27FC236}">
                <a16:creationId xmlns:a16="http://schemas.microsoft.com/office/drawing/2014/main" id="{4AFC65B3-E17F-357B-C833-55C3C6DE0D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984CFB7-42F9-6834-9801-5717C3A5A253}"/>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378980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11/1/2024</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1565A17-71D6-80B1-DD75-A0A50E7383A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D9A5094-2DFA-40F2-9689-4C3BF46E405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A6D5D2B-4332-054B-74B5-AD64F55EFC81}"/>
              </a:ext>
            </a:extLst>
          </p:cNvPr>
          <p:cNvSpPr>
            <a:spLocks noGrp="1"/>
          </p:cNvSpPr>
          <p:nvPr>
            <p:ph type="dt" sz="half" idx="10"/>
          </p:nvPr>
        </p:nvSpPr>
        <p:spPr/>
        <p:txBody>
          <a:bodyPr/>
          <a:lstStyle/>
          <a:p>
            <a:fld id="{D895364D-7055-3A45-B36C-A5D67327A59D}" type="datetimeFigureOut">
              <a:rPr lang="da-DK" smtClean="0"/>
              <a:t>01-11-2024</a:t>
            </a:fld>
            <a:endParaRPr lang="da-DK"/>
          </a:p>
        </p:txBody>
      </p:sp>
      <p:sp>
        <p:nvSpPr>
          <p:cNvPr id="5" name="Pladsholder til sidefod 4">
            <a:extLst>
              <a:ext uri="{FF2B5EF4-FFF2-40B4-BE49-F238E27FC236}">
                <a16:creationId xmlns:a16="http://schemas.microsoft.com/office/drawing/2014/main" id="{1C69FE49-3941-2BC3-BB8E-CFE0E5B95DB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F47DDD6-A6F2-2525-8171-B0E14D8B3DFD}"/>
              </a:ext>
            </a:extLst>
          </p:cNvPr>
          <p:cNvSpPr>
            <a:spLocks noGrp="1"/>
          </p:cNvSpPr>
          <p:nvPr>
            <p:ph type="sldNum" sz="quarter" idx="12"/>
          </p:nvPr>
        </p:nvSpPr>
        <p:spPr/>
        <p:txBody>
          <a:bodyPr/>
          <a:lstStyle/>
          <a:p>
            <a:fld id="{780C1269-0481-8745-BCDC-8C4D5E3C169F}" type="slidenum">
              <a:rPr lang="da-DK" smtClean="0"/>
              <a:t>‹#›</a:t>
            </a:fld>
            <a:endParaRPr lang="da-DK"/>
          </a:p>
        </p:txBody>
      </p:sp>
    </p:spTree>
    <p:extLst>
      <p:ext uri="{BB962C8B-B14F-4D97-AF65-F5344CB8AC3E}">
        <p14:creationId xmlns:p14="http://schemas.microsoft.com/office/powerpoint/2010/main" val="221628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11/1/2024</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11/1/2024</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663" imgH="659" progId="TCLayout.ActiveDocument.1">
                  <p:embed/>
                </p:oleObj>
              </mc:Choice>
              <mc:Fallback>
                <p:oleObj name="Diapositiva think-cell"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11/1/2024</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_heading">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EA5BEF5B-9DC4-192D-FEE0-588095A2FA3E}"/>
              </a:ext>
            </a:extLst>
          </p:cNvPr>
          <p:cNvSpPr>
            <a:spLocks noGrp="1"/>
          </p:cNvSpPr>
          <p:nvPr>
            <p:ph type="pic" sz="quarter" idx="18" hasCustomPrompt="1"/>
          </p:nvPr>
        </p:nvSpPr>
        <p:spPr>
          <a:xfrm>
            <a:off x="0" y="0"/>
            <a:ext cx="12192000" cy="6858000"/>
          </a:xfrm>
        </p:spPr>
        <p:txBody>
          <a:bodyPr anchor="ctr"/>
          <a:lstStyle>
            <a:lvl1pPr marL="0" indent="0" algn="ctr">
              <a:buNone/>
              <a:defRPr/>
            </a:lvl1pPr>
          </a:lstStyle>
          <a:p>
            <a:r>
              <a:rPr lang="en-US" noProof="0"/>
              <a:t>Click to insert a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think-cell" r:id="rId3" imgW="663" imgH="659" progId="TCLayout.ActiveDocument.1">
                  <p:embed/>
                </p:oleObj>
              </mc:Choice>
              <mc:Fallback>
                <p:oleObj name="Diapositiva think-cell"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a:xfrm>
            <a:off x="5311301" y="2658893"/>
            <a:ext cx="6403225" cy="36212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2672072"/>
            <a:ext cx="4027724"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11/1/2024</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79936789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11/1/2024</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ags" Target="../tags/tag2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0.emf"/><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oleObject" Target="../embeddings/oleObject2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D86BCF4-A7BD-C4A3-F4E2-DDAC1E0AAD62}"/>
              </a:ext>
            </a:extLst>
          </p:cNvPr>
          <p:cNvSpPr/>
          <p:nvPr userDrawn="1"/>
        </p:nvSpPr>
        <p:spPr>
          <a:xfrm>
            <a:off x="1" y="6279964"/>
            <a:ext cx="12192000" cy="57803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graphicFrame>
        <p:nvGraphicFramePr>
          <p:cNvPr id="7" name="Object 6" hidden="1"/>
          <p:cNvGraphicFramePr>
            <a:graphicFrameLocks noChangeAspect="1"/>
          </p:cNvGraphicFramePr>
          <p:nvPr>
            <p:custDataLst>
              <p:tags r:id="rId31"/>
            </p:custDataLst>
            <p:extLst>
              <p:ext uri="{D42A27DB-BD31-4B8C-83A1-F6EECF244321}">
                <p14:modId xmlns:p14="http://schemas.microsoft.com/office/powerpoint/2010/main" val="2924602862"/>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a think-cell" r:id="rId32" imgW="270" imgH="270" progId="TCLayout.ActiveDocument.1">
                  <p:embed/>
                </p:oleObj>
              </mc:Choice>
              <mc:Fallback>
                <p:oleObj name="Diapositiva think-cell" r:id="rId32" imgW="270" imgH="270" progId="TCLayout.ActiveDocument.1">
                  <p:embed/>
                  <p:pic>
                    <p:nvPicPr>
                      <p:cNvPr id="7" name="Object 6" hidden="1"/>
                      <p:cNvPicPr/>
                      <p:nvPr/>
                    </p:nvPicPr>
                    <p:blipFill>
                      <a:blip r:embed="rId33"/>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11/1/2024</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760" r:id="rId8"/>
    <p:sldLayoutId id="2147483652" r:id="rId9"/>
    <p:sldLayoutId id="2147483721" r:id="rId10"/>
    <p:sldLayoutId id="2147483739" r:id="rId11"/>
    <p:sldLayoutId id="2147483738" r:id="rId12"/>
    <p:sldLayoutId id="2147483724" r:id="rId13"/>
    <p:sldLayoutId id="2147483653" r:id="rId14"/>
    <p:sldLayoutId id="2147483723" r:id="rId15"/>
    <p:sldLayoutId id="2147483752" r:id="rId16"/>
    <p:sldLayoutId id="2147483753" r:id="rId17"/>
    <p:sldLayoutId id="2147483757" r:id="rId18"/>
    <p:sldLayoutId id="2147483756" r:id="rId19"/>
    <p:sldLayoutId id="2147483754" r:id="rId20"/>
    <p:sldLayoutId id="2147483654" r:id="rId21"/>
    <p:sldLayoutId id="2147483758" r:id="rId22"/>
    <p:sldLayoutId id="2147483759" r:id="rId23"/>
    <p:sldLayoutId id="2147483732" r:id="rId24"/>
    <p:sldLayoutId id="2147483731" r:id="rId25"/>
    <p:sldLayoutId id="2147483728" r:id="rId26"/>
    <p:sldLayoutId id="2147483736" r:id="rId27"/>
    <p:sldLayoutId id="2147483720" r:id="rId28"/>
    <p:sldLayoutId id="2147483762" r:id="rId29"/>
  </p:sldLayoutIdLst>
  <mc:AlternateContent xmlns:mc="http://schemas.openxmlformats.org/markup-compatibility/2006" xmlns:p14="http://schemas.microsoft.com/office/powerpoint/2010/main">
    <mc:Choice Requires="p14">
      <p:transition p14:dur="450">
        <p:fade/>
      </p:transition>
    </mc:Choice>
    <mc:Fallback xmlns:p15="http://schemas.microsoft.com/office/powerpoint/2012/main" xmlns:a14="http://schemas.microsoft.com/office/drawing/2010/main" xmlns:v="urn:schemas-microsoft-com:vml" xmlns:a16="http://schemas.microsoft.com/office/drawing/2014/main"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EC7BACF-F153-AD1E-37D4-09488980E62E}"/>
              </a:ext>
            </a:extLst>
          </p:cNvPr>
          <p:cNvGraphicFramePr>
            <a:graphicFrameLocks noChangeAspect="1"/>
          </p:cNvGraphicFramePr>
          <p:nvPr userDrawn="1">
            <p:custDataLst>
              <p:tags r:id="rId13"/>
            </p:custDataLst>
            <p:extLst>
              <p:ext uri="{D42A27DB-BD31-4B8C-83A1-F6EECF244321}">
                <p14:modId xmlns:p14="http://schemas.microsoft.com/office/powerpoint/2010/main" val="1660666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14" imgW="499" imgH="499" progId="TCLayout.ActiveDocument.1">
                  <p:embed/>
                </p:oleObj>
              </mc:Choice>
              <mc:Fallback>
                <p:oleObj name="Diapositiva think-cell" r:id="rId14" imgW="499" imgH="499" progId="TCLayout.ActiveDocument.1">
                  <p:embed/>
                  <p:pic>
                    <p:nvPicPr>
                      <p:cNvPr id="8" name="think-cell data - do not delete" hidden="1">
                        <a:extLst>
                          <a:ext uri="{FF2B5EF4-FFF2-40B4-BE49-F238E27FC236}">
                            <a16:creationId xmlns:a16="http://schemas.microsoft.com/office/drawing/2014/main" id="{6EC7BACF-F153-AD1E-37D4-09488980E62E}"/>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Pladsholder til titel 1">
            <a:extLst>
              <a:ext uri="{FF2B5EF4-FFF2-40B4-BE49-F238E27FC236}">
                <a16:creationId xmlns:a16="http://schemas.microsoft.com/office/drawing/2014/main" id="{86049566-6887-A115-9321-0F156B2DB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6A1C2A9-B65F-F20C-9052-DEEE8F75F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7D2475-0BEA-D11B-04A1-02185C0A2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95364D-7055-3A45-B36C-A5D67327A59D}" type="datetimeFigureOut">
              <a:rPr lang="da-DK" smtClean="0"/>
              <a:t>01-11-2024</a:t>
            </a:fld>
            <a:endParaRPr lang="da-DK"/>
          </a:p>
        </p:txBody>
      </p:sp>
      <p:sp>
        <p:nvSpPr>
          <p:cNvPr id="5" name="Pladsholder til sidefod 4">
            <a:extLst>
              <a:ext uri="{FF2B5EF4-FFF2-40B4-BE49-F238E27FC236}">
                <a16:creationId xmlns:a16="http://schemas.microsoft.com/office/drawing/2014/main" id="{44FDB27B-1AA3-529A-A2F5-1572465FD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576943DD-536D-8D84-B662-ACD03B34C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0C1269-0481-8745-BCDC-8C4D5E3C169F}" type="slidenum">
              <a:rPr lang="da-DK" smtClean="0"/>
              <a:t>‹#›</a:t>
            </a:fld>
            <a:endParaRPr lang="da-DK"/>
          </a:p>
        </p:txBody>
      </p:sp>
    </p:spTree>
    <p:extLst>
      <p:ext uri="{BB962C8B-B14F-4D97-AF65-F5344CB8AC3E}">
        <p14:creationId xmlns:p14="http://schemas.microsoft.com/office/powerpoint/2010/main" val="239755293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551DADF-DD30-4EE6-1B56-228B2579FF23}"/>
              </a:ext>
            </a:extLst>
          </p:cNvPr>
          <p:cNvSpPr>
            <a:spLocks noGrp="1"/>
          </p:cNvSpPr>
          <p:nvPr>
            <p:ph type="ctrTitle"/>
          </p:nvPr>
        </p:nvSpPr>
        <p:spPr/>
        <p:txBody>
          <a:bodyPr/>
          <a:lstStyle/>
          <a:p>
            <a:r>
              <a:rPr sz="4800"/>
              <a:t>Αντιπρόσωποι προς πελάτες</a:t>
            </a:r>
            <a:endParaRPr lang="en-US" sz="4800"/>
          </a:p>
        </p:txBody>
      </p:sp>
      <p:sp>
        <p:nvSpPr>
          <p:cNvPr id="15" name="Text Placeholder 14">
            <a:extLst>
              <a:ext uri="{FF2B5EF4-FFF2-40B4-BE49-F238E27FC236}">
                <a16:creationId xmlns:a16="http://schemas.microsoft.com/office/drawing/2014/main" id="{A7D2AB9E-64CC-2663-7A50-03EB7E59DE52}"/>
              </a:ext>
            </a:extLst>
          </p:cNvPr>
          <p:cNvSpPr>
            <a:spLocks noGrp="1"/>
          </p:cNvSpPr>
          <p:nvPr>
            <p:ph type="body" sz="quarter" idx="13"/>
          </p:nvPr>
        </p:nvSpPr>
        <p:spPr/>
        <p:txBody>
          <a:bodyPr/>
          <a:lstStyle/>
          <a:p>
            <a:r>
              <a:t>SoMe</a:t>
            </a:r>
            <a:endParaRPr lang="en-US"/>
          </a:p>
        </p:txBody>
      </p:sp>
      <p:sp>
        <p:nvSpPr>
          <p:cNvPr id="10" name="Footer Placeholder 9">
            <a:extLst>
              <a:ext uri="{FF2B5EF4-FFF2-40B4-BE49-F238E27FC236}">
                <a16:creationId xmlns:a16="http://schemas.microsoft.com/office/drawing/2014/main" id="{B4CD4051-30DB-FA6D-739C-1E9522123C96}"/>
              </a:ext>
            </a:extLst>
          </p:cNvPr>
          <p:cNvSpPr>
            <a:spLocks noGrp="1"/>
          </p:cNvSpPr>
          <p:nvPr>
            <p:ph type="ftr" sz="quarter" idx="15"/>
          </p:nvPr>
        </p:nvSpPr>
        <p:spPr/>
        <p:txBody>
          <a:bodyPr/>
          <a:lstStyle/>
          <a:p>
            <a:pPr algn="l"/>
            <a:r>
              <a:t>ΕΜΠΙΣΤΕΥΤΙΚΕΣ ΠΛΗΡΟΦΟΡΙΕΣ ΕΤΑΙΡΕΙΑΣ</a:t>
            </a:r>
          </a:p>
        </p:txBody>
      </p:sp>
      <p:sp>
        <p:nvSpPr>
          <p:cNvPr id="11" name="Slide Number Placeholder 10">
            <a:extLst>
              <a:ext uri="{FF2B5EF4-FFF2-40B4-BE49-F238E27FC236}">
                <a16:creationId xmlns:a16="http://schemas.microsoft.com/office/drawing/2014/main" id="{531C3D94-F9CC-ABC7-93ED-6EFAD0AB6D6F}"/>
              </a:ext>
            </a:extLst>
          </p:cNvPr>
          <p:cNvSpPr>
            <a:spLocks noGrp="1"/>
          </p:cNvSpPr>
          <p:nvPr>
            <p:ph type="sldNum" sz="quarter" idx="16"/>
          </p:nvPr>
        </p:nvSpPr>
        <p:spPr/>
        <p:txBody>
          <a:bodyPr/>
          <a:lstStyle/>
          <a:p>
            <a:fld id="{6C385236-B7BA-4938-9EA6-6DEC8CA653D7}" type="slidenum">
              <a:rPr lang="en-US" smtClean="0"/>
              <a:pPr/>
              <a:t>1</a:t>
            </a:fld>
            <a:endParaRPr lang="en-US"/>
          </a:p>
        </p:txBody>
      </p:sp>
    </p:spTree>
    <p:extLst>
      <p:ext uri="{BB962C8B-B14F-4D97-AF65-F5344CB8AC3E}">
        <p14:creationId xmlns:p14="http://schemas.microsoft.com/office/powerpoint/2010/main" val="24747239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a16="http://schemas.microsoft.com/office/drawing/2014/main"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36041155-4225-9003-6DBB-EEEEC812592C}"/>
              </a:ext>
            </a:extLst>
          </p:cNvPr>
          <p:cNvSpPr>
            <a:spLocks noGrp="1"/>
          </p:cNvSpPr>
          <p:nvPr>
            <p:ph type="ftr" sz="quarter" idx="19"/>
          </p:nvPr>
        </p:nvSpPr>
        <p:spPr/>
        <p:txBody>
          <a:bodyPr/>
          <a:lstStyle/>
          <a:p>
            <a:pPr algn="l"/>
            <a:r>
              <a:t>ΕΜΠΙΣΤΕΥΤΙΚΕΣ ΠΛΗΡΟΦΟΡΙΕΣ ΕΤΑΙΡΕΙΑΣ</a:t>
            </a:r>
          </a:p>
        </p:txBody>
      </p:sp>
      <p:sp>
        <p:nvSpPr>
          <p:cNvPr id="3" name="Pladsholder til slidenummer 2">
            <a:extLst>
              <a:ext uri="{FF2B5EF4-FFF2-40B4-BE49-F238E27FC236}">
                <a16:creationId xmlns:a16="http://schemas.microsoft.com/office/drawing/2014/main" id="{91EA273C-1A90-AE2E-3529-12C521E3D1D1}"/>
              </a:ext>
            </a:extLst>
          </p:cNvPr>
          <p:cNvSpPr>
            <a:spLocks noGrp="1"/>
          </p:cNvSpPr>
          <p:nvPr>
            <p:ph type="sldNum" sz="quarter" idx="20"/>
          </p:nvPr>
        </p:nvSpPr>
        <p:spPr/>
        <p:txBody>
          <a:bodyPr/>
          <a:lstStyle/>
          <a:p>
            <a:fld id="{6C385236-B7BA-4938-9EA6-6DEC8CA653D7}" type="slidenum">
              <a:rPr lang="en-US" smtClean="0"/>
              <a:pPr/>
              <a:t>2</a:t>
            </a:fld>
            <a:endParaRPr lang="en-US"/>
          </a:p>
        </p:txBody>
      </p:sp>
      <p:sp>
        <p:nvSpPr>
          <p:cNvPr id="5" name="Titel 4">
            <a:extLst>
              <a:ext uri="{FF2B5EF4-FFF2-40B4-BE49-F238E27FC236}">
                <a16:creationId xmlns:a16="http://schemas.microsoft.com/office/drawing/2014/main" id="{447DD55E-4301-0465-1739-BEAC8126CCA9}"/>
              </a:ext>
            </a:extLst>
          </p:cNvPr>
          <p:cNvSpPr>
            <a:spLocks noGrp="1"/>
          </p:cNvSpPr>
          <p:nvPr>
            <p:ph type="title"/>
          </p:nvPr>
        </p:nvSpPr>
        <p:spPr/>
        <p:txBody>
          <a:bodyPr/>
          <a:lstStyle/>
          <a:p>
            <a:r>
              <a:t>Αντιπρόσωπος προς πελάτη SoMe #1</a:t>
            </a:r>
          </a:p>
        </p:txBody>
      </p:sp>
      <p:pic>
        <p:nvPicPr>
          <p:cNvPr id="10" name="Billede 5" descr="Et billede, der indeholder Mobiltelefon, Kommunikationsenhed, Transportabel kommunikationsenhed, Mobilenhed&#10;&#10;Automatisk genereret beskrivelse">
            <a:extLst>
              <a:ext uri="{FF2B5EF4-FFF2-40B4-BE49-F238E27FC236}">
                <a16:creationId xmlns:a16="http://schemas.microsoft.com/office/drawing/2014/main" id="{D655E980-3006-11DB-02D4-4467A92461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2949" y="1362343"/>
            <a:ext cx="2639033" cy="4691615"/>
          </a:xfrm>
          <a:prstGeom prst="rect">
            <a:avLst/>
          </a:prstGeom>
        </p:spPr>
      </p:pic>
      <p:sp>
        <p:nvSpPr>
          <p:cNvPr id="7" name="Tekstfelt 6">
            <a:extLst>
              <a:ext uri="{FF2B5EF4-FFF2-40B4-BE49-F238E27FC236}">
                <a16:creationId xmlns:a16="http://schemas.microsoft.com/office/drawing/2014/main" id="{67086BFB-A0A3-A750-03B8-2810D1EA8FFB}"/>
              </a:ext>
            </a:extLst>
          </p:cNvPr>
          <p:cNvSpPr txBox="1"/>
          <p:nvPr/>
        </p:nvSpPr>
        <p:spPr>
          <a:xfrm>
            <a:off x="4628823" y="2481108"/>
            <a:ext cx="1727187" cy="1400383"/>
          </a:xfrm>
          <a:prstGeom prst="rect">
            <a:avLst/>
          </a:prstGeom>
          <a:noFill/>
        </p:spPr>
        <p:txBody>
          <a:bodyPr wrap="square" lIns="0" tIns="0" rIns="0" bIns="0" rtlCol="0" anchor="t">
            <a:spAutoFit/>
          </a:bodyPr>
          <a:lstStyle/>
          <a:p>
            <a:r>
              <a:rPr sz="800">
                <a:latin typeface="Calibri"/>
                <a:cs typeface="Calibri"/>
              </a:rPr>
              <a:t>Είστε έτοιμοι;</a:t>
            </a:r>
            <a:r>
              <a:rPr sz="900">
                <a:solidFill>
                  <a:srgbClr val="333333"/>
                </a:solidFill>
                <a:latin typeface="Segoe UI"/>
                <a:cs typeface="Segoe UI"/>
              </a:rPr>
              <a:t>🌟 Παραγγείλετε το δικό σας (Σύνδεσμος προς τη φόρμα SSE)</a:t>
            </a:r>
            <a:endParaRPr lang="en-DK" sz="800">
              <a:latin typeface="Calibri"/>
              <a:cs typeface="Calibri"/>
            </a:endParaRPr>
          </a:p>
          <a:p>
            <a:r>
              <a:rPr sz="800">
                <a:latin typeface="Calibri"/>
                <a:cs typeface="Calibri"/>
              </a:rPr>
              <a:t> Το Nilfisk SC550 προσαρμόζεται ώστε να ικανοποιεί τις ειδικές απαιτήσεις καθαρισμού του οργανισμού σας και τις ατομικές ανάγκες των χειριστών. </a:t>
            </a:r>
            <a:endParaRPr lang="en-DK" sz="800">
              <a:latin typeface="Calibri"/>
              <a:cs typeface="Calibri"/>
            </a:endParaRPr>
          </a:p>
          <a:p>
            <a:r>
              <a:rPr sz="800">
                <a:solidFill>
                  <a:srgbClr val="28313F"/>
                </a:solidFill>
                <a:latin typeface="Calibri"/>
                <a:cs typeface="Calibri"/>
              </a:rPr>
              <a:t>Εν ολίγοις, το SC550 έχει σχεδιαστεί για να βοηθήσει την ομάδα σας να ευημερήσει και την επιχείρησή σας να επιτύχει.</a:t>
            </a:r>
            <a:r>
              <a:rPr sz="900">
                <a:solidFill>
                  <a:srgbClr val="333333"/>
                </a:solidFill>
                <a:latin typeface="Segoe UI"/>
                <a:cs typeface="Segoe UI"/>
              </a:rPr>
              <a:t>🚀</a:t>
            </a:r>
            <a:r>
              <a:rPr sz="800">
                <a:latin typeface="Calibri"/>
                <a:cs typeface="Calibri"/>
              </a:rPr>
              <a:t> Παραγγείλετε το δικό σας σήμερα και βιώστε τη νέα γενιά προϊόντων φροντίδας δαπέδου!  </a:t>
            </a:r>
          </a:p>
        </p:txBody>
      </p:sp>
      <p:sp>
        <p:nvSpPr>
          <p:cNvPr id="9" name="Pladsholder til tekst 3">
            <a:extLst>
              <a:ext uri="{FF2B5EF4-FFF2-40B4-BE49-F238E27FC236}">
                <a16:creationId xmlns:a16="http://schemas.microsoft.com/office/drawing/2014/main" id="{6FE9EE24-5FDD-9E5A-A619-F6630512CDAB}"/>
              </a:ext>
            </a:extLst>
          </p:cNvPr>
          <p:cNvSpPr>
            <a:spLocks noGrp="1"/>
          </p:cNvSpPr>
          <p:nvPr/>
        </p:nvSpPr>
        <p:spPr>
          <a:xfrm>
            <a:off x="7077980" y="2591700"/>
            <a:ext cx="3288727" cy="3134006"/>
          </a:xfrm>
          <a:prstGeom prst="rect">
            <a:avLst/>
          </a:prstGeom>
        </p:spPr>
        <p:txBody>
          <a:bodyPr vert="horz" lIns="0" tIns="0" rIns="0" bIns="0" rtlCol="0" anchor="t">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sz="1600" b="1" dirty="0" err="1">
                <a:latin typeface="Roboto"/>
                <a:cs typeface="Roboto"/>
              </a:rPr>
              <a:t>Γενικά</a:t>
            </a:r>
            <a:endParaRPr sz="1600" b="1" dirty="0">
              <a:latin typeface="Roboto"/>
              <a:cs typeface="Roboto"/>
            </a:endParaRPr>
          </a:p>
          <a:p>
            <a:r>
              <a:rPr sz="1050" dirty="0" err="1">
                <a:cs typeface="Roboto"/>
              </a:rPr>
              <a:t>Ημερομηνί</a:t>
            </a:r>
            <a:r>
              <a:rPr sz="1050" dirty="0">
                <a:cs typeface="Roboto"/>
              </a:rPr>
              <a:t>α έκδοσης: 12 Νοεμβρίου</a:t>
            </a:r>
          </a:p>
          <a:p>
            <a:r>
              <a:rPr sz="1050" dirty="0" err="1">
                <a:cs typeface="Roboto"/>
              </a:rPr>
              <a:t>Κείμενο</a:t>
            </a:r>
            <a:r>
              <a:rPr sz="1050" dirty="0">
                <a:cs typeface="Roboto"/>
              </a:rPr>
              <a:t> </a:t>
            </a:r>
            <a:r>
              <a:rPr sz="1050" dirty="0" err="1">
                <a:cs typeface="Roboto"/>
              </a:rPr>
              <a:t>στην</a:t>
            </a:r>
            <a:r>
              <a:rPr sz="1050" dirty="0">
                <a:cs typeface="Roboto"/>
              </a:rPr>
              <a:t> </a:t>
            </a:r>
            <a:r>
              <a:rPr sz="1050" dirty="0" err="1">
                <a:cs typeface="Roboto"/>
              </a:rPr>
              <a:t>εικόν</a:t>
            </a:r>
            <a:r>
              <a:rPr sz="1050" dirty="0">
                <a:cs typeface="Roboto"/>
              </a:rPr>
              <a:t>α: Καλώς ορίσατε στη νέα γενιά προϊόντων φροντίδας δαπέδων!</a:t>
            </a:r>
          </a:p>
          <a:p>
            <a:r>
              <a:rPr sz="1050" dirty="0" err="1">
                <a:cs typeface="Roboto"/>
              </a:rPr>
              <a:t>Σώμ</a:t>
            </a:r>
            <a:r>
              <a:rPr sz="1050" dirty="0">
                <a:cs typeface="Roboto"/>
              </a:rPr>
              <a:t>α κειμένου:</a:t>
            </a:r>
          </a:p>
          <a:p>
            <a:r>
              <a:rPr sz="1050" dirty="0" err="1">
                <a:cs typeface="Roboto"/>
              </a:rPr>
              <a:t>Είστε</a:t>
            </a:r>
            <a:r>
              <a:rPr sz="1050" dirty="0">
                <a:cs typeface="Roboto"/>
              </a:rPr>
              <a:t> </a:t>
            </a:r>
            <a:r>
              <a:rPr sz="1050" dirty="0" err="1">
                <a:cs typeface="Roboto"/>
              </a:rPr>
              <a:t>έτοιμοι</a:t>
            </a:r>
            <a:r>
              <a:rPr sz="1050" dirty="0">
                <a:cs typeface="Roboto"/>
              </a:rPr>
              <a:t>; </a:t>
            </a:r>
            <a:r>
              <a:rPr sz="900" dirty="0">
                <a:solidFill>
                  <a:srgbClr val="333333"/>
                </a:solidFill>
                <a:latin typeface="Segoe UI"/>
                <a:cs typeface="Segoe UI"/>
              </a:rPr>
              <a:t>🌟 </a:t>
            </a:r>
            <a:r>
              <a:rPr sz="900" dirty="0">
                <a:solidFill>
                  <a:srgbClr val="333333"/>
                </a:solidFill>
                <a:highlight>
                  <a:srgbClr val="FFFF00"/>
                </a:highlight>
                <a:latin typeface="Segoe UI"/>
                <a:cs typeface="Segoe UI"/>
              </a:rPr>
              <a:t>Παρα</a:t>
            </a:r>
            <a:r>
              <a:rPr sz="900" dirty="0" err="1">
                <a:solidFill>
                  <a:srgbClr val="333333"/>
                </a:solidFill>
                <a:highlight>
                  <a:srgbClr val="FFFF00"/>
                </a:highlight>
                <a:latin typeface="Segoe UI"/>
                <a:cs typeface="Segoe UI"/>
              </a:rPr>
              <a:t>γγείλετε</a:t>
            </a:r>
            <a:r>
              <a:rPr sz="900" dirty="0">
                <a:solidFill>
                  <a:srgbClr val="333333"/>
                </a:solidFill>
                <a:highlight>
                  <a:srgbClr val="FFFF00"/>
                </a:highlight>
                <a:latin typeface="Segoe UI"/>
                <a:cs typeface="Segoe UI"/>
              </a:rPr>
              <a:t> </a:t>
            </a:r>
            <a:r>
              <a:rPr sz="900" dirty="0" err="1">
                <a:solidFill>
                  <a:srgbClr val="333333"/>
                </a:solidFill>
                <a:highlight>
                  <a:srgbClr val="FFFF00"/>
                </a:highlight>
                <a:latin typeface="Segoe UI"/>
                <a:cs typeface="Segoe UI"/>
              </a:rPr>
              <a:t>το</a:t>
            </a:r>
            <a:r>
              <a:rPr sz="900" dirty="0">
                <a:solidFill>
                  <a:srgbClr val="333333"/>
                </a:solidFill>
                <a:highlight>
                  <a:srgbClr val="FFFF00"/>
                </a:highlight>
                <a:latin typeface="Segoe UI"/>
                <a:cs typeface="Segoe UI"/>
              </a:rPr>
              <a:t> </a:t>
            </a:r>
            <a:r>
              <a:rPr sz="900" dirty="0" err="1">
                <a:solidFill>
                  <a:srgbClr val="333333"/>
                </a:solidFill>
                <a:highlight>
                  <a:srgbClr val="FFFF00"/>
                </a:highlight>
                <a:latin typeface="Segoe UI"/>
                <a:cs typeface="Segoe UI"/>
              </a:rPr>
              <a:t>δικό</a:t>
            </a:r>
            <a:r>
              <a:rPr sz="900" dirty="0">
                <a:solidFill>
                  <a:srgbClr val="333333"/>
                </a:solidFill>
                <a:highlight>
                  <a:srgbClr val="FFFF00"/>
                </a:highlight>
                <a:latin typeface="Segoe UI"/>
                <a:cs typeface="Segoe UI"/>
              </a:rPr>
              <a:t> σας (</a:t>
            </a:r>
            <a:r>
              <a:rPr sz="900" dirty="0" err="1">
                <a:solidFill>
                  <a:srgbClr val="333333"/>
                </a:solidFill>
                <a:highlight>
                  <a:srgbClr val="FFFF00"/>
                </a:highlight>
                <a:latin typeface="Segoe UI"/>
                <a:cs typeface="Segoe UI"/>
              </a:rPr>
              <a:t>Σύνδεσμος</a:t>
            </a:r>
            <a:r>
              <a:rPr sz="900" dirty="0">
                <a:solidFill>
                  <a:srgbClr val="333333"/>
                </a:solidFill>
                <a:highlight>
                  <a:srgbClr val="FFFF00"/>
                </a:highlight>
                <a:latin typeface="Segoe UI"/>
                <a:cs typeface="Segoe UI"/>
              </a:rPr>
              <a:t> π</a:t>
            </a:r>
            <a:r>
              <a:rPr sz="900" dirty="0" err="1">
                <a:solidFill>
                  <a:srgbClr val="333333"/>
                </a:solidFill>
                <a:highlight>
                  <a:srgbClr val="FFFF00"/>
                </a:highlight>
                <a:latin typeface="Segoe UI"/>
                <a:cs typeface="Segoe UI"/>
              </a:rPr>
              <a:t>ρος</a:t>
            </a:r>
            <a:r>
              <a:rPr sz="900" dirty="0">
                <a:solidFill>
                  <a:srgbClr val="333333"/>
                </a:solidFill>
                <a:highlight>
                  <a:srgbClr val="FFFF00"/>
                </a:highlight>
                <a:latin typeface="Segoe UI"/>
                <a:cs typeface="Segoe UI"/>
              </a:rPr>
              <a:t> </a:t>
            </a:r>
            <a:r>
              <a:rPr sz="900" dirty="0" err="1">
                <a:solidFill>
                  <a:srgbClr val="333333"/>
                </a:solidFill>
                <a:highlight>
                  <a:srgbClr val="FFFF00"/>
                </a:highlight>
                <a:latin typeface="Segoe UI"/>
                <a:cs typeface="Segoe UI"/>
              </a:rPr>
              <a:t>τη</a:t>
            </a:r>
            <a:r>
              <a:rPr sz="900" dirty="0">
                <a:solidFill>
                  <a:srgbClr val="333333"/>
                </a:solidFill>
                <a:highlight>
                  <a:srgbClr val="FFFF00"/>
                </a:highlight>
                <a:latin typeface="Segoe UI"/>
                <a:cs typeface="Segoe UI"/>
              </a:rPr>
              <a:t> </a:t>
            </a:r>
            <a:r>
              <a:rPr sz="900" dirty="0" err="1">
                <a:solidFill>
                  <a:srgbClr val="333333"/>
                </a:solidFill>
                <a:highlight>
                  <a:srgbClr val="FFFF00"/>
                </a:highlight>
                <a:latin typeface="Segoe UI"/>
                <a:cs typeface="Segoe UI"/>
              </a:rPr>
              <a:t>φόρμ</a:t>
            </a:r>
            <a:r>
              <a:rPr sz="900" dirty="0">
                <a:solidFill>
                  <a:srgbClr val="333333"/>
                </a:solidFill>
                <a:highlight>
                  <a:srgbClr val="FFFF00"/>
                </a:highlight>
                <a:latin typeface="Segoe UI"/>
                <a:cs typeface="Segoe UI"/>
              </a:rPr>
              <a:t>α SSE)</a:t>
            </a:r>
            <a:endParaRPr lang="en-DK" sz="1050" dirty="0">
              <a:highlight>
                <a:srgbClr val="FFFF00"/>
              </a:highlight>
              <a:ea typeface="Roboto" panose="02000000000000000000" pitchFamily="2" charset="0"/>
              <a:cs typeface="Roboto" panose="02000000000000000000" pitchFamily="2" charset="0"/>
            </a:endParaRPr>
          </a:p>
          <a:p>
            <a:r>
              <a:rPr sz="1050" dirty="0" err="1">
                <a:cs typeface="Roboto"/>
              </a:rPr>
              <a:t>Το</a:t>
            </a:r>
            <a:r>
              <a:rPr sz="1050" dirty="0">
                <a:cs typeface="Roboto"/>
              </a:rPr>
              <a:t> </a:t>
            </a:r>
            <a:r>
              <a:rPr sz="1050" dirty="0" err="1">
                <a:cs typeface="Roboto"/>
              </a:rPr>
              <a:t>Nilfisk</a:t>
            </a:r>
            <a:r>
              <a:rPr sz="1050" dirty="0">
                <a:cs typeface="Roboto"/>
              </a:rPr>
              <a:t> SC550 π</a:t>
            </a:r>
            <a:r>
              <a:rPr sz="1050" dirty="0" err="1">
                <a:cs typeface="Roboto"/>
              </a:rPr>
              <a:t>ροσ</a:t>
            </a:r>
            <a:r>
              <a:rPr sz="1050" dirty="0">
                <a:cs typeface="Roboto"/>
              </a:rPr>
              <a:t>αρμόζεται ώστε να ικανοποιεί τις ειδικές απαιτήσεις καθαρισμού του οργανισμού σας και τις ατομικές ανάγκες των χειριστών. </a:t>
            </a:r>
            <a:endParaRPr lang="en-DK" sz="1050" dirty="0">
              <a:ea typeface="Roboto"/>
              <a:cs typeface="Roboto"/>
            </a:endParaRPr>
          </a:p>
          <a:p>
            <a:r>
              <a:rPr sz="1050" dirty="0" err="1">
                <a:cs typeface="Roboto"/>
              </a:rPr>
              <a:t>Εν</a:t>
            </a:r>
            <a:r>
              <a:rPr sz="1050" dirty="0">
                <a:cs typeface="Roboto"/>
              </a:rPr>
              <a:t> </a:t>
            </a:r>
            <a:r>
              <a:rPr sz="1050" dirty="0" err="1">
                <a:cs typeface="Roboto"/>
              </a:rPr>
              <a:t>ολίγοις</a:t>
            </a:r>
            <a:r>
              <a:rPr sz="1050" dirty="0">
                <a:cs typeface="Roboto"/>
              </a:rPr>
              <a:t>, </a:t>
            </a:r>
            <a:r>
              <a:rPr sz="1050" dirty="0" err="1">
                <a:cs typeface="Roboto"/>
              </a:rPr>
              <a:t>το</a:t>
            </a:r>
            <a:r>
              <a:rPr sz="1050" dirty="0">
                <a:cs typeface="Roboto"/>
              </a:rPr>
              <a:t> SC550 </a:t>
            </a:r>
            <a:r>
              <a:rPr sz="1050" dirty="0" err="1">
                <a:cs typeface="Roboto"/>
              </a:rPr>
              <a:t>έχει</a:t>
            </a:r>
            <a:r>
              <a:rPr sz="1050" dirty="0">
                <a:cs typeface="Roboto"/>
              </a:rPr>
              <a:t> </a:t>
            </a:r>
            <a:r>
              <a:rPr sz="1050" dirty="0" err="1">
                <a:cs typeface="Roboto"/>
              </a:rPr>
              <a:t>σχεδι</a:t>
            </a:r>
            <a:r>
              <a:rPr sz="1050" dirty="0">
                <a:cs typeface="Roboto"/>
              </a:rPr>
              <a:t>αστεί για να βοηθήσει την ομάδα σας να ευημερήσει και την επιχείρησή σας να επιτύχει.</a:t>
            </a:r>
            <a:r>
              <a:rPr sz="900" dirty="0">
                <a:solidFill>
                  <a:srgbClr val="333333"/>
                </a:solidFill>
                <a:latin typeface="Segoe UI"/>
                <a:cs typeface="Segoe UI"/>
              </a:rPr>
              <a:t>🚀</a:t>
            </a:r>
            <a:r>
              <a:rPr sz="1050" dirty="0">
                <a:cs typeface="Roboto"/>
              </a:rPr>
              <a:t> Παραγγείλετε το δικό σας σήμερα και βιώστε τη νέα γενιά προϊόντων φροντίδας δαπέδου! </a:t>
            </a:r>
          </a:p>
          <a:p>
            <a:r>
              <a:rPr sz="1050" dirty="0">
                <a:cs typeface="Roboto"/>
              </a:rPr>
              <a:t>(</a:t>
            </a:r>
            <a:r>
              <a:rPr sz="1050" dirty="0" err="1">
                <a:cs typeface="Roboto"/>
              </a:rPr>
              <a:t>σύνδεσμος</a:t>
            </a:r>
            <a:r>
              <a:rPr sz="1050" dirty="0">
                <a:cs typeface="Roboto"/>
              </a:rPr>
              <a:t> π</a:t>
            </a:r>
            <a:r>
              <a:rPr sz="1050" dirty="0" err="1">
                <a:cs typeface="Roboto"/>
              </a:rPr>
              <a:t>ρος</a:t>
            </a:r>
            <a:r>
              <a:rPr sz="1050" dirty="0">
                <a:cs typeface="Roboto"/>
              </a:rPr>
              <a:t> </a:t>
            </a:r>
            <a:r>
              <a:rPr sz="1050" dirty="0" err="1">
                <a:cs typeface="Roboto"/>
              </a:rPr>
              <a:t>τη</a:t>
            </a:r>
            <a:r>
              <a:rPr sz="1050" dirty="0">
                <a:cs typeface="Roboto"/>
              </a:rPr>
              <a:t> </a:t>
            </a:r>
            <a:r>
              <a:rPr sz="1050" dirty="0" err="1">
                <a:cs typeface="Roboto"/>
              </a:rPr>
              <a:t>φόρμ</a:t>
            </a:r>
            <a:r>
              <a:rPr sz="1050" dirty="0">
                <a:cs typeface="Roboto"/>
              </a:rPr>
              <a:t>α SSE)</a:t>
            </a:r>
          </a:p>
          <a:p>
            <a:pPr>
              <a:spcBef>
                <a:spcPts val="0"/>
              </a:spcBef>
            </a:pP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15" name="Pladsholder til tekst 3">
            <a:extLst>
              <a:ext uri="{FF2B5EF4-FFF2-40B4-BE49-F238E27FC236}">
                <a16:creationId xmlns:a16="http://schemas.microsoft.com/office/drawing/2014/main" id="{444F6AC4-2362-6659-567A-3282B7CE371C}"/>
              </a:ext>
            </a:extLst>
          </p:cNvPr>
          <p:cNvSpPr>
            <a:spLocks noGrp="1"/>
          </p:cNvSpPr>
          <p:nvPr>
            <p:ph type="body" sz="quarter" idx="14"/>
          </p:nvPr>
        </p:nvSpPr>
        <p:spPr>
          <a:xfrm>
            <a:off x="475521" y="873877"/>
            <a:ext cx="11235102" cy="376456"/>
          </a:xfrm>
        </p:spPr>
        <p:txBody>
          <a:bodyPr/>
          <a:lstStyle/>
          <a:p>
            <a:r>
              <a:rPr sz="800"/>
              <a:t>Μέγεθος: 1200x627</a:t>
            </a:r>
          </a:p>
          <a:p>
            <a:r>
              <a:rPr sz="800"/>
              <a:t>Κάτοχος: Thomas/Ashton</a:t>
            </a:r>
          </a:p>
          <a:p>
            <a:r>
              <a:rPr sz="800"/>
              <a:t>Κατάσταση: Προς έγκριση</a:t>
            </a:r>
            <a:endParaRPr lang="en-DK" sz="800"/>
          </a:p>
        </p:txBody>
      </p:sp>
      <p:pic>
        <p:nvPicPr>
          <p:cNvPr id="4" name="GR Media1">
            <a:hlinkClick r:id="" action="ppaction://media"/>
            <a:extLst>
              <a:ext uri="{FF2B5EF4-FFF2-40B4-BE49-F238E27FC236}">
                <a16:creationId xmlns:a16="http://schemas.microsoft.com/office/drawing/2014/main" id="{552B1EDA-EAF6-1449-8356-C5E9CD4B89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8861" y="4197095"/>
            <a:ext cx="1945092" cy="1018083"/>
          </a:xfrm>
          <a:prstGeom prst="rect">
            <a:avLst/>
          </a:prstGeom>
        </p:spPr>
      </p:pic>
    </p:spTree>
    <p:extLst>
      <p:ext uri="{BB962C8B-B14F-4D97-AF65-F5344CB8AC3E}">
        <p14:creationId xmlns:p14="http://schemas.microsoft.com/office/powerpoint/2010/main" val="289814639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a14="http://schemas.microsoft.com/office/drawing/2010/main"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36041155-4225-9003-6DBB-EEEEC812592C}"/>
              </a:ext>
            </a:extLst>
          </p:cNvPr>
          <p:cNvSpPr>
            <a:spLocks noGrp="1"/>
          </p:cNvSpPr>
          <p:nvPr>
            <p:ph type="ftr" sz="quarter" idx="19"/>
          </p:nvPr>
        </p:nvSpPr>
        <p:spPr/>
        <p:txBody>
          <a:bodyPr/>
          <a:lstStyle/>
          <a:p>
            <a:pPr algn="l"/>
            <a:r>
              <a:t>ΕΜΠΙΣΤΕΥΤΙΚΕΣ ΠΛΗΡΟΦΟΡΙΕΣ ΕΤΑΙΡΕΙΑΣ</a:t>
            </a:r>
          </a:p>
        </p:txBody>
      </p:sp>
      <p:sp>
        <p:nvSpPr>
          <p:cNvPr id="3" name="Pladsholder til slidenummer 2">
            <a:extLst>
              <a:ext uri="{FF2B5EF4-FFF2-40B4-BE49-F238E27FC236}">
                <a16:creationId xmlns:a16="http://schemas.microsoft.com/office/drawing/2014/main" id="{91EA273C-1A90-AE2E-3529-12C521E3D1D1}"/>
              </a:ext>
            </a:extLst>
          </p:cNvPr>
          <p:cNvSpPr>
            <a:spLocks noGrp="1"/>
          </p:cNvSpPr>
          <p:nvPr>
            <p:ph type="sldNum" sz="quarter" idx="20"/>
          </p:nvPr>
        </p:nvSpPr>
        <p:spPr/>
        <p:txBody>
          <a:bodyPr/>
          <a:lstStyle/>
          <a:p>
            <a:fld id="{6C385236-B7BA-4938-9EA6-6DEC8CA653D7}" type="slidenum">
              <a:rPr lang="en-US" smtClean="0"/>
              <a:pPr/>
              <a:t>3</a:t>
            </a:fld>
            <a:endParaRPr lang="en-US"/>
          </a:p>
        </p:txBody>
      </p:sp>
      <p:sp>
        <p:nvSpPr>
          <p:cNvPr id="5" name="Titel 4">
            <a:extLst>
              <a:ext uri="{FF2B5EF4-FFF2-40B4-BE49-F238E27FC236}">
                <a16:creationId xmlns:a16="http://schemas.microsoft.com/office/drawing/2014/main" id="{447DD55E-4301-0465-1739-BEAC8126CCA9}"/>
              </a:ext>
            </a:extLst>
          </p:cNvPr>
          <p:cNvSpPr>
            <a:spLocks noGrp="1"/>
          </p:cNvSpPr>
          <p:nvPr>
            <p:ph type="title"/>
          </p:nvPr>
        </p:nvSpPr>
        <p:spPr/>
        <p:txBody>
          <a:bodyPr/>
          <a:lstStyle/>
          <a:p>
            <a:r>
              <a:t>Αντιπρόσωπος προς πελάτη SoMe #2</a:t>
            </a:r>
          </a:p>
        </p:txBody>
      </p:sp>
      <p:pic>
        <p:nvPicPr>
          <p:cNvPr id="10" name="Billede 5" descr="Et billede, der indeholder Mobiltelefon, Kommunikationsenhed, Transportabel kommunikationsenhed, Mobilenhed&#10;&#10;Automatisk genereret beskrivelse">
            <a:extLst>
              <a:ext uri="{FF2B5EF4-FFF2-40B4-BE49-F238E27FC236}">
                <a16:creationId xmlns:a16="http://schemas.microsoft.com/office/drawing/2014/main" id="{D655E980-3006-11DB-02D4-4467A92461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2949" y="1362343"/>
            <a:ext cx="2639033" cy="4691615"/>
          </a:xfrm>
          <a:prstGeom prst="rect">
            <a:avLst/>
          </a:prstGeom>
        </p:spPr>
      </p:pic>
      <p:sp>
        <p:nvSpPr>
          <p:cNvPr id="7" name="Tekstfelt 6">
            <a:extLst>
              <a:ext uri="{FF2B5EF4-FFF2-40B4-BE49-F238E27FC236}">
                <a16:creationId xmlns:a16="http://schemas.microsoft.com/office/drawing/2014/main" id="{67086BFB-A0A3-A750-03B8-2810D1EA8FFB}"/>
              </a:ext>
            </a:extLst>
          </p:cNvPr>
          <p:cNvSpPr txBox="1"/>
          <p:nvPr/>
        </p:nvSpPr>
        <p:spPr>
          <a:xfrm>
            <a:off x="4628823" y="2481108"/>
            <a:ext cx="1727187" cy="861774"/>
          </a:xfrm>
          <a:prstGeom prst="rect">
            <a:avLst/>
          </a:prstGeom>
          <a:noFill/>
        </p:spPr>
        <p:txBody>
          <a:bodyPr wrap="square" lIns="0" tIns="0" rIns="0" bIns="0" rtlCol="0" anchor="t">
            <a:spAutoFit/>
          </a:bodyPr>
          <a:lstStyle/>
          <a:p>
            <a:r>
              <a:rPr sz="800">
                <a:highlight>
                  <a:srgbClr val="FFFF00"/>
                </a:highlight>
                <a:cs typeface="Roboto"/>
              </a:rPr>
              <a:t>Γίνετε ο πρώτος που θα κάνει κράτηση για μια επίδειξη (σύνδεσμος προς τη φόρμα SSE)</a:t>
            </a:r>
          </a:p>
          <a:p>
            <a:r>
              <a:rPr sz="800">
                <a:latin typeface="Calibri"/>
                <a:cs typeface="Calibri"/>
              </a:rPr>
              <a:t>Λάβετε θέσεις, έτοιμοι, καθαρίζουμε! Εύκολο στην εκμάθηση και διαισθητικό στη χρήση, το Nilfisk SC550 σάς βοηθά να είστε γρήγορα έτοιμοι για εργασία στο δάπεδο, αντιμετωπίζοντας τις δύσκολες ακαταστασίες με ευκολία.  </a:t>
            </a:r>
          </a:p>
        </p:txBody>
      </p:sp>
      <p:sp>
        <p:nvSpPr>
          <p:cNvPr id="9" name="Pladsholder til tekst 3">
            <a:extLst>
              <a:ext uri="{FF2B5EF4-FFF2-40B4-BE49-F238E27FC236}">
                <a16:creationId xmlns:a16="http://schemas.microsoft.com/office/drawing/2014/main" id="{20F41CD0-357F-D506-3846-3EC0572CA6DD}"/>
              </a:ext>
            </a:extLst>
          </p:cNvPr>
          <p:cNvSpPr>
            <a:spLocks noGrp="1"/>
          </p:cNvSpPr>
          <p:nvPr/>
        </p:nvSpPr>
        <p:spPr>
          <a:xfrm>
            <a:off x="8148639" y="2557096"/>
            <a:ext cx="2068788" cy="3277174"/>
          </a:xfrm>
          <a:prstGeom prst="rect">
            <a:avLst/>
          </a:prstGeom>
        </p:spPr>
        <p:txBody>
          <a:bodyPr vert="horz" lIns="0" tIns="0" rIns="0" bIns="0" rtlCol="0" anchor="t">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sz="1600" b="1">
                <a:latin typeface="Roboto"/>
                <a:cs typeface="Roboto"/>
              </a:rPr>
              <a:t>Γρήγορη εκκίνηση</a:t>
            </a:r>
          </a:p>
          <a:p>
            <a:r>
              <a:rPr sz="1050">
                <a:cs typeface="Roboto"/>
              </a:rPr>
              <a:t>Ημερομηνία έκδοσης: 17 Οκτωβρίου</a:t>
            </a:r>
          </a:p>
          <a:p>
            <a:r>
              <a:rPr sz="1050">
                <a:cs typeface="Roboto"/>
              </a:rPr>
              <a:t>Κείμενο στην εικόνα: Έτοιμο για λειτουργία σε χρόνο μηδέν</a:t>
            </a:r>
          </a:p>
          <a:p>
            <a:r>
              <a:rPr sz="1050">
                <a:cs typeface="Roboto"/>
              </a:rPr>
              <a:t>Σώμα κειμένου:</a:t>
            </a:r>
          </a:p>
          <a:p>
            <a:r>
              <a:rPr sz="1050">
                <a:highlight>
                  <a:srgbClr val="FFFF00"/>
                </a:highlight>
                <a:cs typeface="Roboto"/>
              </a:rPr>
              <a:t>Γίνετε ο πρώτος που θα κάνει κράτηση για μια επίδειξη (σύνδεσμος προς τη φόρμα SSE)</a:t>
            </a:r>
          </a:p>
          <a:p>
            <a:r>
              <a:rPr sz="1050">
                <a:cs typeface="Roboto"/>
              </a:rPr>
              <a:t>Λάβετε θέσεις, έτοιμοι, καθαρίζουμε! Εύκολο στην εκμάθηση και διαισθητικό στη χρήση, το Nilfisk SC550 σάς βοηθά να είστε γρήγορα έτοιμοι για εργασία στο δάπεδο, αντιμετωπίζοντας τις δύσκολες ακαταστασίες με ευκολία. (σύνδεσμος προς LP) </a:t>
            </a:r>
          </a:p>
          <a:p>
            <a:pPr>
              <a:spcBef>
                <a:spcPts val="0"/>
              </a:spcBef>
            </a:pPr>
            <a:endParaRPr lang="en-US" sz="1200">
              <a:latin typeface="Roboto" panose="02000000000000000000" pitchFamily="2" charset="0"/>
              <a:ea typeface="Roboto" panose="02000000000000000000" pitchFamily="2" charset="0"/>
              <a:cs typeface="Roboto" panose="02000000000000000000" pitchFamily="2" charset="0"/>
            </a:endParaRPr>
          </a:p>
        </p:txBody>
      </p:sp>
      <p:sp>
        <p:nvSpPr>
          <p:cNvPr id="14" name="Pladsholder til tekst 3">
            <a:extLst>
              <a:ext uri="{FF2B5EF4-FFF2-40B4-BE49-F238E27FC236}">
                <a16:creationId xmlns:a16="http://schemas.microsoft.com/office/drawing/2014/main" id="{8FA04C19-5FAD-EFF2-7633-A1372365146B}"/>
              </a:ext>
            </a:extLst>
          </p:cNvPr>
          <p:cNvSpPr>
            <a:spLocks noGrp="1"/>
          </p:cNvSpPr>
          <p:nvPr>
            <p:ph type="body" sz="quarter" idx="14"/>
          </p:nvPr>
        </p:nvSpPr>
        <p:spPr>
          <a:xfrm>
            <a:off x="475521" y="873877"/>
            <a:ext cx="11235102" cy="376456"/>
          </a:xfrm>
        </p:spPr>
        <p:txBody>
          <a:bodyPr/>
          <a:lstStyle/>
          <a:p>
            <a:r>
              <a:rPr sz="800"/>
              <a:t>Μέγεθος: 1200x1200</a:t>
            </a:r>
          </a:p>
          <a:p>
            <a:r>
              <a:rPr sz="800"/>
              <a:t>Κάτοχος: Thomas/Ashton</a:t>
            </a:r>
          </a:p>
          <a:p>
            <a:r>
              <a:rPr sz="800"/>
              <a:t>Κατάσταση: Προς έγκριση</a:t>
            </a:r>
            <a:endParaRPr lang="en-DK" sz="800"/>
          </a:p>
        </p:txBody>
      </p:sp>
      <p:pic>
        <p:nvPicPr>
          <p:cNvPr id="4" name="GR Media2">
            <a:hlinkClick r:id="" action="ppaction://media"/>
            <a:extLst>
              <a:ext uri="{FF2B5EF4-FFF2-40B4-BE49-F238E27FC236}">
                <a16:creationId xmlns:a16="http://schemas.microsoft.com/office/drawing/2014/main" id="{20784D2D-BBC1-6347-91C6-220A6D64FF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34461" y="3515119"/>
            <a:ext cx="1932637" cy="1932637"/>
          </a:xfrm>
          <a:prstGeom prst="rect">
            <a:avLst/>
          </a:prstGeom>
        </p:spPr>
      </p:pic>
    </p:spTree>
    <p:extLst>
      <p:ext uri="{BB962C8B-B14F-4D97-AF65-F5344CB8AC3E}">
        <p14:creationId xmlns:p14="http://schemas.microsoft.com/office/powerpoint/2010/main" val="193348126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a14="http://schemas.microsoft.com/office/drawing/2010/main"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36041155-4225-9003-6DBB-EEEEC812592C}"/>
              </a:ext>
            </a:extLst>
          </p:cNvPr>
          <p:cNvSpPr>
            <a:spLocks noGrp="1"/>
          </p:cNvSpPr>
          <p:nvPr>
            <p:ph type="ftr" sz="quarter" idx="19"/>
          </p:nvPr>
        </p:nvSpPr>
        <p:spPr/>
        <p:txBody>
          <a:bodyPr/>
          <a:lstStyle/>
          <a:p>
            <a:pPr algn="l"/>
            <a:r>
              <a:t>ΕΜΠΙΣΤΕΥΤΙΚΕΣ ΠΛΗΡΟΦΟΡΙΕΣ ΕΤΑΙΡΕΙΑΣ</a:t>
            </a:r>
          </a:p>
        </p:txBody>
      </p:sp>
      <p:sp>
        <p:nvSpPr>
          <p:cNvPr id="3" name="Pladsholder til slidenummer 2">
            <a:extLst>
              <a:ext uri="{FF2B5EF4-FFF2-40B4-BE49-F238E27FC236}">
                <a16:creationId xmlns:a16="http://schemas.microsoft.com/office/drawing/2014/main" id="{91EA273C-1A90-AE2E-3529-12C521E3D1D1}"/>
              </a:ext>
            </a:extLst>
          </p:cNvPr>
          <p:cNvSpPr>
            <a:spLocks noGrp="1"/>
          </p:cNvSpPr>
          <p:nvPr>
            <p:ph type="sldNum" sz="quarter" idx="20"/>
          </p:nvPr>
        </p:nvSpPr>
        <p:spPr/>
        <p:txBody>
          <a:bodyPr/>
          <a:lstStyle/>
          <a:p>
            <a:fld id="{6C385236-B7BA-4938-9EA6-6DEC8CA653D7}" type="slidenum">
              <a:rPr lang="en-US" smtClean="0"/>
              <a:pPr/>
              <a:t>4</a:t>
            </a:fld>
            <a:endParaRPr lang="en-US"/>
          </a:p>
        </p:txBody>
      </p:sp>
      <p:sp>
        <p:nvSpPr>
          <p:cNvPr id="5" name="Titel 4">
            <a:extLst>
              <a:ext uri="{FF2B5EF4-FFF2-40B4-BE49-F238E27FC236}">
                <a16:creationId xmlns:a16="http://schemas.microsoft.com/office/drawing/2014/main" id="{447DD55E-4301-0465-1739-BEAC8126CCA9}"/>
              </a:ext>
            </a:extLst>
          </p:cNvPr>
          <p:cNvSpPr>
            <a:spLocks noGrp="1"/>
          </p:cNvSpPr>
          <p:nvPr>
            <p:ph type="title"/>
          </p:nvPr>
        </p:nvSpPr>
        <p:spPr/>
        <p:txBody>
          <a:bodyPr/>
          <a:lstStyle/>
          <a:p>
            <a:r>
              <a:t>Αντιπρόσωπος προς πελάτη SoMe #3</a:t>
            </a:r>
          </a:p>
        </p:txBody>
      </p:sp>
      <p:pic>
        <p:nvPicPr>
          <p:cNvPr id="10" name="Billede 5" descr="Et billede, der indeholder Mobiltelefon, Kommunikationsenhed, Transportabel kommunikationsenhed, Mobilenhed&#10;&#10;Automatisk genereret beskrivelse">
            <a:extLst>
              <a:ext uri="{FF2B5EF4-FFF2-40B4-BE49-F238E27FC236}">
                <a16:creationId xmlns:a16="http://schemas.microsoft.com/office/drawing/2014/main" id="{D655E980-3006-11DB-02D4-4467A92461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2949" y="1362343"/>
            <a:ext cx="2639033" cy="4691615"/>
          </a:xfrm>
          <a:prstGeom prst="rect">
            <a:avLst/>
          </a:prstGeom>
        </p:spPr>
      </p:pic>
      <p:sp>
        <p:nvSpPr>
          <p:cNvPr id="7" name="Tekstfelt 6">
            <a:extLst>
              <a:ext uri="{FF2B5EF4-FFF2-40B4-BE49-F238E27FC236}">
                <a16:creationId xmlns:a16="http://schemas.microsoft.com/office/drawing/2014/main" id="{67086BFB-A0A3-A750-03B8-2810D1EA8FFB}"/>
              </a:ext>
            </a:extLst>
          </p:cNvPr>
          <p:cNvSpPr txBox="1"/>
          <p:nvPr/>
        </p:nvSpPr>
        <p:spPr>
          <a:xfrm>
            <a:off x="4628823" y="2481108"/>
            <a:ext cx="1837476" cy="646331"/>
          </a:xfrm>
          <a:prstGeom prst="rect">
            <a:avLst/>
          </a:prstGeom>
          <a:noFill/>
        </p:spPr>
        <p:txBody>
          <a:bodyPr wrap="square" lIns="0" tIns="0" rIns="0" bIns="0" rtlCol="0" anchor="t">
            <a:spAutoFit/>
          </a:bodyPr>
          <a:lstStyle/>
          <a:p>
            <a:r>
              <a:rPr sz="800">
                <a:latin typeface="Calibri"/>
                <a:cs typeface="Calibri"/>
              </a:rPr>
              <a:t>Εξασφαλίστε αποτελέσματα με μικρότερο αντίκτυπο!</a:t>
            </a:r>
            <a:r>
              <a:t> </a:t>
            </a:r>
            <a:r>
              <a:rPr sz="1000">
                <a:solidFill>
                  <a:srgbClr val="636363"/>
                </a:solidFill>
                <a:latin typeface="Roboto Light"/>
                <a:cs typeface="Roboto Light"/>
              </a:rPr>
              <a:t>🌍 </a:t>
            </a:r>
            <a:br>
              <a:rPr sz="800">
                <a:latin typeface="Calibri"/>
                <a:cs typeface="Calibri"/>
              </a:rPr>
            </a:br>
            <a:r>
              <a:rPr sz="800">
                <a:latin typeface="Calibri"/>
                <a:cs typeface="Calibri"/>
              </a:rPr>
              <a:t>Το νέο SC550 χρησιμοποιεί έως και 27% λιγότερη ενέργεια σε σύγκριση με προηγούμενα μοντέλα και εξακολουθεί να καθαρίζει σαν όνειρο.</a:t>
            </a:r>
            <a:r>
              <a:rPr sz="800">
                <a:cs typeface="+mn-lt"/>
              </a:rPr>
              <a:t>⚡</a:t>
            </a:r>
            <a:endParaRPr lang="en-GB" sz="800">
              <a:latin typeface="Calibri"/>
              <a:cs typeface="Calibri"/>
            </a:endParaRPr>
          </a:p>
          <a:p>
            <a:r>
              <a:rPr sz="800">
                <a:latin typeface="Calibri"/>
                <a:cs typeface="Calibri"/>
              </a:rPr>
              <a:t>(σύνδεσμος προς τη φόρμα SSE) </a:t>
            </a:r>
          </a:p>
        </p:txBody>
      </p:sp>
      <p:sp>
        <p:nvSpPr>
          <p:cNvPr id="8" name="Tekstfelt 7">
            <a:extLst>
              <a:ext uri="{FF2B5EF4-FFF2-40B4-BE49-F238E27FC236}">
                <a16:creationId xmlns:a16="http://schemas.microsoft.com/office/drawing/2014/main" id="{F1E5BD08-B4A6-7940-99A6-F88263D8A341}"/>
              </a:ext>
            </a:extLst>
          </p:cNvPr>
          <p:cNvSpPr txBox="1"/>
          <p:nvPr/>
        </p:nvSpPr>
        <p:spPr>
          <a:xfrm>
            <a:off x="4628823" y="3208671"/>
            <a:ext cx="1837750" cy="107722"/>
          </a:xfrm>
          <a:prstGeom prst="rect">
            <a:avLst/>
          </a:prstGeom>
          <a:noFill/>
        </p:spPr>
        <p:txBody>
          <a:bodyPr wrap="square" lIns="0" tIns="0" rIns="0" bIns="0" rtlCol="0">
            <a:spAutoFit/>
          </a:bodyPr>
          <a:lstStyle/>
          <a:p>
            <a:pPr algn="l"/>
            <a:r>
              <a:rPr sz="700" b="1">
                <a:solidFill>
                  <a:schemeClr val="accent3"/>
                </a:solidFill>
                <a:latin typeface="Arial"/>
                <a:cs typeface="Arial"/>
              </a:rPr>
              <a:t>Γίνετε ο πρώτος που θα κάνει κράτηση για μια επίδειξη</a:t>
            </a:r>
          </a:p>
        </p:txBody>
      </p:sp>
      <p:sp>
        <p:nvSpPr>
          <p:cNvPr id="6" name="Pladsholder til tekst 3">
            <a:extLst>
              <a:ext uri="{FF2B5EF4-FFF2-40B4-BE49-F238E27FC236}">
                <a16:creationId xmlns:a16="http://schemas.microsoft.com/office/drawing/2014/main" id="{F428DEE1-D263-858E-2435-CFC1C89B6D75}"/>
              </a:ext>
            </a:extLst>
          </p:cNvPr>
          <p:cNvSpPr>
            <a:spLocks noGrp="1"/>
          </p:cNvSpPr>
          <p:nvPr/>
        </p:nvSpPr>
        <p:spPr>
          <a:xfrm>
            <a:off x="8148638" y="2788884"/>
            <a:ext cx="2413492" cy="2079167"/>
          </a:xfrm>
          <a:prstGeom prst="rect">
            <a:avLst/>
          </a:prstGeom>
        </p:spPr>
        <p:txBody>
          <a:bodyPr vert="horz" lIns="0" tIns="0" rIns="0" bIns="0" rtlCol="0" anchor="t">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sz="1600" b="1">
                <a:latin typeface="Roboto"/>
                <a:cs typeface="Roboto"/>
              </a:rPr>
              <a:t>Αποτελέσματα με μικρότερο αντίκτυπο</a:t>
            </a:r>
          </a:p>
          <a:p>
            <a:r>
              <a:rPr sz="1050">
                <a:cs typeface="Roboto"/>
              </a:rPr>
              <a:t>Ημερομηνία έκδοσης: 22 Οκτωβρίου</a:t>
            </a:r>
          </a:p>
          <a:p>
            <a:r>
              <a:rPr sz="1050">
                <a:cs typeface="Roboto"/>
              </a:rPr>
              <a:t>Κείμενο στην εικόνα: Ισχυρός καθαρισμός με λιγότερη ενέργεια</a:t>
            </a:r>
          </a:p>
          <a:p>
            <a:r>
              <a:rPr sz="1050">
                <a:cs typeface="Roboto"/>
              </a:rPr>
              <a:t>Σώμα κειμένου:</a:t>
            </a:r>
          </a:p>
          <a:p>
            <a:r>
              <a:rPr sz="1000">
                <a:solidFill>
                  <a:srgbClr val="636363"/>
                </a:solidFill>
                <a:cs typeface="+mn-lt"/>
              </a:rPr>
              <a:t>Εξασφαλίστε αποτελέσματα με μικρότερο αντίκτυπο!🌍 Το νέο Nilfisk SC550 χρησιμοποιεί </a:t>
            </a:r>
            <a:r>
              <a:rPr sz="1000">
                <a:solidFill>
                  <a:srgbClr val="FF0000"/>
                </a:solidFill>
                <a:cs typeface="+mn-lt"/>
              </a:rPr>
              <a:t>έως και 27% </a:t>
            </a:r>
            <a:r>
              <a:rPr sz="1000">
                <a:solidFill>
                  <a:srgbClr val="636363"/>
                </a:solidFill>
                <a:cs typeface="+mn-lt"/>
              </a:rPr>
              <a:t>λιγότερη ενέργεια σε σύγκριση με προηγούμενα μοντέλα και εξακολουθεί να καθαρίζει σαν όνειρο⚡ </a:t>
            </a:r>
          </a:p>
          <a:p>
            <a:r>
              <a:rPr sz="1000">
                <a:solidFill>
                  <a:srgbClr val="636363"/>
                </a:solidFill>
                <a:highlight>
                  <a:srgbClr val="FFFF00"/>
                </a:highlight>
                <a:cs typeface="+mn-lt"/>
              </a:rPr>
              <a:t>Γίνετε ο πρώτος που θα κάνει κράτηση για μια επίδειξη </a:t>
            </a:r>
            <a:r>
              <a:rPr sz="1050">
                <a:cs typeface="Roboto"/>
              </a:rPr>
              <a:t>(σύνδεσμος </a:t>
            </a:r>
            <a:r>
              <a:rPr sz="1050">
                <a:highlight>
                  <a:srgbClr val="FFFF00"/>
                </a:highlight>
                <a:cs typeface="Roboto"/>
              </a:rPr>
              <a:t>προς τη φόρμα SSE)</a:t>
            </a:r>
          </a:p>
          <a:p>
            <a:pPr>
              <a:spcBef>
                <a:spcPts val="0"/>
              </a:spcBef>
            </a:pPr>
            <a:endParaRPr lang="en-US" sz="1200">
              <a:latin typeface="Roboto" panose="02000000000000000000" pitchFamily="2" charset="0"/>
              <a:ea typeface="Roboto" panose="02000000000000000000" pitchFamily="2" charset="0"/>
              <a:cs typeface="Roboto" panose="02000000000000000000" pitchFamily="2" charset="0"/>
            </a:endParaRPr>
          </a:p>
        </p:txBody>
      </p:sp>
      <p:sp>
        <p:nvSpPr>
          <p:cNvPr id="15" name="Pladsholder til tekst 3">
            <a:extLst>
              <a:ext uri="{FF2B5EF4-FFF2-40B4-BE49-F238E27FC236}">
                <a16:creationId xmlns:a16="http://schemas.microsoft.com/office/drawing/2014/main" id="{A7726904-D738-BCFA-5DA1-DCFC990A7083}"/>
              </a:ext>
            </a:extLst>
          </p:cNvPr>
          <p:cNvSpPr>
            <a:spLocks noGrp="1"/>
          </p:cNvSpPr>
          <p:nvPr>
            <p:ph type="body" sz="quarter" idx="14"/>
          </p:nvPr>
        </p:nvSpPr>
        <p:spPr>
          <a:xfrm>
            <a:off x="475521" y="873877"/>
            <a:ext cx="11235102" cy="376456"/>
          </a:xfrm>
        </p:spPr>
        <p:txBody>
          <a:bodyPr/>
          <a:lstStyle/>
          <a:p>
            <a:r>
              <a:rPr sz="800"/>
              <a:t>Μέγεθος: 1200x1200</a:t>
            </a:r>
          </a:p>
          <a:p>
            <a:r>
              <a:rPr sz="800"/>
              <a:t>Κάτοχος: Thomas/Ashton</a:t>
            </a:r>
          </a:p>
          <a:p>
            <a:r>
              <a:rPr sz="800"/>
              <a:t>Κατάσταση: Προς έγκριση</a:t>
            </a:r>
            <a:endParaRPr lang="en-DK" sz="800"/>
          </a:p>
        </p:txBody>
      </p:sp>
      <p:pic>
        <p:nvPicPr>
          <p:cNvPr id="4" name="GR Media3">
            <a:hlinkClick r:id="" action="ppaction://media"/>
            <a:extLst>
              <a:ext uri="{FF2B5EF4-FFF2-40B4-BE49-F238E27FC236}">
                <a16:creationId xmlns:a16="http://schemas.microsoft.com/office/drawing/2014/main" id="{E30C52EB-ABE4-C795-6C26-007A88D07B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2405" y="3421330"/>
            <a:ext cx="1923894" cy="1923894"/>
          </a:xfrm>
          <a:prstGeom prst="rect">
            <a:avLst/>
          </a:prstGeom>
        </p:spPr>
      </p:pic>
    </p:spTree>
    <p:extLst>
      <p:ext uri="{BB962C8B-B14F-4D97-AF65-F5344CB8AC3E}">
        <p14:creationId xmlns:p14="http://schemas.microsoft.com/office/powerpoint/2010/main" val="241043115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a14="http://schemas.microsoft.com/office/drawing/2010/main"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36041155-4225-9003-6DBB-EEEEC812592C}"/>
              </a:ext>
            </a:extLst>
          </p:cNvPr>
          <p:cNvSpPr>
            <a:spLocks noGrp="1"/>
          </p:cNvSpPr>
          <p:nvPr>
            <p:ph type="ftr" sz="quarter" idx="19"/>
          </p:nvPr>
        </p:nvSpPr>
        <p:spPr/>
        <p:txBody>
          <a:bodyPr/>
          <a:lstStyle/>
          <a:p>
            <a:pPr algn="l"/>
            <a:r>
              <a:t>ΕΜΠΙΣΤΕΥΤΙΚΕΣ ΠΛΗΡΟΦΟΡΙΕΣ ΕΤΑΙΡΕΙΑΣ</a:t>
            </a:r>
          </a:p>
        </p:txBody>
      </p:sp>
      <p:sp>
        <p:nvSpPr>
          <p:cNvPr id="3" name="Pladsholder til slidenummer 2">
            <a:extLst>
              <a:ext uri="{FF2B5EF4-FFF2-40B4-BE49-F238E27FC236}">
                <a16:creationId xmlns:a16="http://schemas.microsoft.com/office/drawing/2014/main" id="{91EA273C-1A90-AE2E-3529-12C521E3D1D1}"/>
              </a:ext>
            </a:extLst>
          </p:cNvPr>
          <p:cNvSpPr>
            <a:spLocks noGrp="1"/>
          </p:cNvSpPr>
          <p:nvPr>
            <p:ph type="sldNum" sz="quarter" idx="20"/>
          </p:nvPr>
        </p:nvSpPr>
        <p:spPr/>
        <p:txBody>
          <a:bodyPr/>
          <a:lstStyle/>
          <a:p>
            <a:fld id="{6C385236-B7BA-4938-9EA6-6DEC8CA653D7}" type="slidenum">
              <a:rPr lang="en-US" smtClean="0"/>
              <a:pPr/>
              <a:t>5</a:t>
            </a:fld>
            <a:endParaRPr lang="en-US"/>
          </a:p>
        </p:txBody>
      </p:sp>
      <p:sp>
        <p:nvSpPr>
          <p:cNvPr id="5" name="Titel 4">
            <a:extLst>
              <a:ext uri="{FF2B5EF4-FFF2-40B4-BE49-F238E27FC236}">
                <a16:creationId xmlns:a16="http://schemas.microsoft.com/office/drawing/2014/main" id="{447DD55E-4301-0465-1739-BEAC8126CCA9}"/>
              </a:ext>
            </a:extLst>
          </p:cNvPr>
          <p:cNvSpPr>
            <a:spLocks noGrp="1"/>
          </p:cNvSpPr>
          <p:nvPr>
            <p:ph type="title"/>
          </p:nvPr>
        </p:nvSpPr>
        <p:spPr/>
        <p:txBody>
          <a:bodyPr/>
          <a:lstStyle/>
          <a:p>
            <a:r>
              <a:t>Αντιπρόσωπος προς πελάτη SoMe #4</a:t>
            </a:r>
          </a:p>
        </p:txBody>
      </p:sp>
      <p:pic>
        <p:nvPicPr>
          <p:cNvPr id="10" name="Billede 5" descr="Et billede, der indeholder Mobiltelefon, Kommunikationsenhed, Transportabel kommunikationsenhed, Mobilenhed&#10;&#10;Automatisk genereret beskrivelse">
            <a:extLst>
              <a:ext uri="{FF2B5EF4-FFF2-40B4-BE49-F238E27FC236}">
                <a16:creationId xmlns:a16="http://schemas.microsoft.com/office/drawing/2014/main" id="{D655E980-3006-11DB-02D4-4467A92461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2949" y="1362343"/>
            <a:ext cx="2639033" cy="4691615"/>
          </a:xfrm>
          <a:prstGeom prst="rect">
            <a:avLst/>
          </a:prstGeom>
        </p:spPr>
      </p:pic>
      <p:sp>
        <p:nvSpPr>
          <p:cNvPr id="7" name="Tekstfelt 6">
            <a:extLst>
              <a:ext uri="{FF2B5EF4-FFF2-40B4-BE49-F238E27FC236}">
                <a16:creationId xmlns:a16="http://schemas.microsoft.com/office/drawing/2014/main" id="{67086BFB-A0A3-A750-03B8-2810D1EA8FFB}"/>
              </a:ext>
            </a:extLst>
          </p:cNvPr>
          <p:cNvSpPr txBox="1"/>
          <p:nvPr/>
        </p:nvSpPr>
        <p:spPr>
          <a:xfrm>
            <a:off x="4628823" y="2481108"/>
            <a:ext cx="1727187" cy="738664"/>
          </a:xfrm>
          <a:prstGeom prst="rect">
            <a:avLst/>
          </a:prstGeom>
          <a:noFill/>
        </p:spPr>
        <p:txBody>
          <a:bodyPr wrap="square" lIns="0" tIns="0" rIns="0" bIns="0" rtlCol="0" anchor="t">
            <a:spAutoFit/>
          </a:bodyPr>
          <a:lstStyle/>
          <a:p>
            <a:r>
              <a:rPr sz="800">
                <a:latin typeface="Calibri"/>
                <a:cs typeface="Calibri"/>
              </a:rPr>
              <a:t>Όποιο κι εάν είναι το ύψος σας, το SC 550 έχει σχεδιαστεί για εσάς! Το νέο μηχάνημα πλυσίματος-στεγνώματος της Nilfisk διαθέτει ρυθμιζόμενη κολόνα τιμονιού, ώστε οι χειριστές να εργάζονται άνετα σε καλή εργονομική θέση, ανεξάρτητα από το ύψος τους. </a:t>
            </a:r>
            <a:endParaRPr lang="en-DK" sz="800">
              <a:latin typeface="Calibri"/>
              <a:ea typeface="Calibri"/>
              <a:cs typeface="Calibri"/>
            </a:endParaRPr>
          </a:p>
        </p:txBody>
      </p:sp>
      <p:sp>
        <p:nvSpPr>
          <p:cNvPr id="8" name="Tekstfelt 7">
            <a:extLst>
              <a:ext uri="{FF2B5EF4-FFF2-40B4-BE49-F238E27FC236}">
                <a16:creationId xmlns:a16="http://schemas.microsoft.com/office/drawing/2014/main" id="{F1E5BD08-B4A6-7940-99A6-F88263D8A341}"/>
              </a:ext>
            </a:extLst>
          </p:cNvPr>
          <p:cNvSpPr txBox="1"/>
          <p:nvPr/>
        </p:nvSpPr>
        <p:spPr>
          <a:xfrm>
            <a:off x="4628823" y="3208671"/>
            <a:ext cx="1837750" cy="107722"/>
          </a:xfrm>
          <a:prstGeom prst="rect">
            <a:avLst/>
          </a:prstGeom>
          <a:noFill/>
        </p:spPr>
        <p:txBody>
          <a:bodyPr wrap="square" lIns="0" tIns="0" rIns="0" bIns="0" rtlCol="0">
            <a:spAutoFit/>
          </a:bodyPr>
          <a:lstStyle/>
          <a:p>
            <a:pPr algn="l"/>
            <a:r>
              <a:rPr sz="700" b="1">
                <a:solidFill>
                  <a:schemeClr val="accent3"/>
                </a:solidFill>
                <a:latin typeface="Arial"/>
                <a:cs typeface="Arial"/>
              </a:rPr>
              <a:t>Γίνετε ο πρώτος που θα κάνει κράτηση για μια επίδειξη</a:t>
            </a:r>
          </a:p>
        </p:txBody>
      </p:sp>
      <p:sp>
        <p:nvSpPr>
          <p:cNvPr id="9" name="Pladsholder til tekst 3">
            <a:extLst>
              <a:ext uri="{FF2B5EF4-FFF2-40B4-BE49-F238E27FC236}">
                <a16:creationId xmlns:a16="http://schemas.microsoft.com/office/drawing/2014/main" id="{E9BD3ABC-C6DD-F32D-5295-1506B37A97EF}"/>
              </a:ext>
            </a:extLst>
          </p:cNvPr>
          <p:cNvSpPr>
            <a:spLocks noGrp="1"/>
          </p:cNvSpPr>
          <p:nvPr/>
        </p:nvSpPr>
        <p:spPr>
          <a:xfrm>
            <a:off x="8218212" y="1991685"/>
            <a:ext cx="2405321" cy="2079167"/>
          </a:xfrm>
          <a:prstGeom prst="rect">
            <a:avLst/>
          </a:prstGeom>
        </p:spPr>
        <p:txBody>
          <a:bodyPr vert="horz" lIns="0" tIns="0" rIns="0" bIns="0" rtlCol="0" anchor="t">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sz="1600" b="1">
                <a:latin typeface="Roboto"/>
                <a:cs typeface="Roboto"/>
              </a:rPr>
              <a:t>Σχεδιασμένο ειδικά για τις ανάγκες</a:t>
            </a:r>
          </a:p>
          <a:p>
            <a:r>
              <a:rPr sz="1050">
                <a:cs typeface="Calibri"/>
              </a:rPr>
              <a:t>Ημερομηνία έκδοσης: 29 Οκτωβρίου</a:t>
            </a:r>
          </a:p>
          <a:p>
            <a:r>
              <a:rPr sz="1050">
                <a:cs typeface="Calibri"/>
              </a:rPr>
              <a:t>Κείμενο στην εικόνα: Σχεδιασμένο για εσάς </a:t>
            </a:r>
          </a:p>
          <a:p>
            <a:r>
              <a:rPr sz="1050">
                <a:cs typeface="Calibri"/>
              </a:rPr>
              <a:t>Σώμα κειμένου:</a:t>
            </a:r>
          </a:p>
          <a:p>
            <a:r>
              <a:rPr sz="1050">
                <a:cs typeface="Calibri"/>
              </a:rPr>
              <a:t>Όποιο κι εάν είναι το ύψος σας, το SC 550 έχει σχεδιαστεί για εσάς! Το νέο μηχάνημα πλυσίματος-στεγνώματος της Nilfisk διαθέτει ρυθμιζόμενη κολόνα τιμονιού, ώστε οι χειριστές να εργάζονται άνετα σε καλή εργονομική θέση, ανεξάρτητα από το ύψος τους. </a:t>
            </a:r>
            <a:endParaRPr lang="it-IT" sz="1100">
              <a:ea typeface="Calibri"/>
              <a:cs typeface="Calibri"/>
            </a:endParaRPr>
          </a:p>
          <a:p>
            <a:r>
              <a:rPr sz="1100">
                <a:highlight>
                  <a:srgbClr val="FFFF00"/>
                </a:highlight>
                <a:cs typeface="Calibri"/>
              </a:rPr>
              <a:t>Γίνετε ο πρώτος που θα κάνει κράτηση για μια επίδειξη</a:t>
            </a:r>
          </a:p>
          <a:p>
            <a:r>
              <a:rPr sz="1100">
                <a:highlight>
                  <a:srgbClr val="FFFF00"/>
                </a:highlight>
                <a:cs typeface="Calibri"/>
              </a:rPr>
              <a:t>(Σύνδεσμος προς τη φόρμα SSE)</a:t>
            </a:r>
            <a:endParaRPr lang="en-US" sz="1200">
              <a:highlight>
                <a:srgbClr val="FFFF00"/>
              </a:highlight>
              <a:ea typeface="Roboto Light"/>
              <a:cs typeface="Roboto Light"/>
            </a:endParaRPr>
          </a:p>
        </p:txBody>
      </p:sp>
      <p:sp>
        <p:nvSpPr>
          <p:cNvPr id="15" name="Pladsholder til tekst 3">
            <a:extLst>
              <a:ext uri="{FF2B5EF4-FFF2-40B4-BE49-F238E27FC236}">
                <a16:creationId xmlns:a16="http://schemas.microsoft.com/office/drawing/2014/main" id="{5A75E166-1730-A958-CDEC-B563400EF25F}"/>
              </a:ext>
            </a:extLst>
          </p:cNvPr>
          <p:cNvSpPr>
            <a:spLocks noGrp="1"/>
          </p:cNvSpPr>
          <p:nvPr>
            <p:ph type="body" sz="quarter" idx="14"/>
          </p:nvPr>
        </p:nvSpPr>
        <p:spPr>
          <a:xfrm>
            <a:off x="475521" y="873877"/>
            <a:ext cx="11235102" cy="376456"/>
          </a:xfrm>
        </p:spPr>
        <p:txBody>
          <a:bodyPr/>
          <a:lstStyle/>
          <a:p>
            <a:r>
              <a:rPr sz="800"/>
              <a:t>Μέγεθος: 1200x1200</a:t>
            </a:r>
          </a:p>
          <a:p>
            <a:r>
              <a:rPr sz="800"/>
              <a:t>Κάτοχος: Thomas/Ashton</a:t>
            </a:r>
          </a:p>
          <a:p>
            <a:r>
              <a:rPr sz="800"/>
              <a:t>Κατάσταση: Προς έγκριση</a:t>
            </a:r>
            <a:endParaRPr lang="en-DK" sz="800"/>
          </a:p>
        </p:txBody>
      </p:sp>
      <p:pic>
        <p:nvPicPr>
          <p:cNvPr id="4" name="GR Media4">
            <a:hlinkClick r:id="" action="ppaction://media"/>
            <a:extLst>
              <a:ext uri="{FF2B5EF4-FFF2-40B4-BE49-F238E27FC236}">
                <a16:creationId xmlns:a16="http://schemas.microsoft.com/office/drawing/2014/main" id="{22A7B8B9-2B21-2760-4754-E7656D2909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4868" y="3484816"/>
            <a:ext cx="1971706" cy="1971706"/>
          </a:xfrm>
          <a:prstGeom prst="rect">
            <a:avLst/>
          </a:prstGeom>
        </p:spPr>
      </p:pic>
    </p:spTree>
    <p:extLst>
      <p:ext uri="{BB962C8B-B14F-4D97-AF65-F5344CB8AC3E}">
        <p14:creationId xmlns:p14="http://schemas.microsoft.com/office/powerpoint/2010/main" val="348895817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a14="http://schemas.microsoft.com/office/drawing/2010/main"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Nilfisk PPT Template" id="{E397C6DC-3B1D-452B-BB8B-766555AC41F2}" vid="{338EA829-E539-4FC2-ADFC-5DD7740DF18A}"/>
    </a:ext>
  </a:extLst>
</a:theme>
</file>

<file path=ppt/theme/theme2.xml><?xml version="1.0" encoding="utf-8"?>
<a:theme xmlns:a="http://schemas.openxmlformats.org/drawingml/2006/main" name="Brugerdefineret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lfisk PPT Template" id="{E397C6DC-3B1D-452B-BB8B-766555AC41F2}" vid="{500DDAD9-80CA-43AA-A5AA-3AA1830976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A32B75B72E9AD4B897284067DA3336A" ma:contentTypeVersion="12" ma:contentTypeDescription="Creare un nuovo documento." ma:contentTypeScope="" ma:versionID="2988c7e38b2fe8fb0b596334a516c6be">
  <xsd:schema xmlns:xsd="http://www.w3.org/2001/XMLSchema" xmlns:xs="http://www.w3.org/2001/XMLSchema" xmlns:p="http://schemas.microsoft.com/office/2006/metadata/properties" xmlns:ns2="101d09d1-2fba-4d93-a45c-1211151ee786" xmlns:ns3="9a261087-ddb5-4fc3-ae00-ca27a6304815" targetNamespace="http://schemas.microsoft.com/office/2006/metadata/properties" ma:root="true" ma:fieldsID="7a7029ea874ee2402871f13a3c7e345d" ns2:_="" ns3:_="">
    <xsd:import namespace="101d09d1-2fba-4d93-a45c-1211151ee786"/>
    <xsd:import namespace="9a261087-ddb5-4fc3-ae00-ca27a63048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d09d1-2fba-4d93-a45c-1211151ee7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Tag immagine" ma:readOnly="false" ma:fieldId="{5cf76f15-5ced-4ddc-b409-7134ff3c332f}" ma:taxonomyMulti="true" ma:sspId="f4d3e637-ff8d-4400-8b4f-c20cae65def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261087-ddb5-4fc3-ae00-ca27a630481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0acf073-156a-45c2-8748-f00f6b029fee}" ma:internalName="TaxCatchAll" ma:showField="CatchAllData" ma:web="9a261087-ddb5-4fc3-ae00-ca27a63048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a261087-ddb5-4fc3-ae00-ca27a6304815" xsi:nil="true"/>
    <lcf76f155ced4ddcb4097134ff3c332f xmlns="101d09d1-2fba-4d93-a45c-1211151ee7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D9CF25-2968-4E35-9D7F-AFFFC6CD9F65}">
  <ds:schemaRefs>
    <ds:schemaRef ds:uri="http://schemas.microsoft.com/sharepoint/v3/contenttype/forms"/>
  </ds:schemaRefs>
</ds:datastoreItem>
</file>

<file path=customXml/itemProps2.xml><?xml version="1.0" encoding="utf-8"?>
<ds:datastoreItem xmlns:ds="http://schemas.openxmlformats.org/officeDocument/2006/customXml" ds:itemID="{72AB0F67-61F6-4EE8-9767-D6AB32D46E69}">
  <ds:schemaRefs>
    <ds:schemaRef ds:uri="101d09d1-2fba-4d93-a45c-1211151ee786"/>
    <ds:schemaRef ds:uri="9a261087-ddb5-4fc3-ae00-ca27a63048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35D97F-54F6-4139-90B1-4BC360E16E53}">
  <ds:schemaRefs>
    <ds:schemaRef ds:uri="101d09d1-2fba-4d93-a45c-1211151ee786"/>
    <ds:schemaRef ds:uri="9a261087-ddb5-4fc3-ae00-ca27a63048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Nilfisk PPT Template</Template>
  <TotalTime>37</TotalTime>
  <Words>654</Words>
  <Application>Microsoft Office PowerPoint</Application>
  <PresentationFormat>Widescreen</PresentationFormat>
  <Paragraphs>65</Paragraphs>
  <Slides>5</Slides>
  <Notes>0</Notes>
  <HiddenSlides>0</HiddenSlides>
  <MMClips>4</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vt:i4>
      </vt:variant>
    </vt:vector>
  </HeadingPairs>
  <TitlesOfParts>
    <vt:vector size="18" baseType="lpstr">
      <vt:lpstr>Aptos</vt:lpstr>
      <vt:lpstr>Aptos Display</vt:lpstr>
      <vt:lpstr>Arial</vt:lpstr>
      <vt:lpstr>Calibri</vt:lpstr>
      <vt:lpstr>Courier New</vt:lpstr>
      <vt:lpstr>Roboto</vt:lpstr>
      <vt:lpstr>Roboto Black</vt:lpstr>
      <vt:lpstr>Roboto Bold</vt:lpstr>
      <vt:lpstr>Roboto Light</vt:lpstr>
      <vt:lpstr>Segoe UI</vt:lpstr>
      <vt:lpstr>Nilfisk Toolbox_Standard_4-3</vt:lpstr>
      <vt:lpstr>Brugerdefineret design</vt:lpstr>
      <vt:lpstr>Diapositiva think-cell</vt:lpstr>
      <vt:lpstr>Αντιπρόσωποι προς πελάτες</vt:lpstr>
      <vt:lpstr>Αντιπρόσωπος προς πελάτη SoMe #1</vt:lpstr>
      <vt:lpstr>Αντιπρόσωπος προς πελάτη SoMe #2</vt:lpstr>
      <vt:lpstr>Αντιπρόσωπος προς πελάτη SoMe #3</vt:lpstr>
      <vt:lpstr>Αντιπρόσωπος προς πελάτη SoMe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SC550 Launch Campaign</dc:title>
  <dc:creator>Bill Fryman</dc:creator>
  <cp:lastModifiedBy>Anh Nguyen</cp:lastModifiedBy>
  <cp:revision>18</cp:revision>
  <dcterms:created xsi:type="dcterms:W3CDTF">2024-08-06T07:13:30Z</dcterms:created>
  <dcterms:modified xsi:type="dcterms:W3CDTF">2024-11-01T06:32:33Z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0x0101004A32B75B72E9AD4B897284067DA3336A</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y fmtid="{D5CDD505-2E9C-101B-9397-08002B2CF9AE}" pid="13" name="MediaServiceImageTags">
    <vt:lpwstr/>
  </property>
</Properties>
</file>