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  <p:sldMasterId id="2147483740" r:id="rId5"/>
  </p:sldMasterIdLst>
  <p:notesMasterIdLst>
    <p:notesMasterId r:id="rId8"/>
  </p:notesMasterIdLst>
  <p:sldIdLst>
    <p:sldId id="2147473104" r:id="rId6"/>
    <p:sldId id="2147483307" r:id="rId7"/>
  </p:sldIdLst>
  <p:sldSz cx="12192000" cy="6858000"/>
  <p:notesSz cx="6797675" cy="9872663"/>
  <p:custDataLst>
    <p:tags r:id="rId9"/>
  </p:custDataLst>
  <p:defaultTextStyle>
    <a:defPPr>
      <a:defRPr lang="en-US"/>
    </a:defPPr>
    <a:lvl1pPr marL="0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1984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23967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35951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47934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59918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71901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83884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95868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sentation" id="{267D357A-736E-4419-8F31-7020650603D7}">
          <p14:sldIdLst>
            <p14:sldId id="2147473104"/>
            <p14:sldId id="2147483307"/>
          </p14:sldIdLst>
        </p14:section>
        <p14:section name="Templates" id="{3ABD5D4D-2C0C-449C-A140-446C246F69B2}">
          <p14:sldIdLst/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109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E784515-E970-77BD-BCC8-B132237FEA39}" name="Lise Lundgreen" initials="LL" userId="S::llundgreen@Nilfisk.com::850d87c9-91fe-43b0-8ad0-c09bca2e5553" providerId="AD"/>
  <p188:author id="{61B54217-897F-9BD3-CF90-B849DFAA5F54}" name="Louise Heine Cassens" initials="" userId="S::lhcassens@Nilfisk.com::2c858d57-9319-4d86-a5e0-291a2ac31824" providerId="AD"/>
  <p188:author id="{CCE1D22A-4564-FEA0-066D-AE80ED435C8C}" name="Line Skovbjerg" initials="LS" userId="S::lskovbjerg@Nilfisk.com::bd8d82be-b2a3-4297-892b-01dc5ddd9e5a" providerId="AD"/>
  <p188:author id="{881DDD2B-898F-FBD5-AD29-9368CCC4D1AE}" name="Tazvinzwa V Makeleni" initials="TM" userId="S::tvmakeleni@nilfisk.com::65dc04d9-01a2-4abd-82b6-e9b70b3b3f62" providerId="AD"/>
  <p188:author id="{9D3B314F-2A3A-E783-9851-CEEE267F4BAA}" name="Winnie Korse" initials="" userId="S::wkorse@Nilfisk.com::ac79d79f-fe32-4cea-ac40-a1d4240ff9d8" providerId="AD"/>
  <p188:author id="{27CC6678-1944-5D71-346C-DE73A2F746B1}" name="Winnie Korse" initials="WK" userId="S::wkorse@nilfisk.com::ac79d79f-fe32-4cea-ac40-a1d4240ff9d8" providerId="AD"/>
  <p188:author id="{6589D7B6-7D68-9633-A2DD-9C1F6B99529A}" name="Tine Maribo" initials="TM" userId="S::TMaribo@Nilfisk.com::541adeda-b521-4320-b16e-22c421cfdf6f" providerId="AD"/>
  <p188:author id="{1AC1A9DD-7A9E-FFEC-B72D-AECB85A546CD}" name="Abiola Adedeji" initials="" userId="S::aadedeji@Nilfisk.com::bd650f4c-6fc3-450f-8346-f5d03c75b5be" providerId="AD"/>
  <p188:author id="{F03ACFE6-8000-530D-164B-E4065873E991}" name="Abiola Adedeji" initials="AA" userId="S::aadedeji@nilfisk.com::bd650f4c-6fc3-450f-8346-f5d03c75b5be" providerId="AD"/>
  <p188:author id="{02AE50F3-3041-0F4C-19D5-3847CB06A822}" name="Lise Lundgreen" initials="LL" userId="S::llundgreen@nilfisk.com::850d87c9-91fe-43b0-8ad0-c09bca2e5553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rlotte Vittrup" initials="CV" lastIdx="44" clrIdx="0">
    <p:extLst>
      <p:ext uri="{19B8F6BF-5375-455C-9EA6-DF929625EA0E}">
        <p15:presenceInfo xmlns:p15="http://schemas.microsoft.com/office/powerpoint/2012/main" userId="S-1-5-21-2455030247-886758136-1406340923-94286" providerId="AD"/>
      </p:ext>
    </p:extLst>
  </p:cmAuthor>
  <p:cmAuthor id="2" name="Lars Chrois" initials="LC" lastIdx="26" clrIdx="1">
    <p:extLst>
      <p:ext uri="{19B8F6BF-5375-455C-9EA6-DF929625EA0E}">
        <p15:presenceInfo xmlns:p15="http://schemas.microsoft.com/office/powerpoint/2012/main" userId="3ee1608269410e2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DADC"/>
    <a:srgbClr val="28313F"/>
    <a:srgbClr val="000000"/>
    <a:srgbClr val="DDCFBF"/>
    <a:srgbClr val="8997A4"/>
    <a:srgbClr val="7C878E"/>
    <a:srgbClr val="979797"/>
    <a:srgbClr val="4B4F54"/>
    <a:srgbClr val="606A70"/>
    <a:srgbClr val="D4CF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115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3109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8/10/relationships/authors" Target="authors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77487DA-082B-4712-87EF-A52F989376F6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39775"/>
            <a:ext cx="658177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4CEA7-A081-4B80-B0DE-E1334A21D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23967" rtl="0" eaLnBrk="1" latinLnBrk="0" hangingPunct="1">
      <a:defRPr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511984" algn="l" defTabSz="1023967" rtl="0" eaLnBrk="1" latinLnBrk="0" hangingPunct="1">
      <a:defRPr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023967" algn="l" defTabSz="1023967" rtl="0" eaLnBrk="1" latinLnBrk="0" hangingPunct="1">
      <a:defRPr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535951" algn="l" defTabSz="1023967" rtl="0" eaLnBrk="1" latinLnBrk="0" hangingPunct="1">
      <a:defRPr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047934" algn="l" defTabSz="1023967" rtl="0" eaLnBrk="1" latinLnBrk="0" hangingPunct="1">
      <a:defRPr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559918" algn="l" defTabSz="102396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3071901" algn="l" defTabSz="102396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583884" algn="l" defTabSz="102396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4095868" algn="l" defTabSz="102396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1.emf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4" Type="http://schemas.openxmlformats.org/officeDocument/2006/relationships/image" Target="../media/image1.emf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Relationship Id="rId4" Type="http://schemas.openxmlformats.org/officeDocument/2006/relationships/image" Target="../media/image1.emf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Relationship Id="rId4" Type="http://schemas.openxmlformats.org/officeDocument/2006/relationships/image" Target="../media/image1.emf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Relationship Id="rId4" Type="http://schemas.openxmlformats.org/officeDocument/2006/relationships/image" Target="../media/image1.emf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Relationship Id="rId4" Type="http://schemas.openxmlformats.org/officeDocument/2006/relationships/image" Target="../media/image1.emf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Relationship Id="rId4" Type="http://schemas.openxmlformats.org/officeDocument/2006/relationships/image" Target="../media/image1.emf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4" Type="http://schemas.openxmlformats.org/officeDocument/2006/relationships/image" Target="../media/image1.emf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4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Relationship Id="rId4" Type="http://schemas.openxmlformats.org/officeDocument/2006/relationships/image" Target="../media/image1.emf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Relationship Id="rId4" Type="http://schemas.openxmlformats.org/officeDocument/2006/relationships/image" Target="../media/image3.emf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Relationship Id="rId4" Type="http://schemas.openxmlformats.org/officeDocument/2006/relationships/image" Target="../media/image3.emf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Relationship Id="rId4" Type="http://schemas.openxmlformats.org/officeDocument/2006/relationships/image" Target="../media/image3.emf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Relationship Id="rId4" Type="http://schemas.openxmlformats.org/officeDocument/2006/relationships/image" Target="../media/image3.emf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0.xml"/><Relationship Id="rId4" Type="http://schemas.openxmlformats.org/officeDocument/2006/relationships/image" Target="../media/image3.emf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1.xml"/><Relationship Id="rId4" Type="http://schemas.openxmlformats.org/officeDocument/2006/relationships/image" Target="../media/image3.emf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3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3.emf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20"/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6273799"/>
          </a:xfrm>
        </p:spPr>
        <p:txBody>
          <a:bodyPr tIns="1249724" anchor="ctr"/>
          <a:lstStyle>
            <a:lvl1pPr marL="0" indent="0" algn="ctr">
              <a:buNone/>
              <a:defRPr sz="1600" i="1"/>
            </a:lvl1pPr>
          </a:lstStyle>
          <a:p>
            <a:r>
              <a:rPr lang="en-GB" noProof="0"/>
              <a:t>Click icon to add picture</a:t>
            </a:r>
            <a:endParaRPr lang="en-US" noProof="0"/>
          </a:p>
        </p:txBody>
      </p:sp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39203801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4B69735F-A452-4024-977F-DD52AC156A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669851"/>
            <a:ext cx="11233150" cy="1169582"/>
          </a:xfrm>
        </p:spPr>
        <p:txBody>
          <a:bodyPr/>
          <a:lstStyle>
            <a:lvl1pPr algn="ctr">
              <a:lnSpc>
                <a:spcPts val="4000"/>
              </a:lnSpc>
              <a:defRPr sz="4000"/>
            </a:lvl1pPr>
          </a:lstStyle>
          <a:p>
            <a:r>
              <a:rPr lang="en-US"/>
              <a:t>Click to edit Presentation Headline.</a:t>
            </a:r>
            <a:br>
              <a:rPr lang="en-US"/>
            </a:br>
            <a:r>
              <a:rPr lang="en-US"/>
              <a:t>Use White or Nilfisk Dark as text color.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BBDEE45-E090-44D1-98D1-825385BC723C}"/>
              </a:ext>
            </a:extLst>
          </p:cNvPr>
          <p:cNvSpPr/>
          <p:nvPr userDrawn="1"/>
        </p:nvSpPr>
        <p:spPr>
          <a:xfrm>
            <a:off x="348343" y="6479177"/>
            <a:ext cx="975360" cy="269966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734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15"/>
          <p:cNvSpPr>
            <a:spLocks noGrp="1"/>
          </p:cNvSpPr>
          <p:nvPr>
            <p:ph sz="quarter" idx="18"/>
          </p:nvPr>
        </p:nvSpPr>
        <p:spPr>
          <a:xfrm>
            <a:off x="479425" y="1520455"/>
            <a:ext cx="3559175" cy="4610837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lIns="216000" tIns="216000" rIns="180000" bIns="216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10" name="Content Placeholder 15">
            <a:extLst>
              <a:ext uri="{FF2B5EF4-FFF2-40B4-BE49-F238E27FC236}">
                <a16:creationId xmlns:a16="http://schemas.microsoft.com/office/drawing/2014/main" id="{0B733BB0-DDF7-43FE-8650-14ED80168530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316412" y="1520455"/>
            <a:ext cx="3559175" cy="4610837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lIns="216000" tIns="216000" rIns="180000" bIns="216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14" name="Content Placeholder 15">
            <a:extLst>
              <a:ext uri="{FF2B5EF4-FFF2-40B4-BE49-F238E27FC236}">
                <a16:creationId xmlns:a16="http://schemas.microsoft.com/office/drawing/2014/main" id="{40624097-47BA-486C-B254-5708E62FF98C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8153400" y="1520455"/>
            <a:ext cx="3559175" cy="4610837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lIns="216000" tIns="216000" rIns="180000" bIns="216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A9E12F-56E6-4CE7-AC36-74FAA7DC90B1}"/>
              </a:ext>
            </a:extLst>
          </p:cNvPr>
          <p:cNvSpPr>
            <a:spLocks noGrp="1"/>
          </p:cNvSpPr>
          <p:nvPr>
            <p:ph type="dt" sz="half" idx="23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11/26/2025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FCB355-B74E-4957-8F6A-00F07C389E77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A9B464-C3D1-4C04-9D0D-15CDD8B1CFE8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3BD1A00F-254A-4998-AD1B-BC5B24CBC07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C65BD86D-DE0C-4FF1-A7AE-72A2DA5249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2833670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18"/>
          <p:cNvSpPr>
            <a:spLocks noGrp="1"/>
          </p:cNvSpPr>
          <p:nvPr>
            <p:ph sz="quarter" idx="18"/>
          </p:nvPr>
        </p:nvSpPr>
        <p:spPr>
          <a:xfrm>
            <a:off x="479425" y="1529985"/>
            <a:ext cx="5468408" cy="4594372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864000" rIns="180000" bIns="216000" rtlCol="0">
            <a:noAutofit/>
          </a:bodyPr>
          <a:lstStyle>
            <a:lvl1pPr>
              <a:defRPr lang="en-US" noProof="0" dirty="0"/>
            </a:lvl1pPr>
            <a:lvl2pPr>
              <a:defRPr lang="en-US" noProof="0" dirty="0"/>
            </a:lvl2pPr>
            <a:lvl3pPr>
              <a:defRPr lang="en-US" noProof="0" dirty="0"/>
            </a:lvl3pPr>
            <a:lvl4pPr>
              <a:defRPr lang="en-US" noProof="0" dirty="0"/>
            </a:lvl4pPr>
            <a:lvl5pPr>
              <a:defRPr lang="en-US" noProof="0" dirty="0"/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graphicFrame>
        <p:nvGraphicFramePr>
          <p:cNvPr id="13" name="Object 1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34880018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3" name="Object 1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479424" y="1531915"/>
            <a:ext cx="5468407" cy="775354"/>
          </a:xfrm>
          <a:noFill/>
        </p:spPr>
        <p:txBody>
          <a:bodyPr lIns="216000" tIns="180000" rIns="144000" bIns="0" anchor="t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Insert content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AD02FB-189A-4BD4-8E2E-B325B0929E8F}"/>
              </a:ext>
            </a:extLst>
          </p:cNvPr>
          <p:cNvSpPr>
            <a:spLocks noGrp="1"/>
          </p:cNvSpPr>
          <p:nvPr>
            <p:ph type="dt" sz="half" idx="29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11/26/2025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36B14F-11E0-4889-A413-CB3C7AFF79B4}"/>
              </a:ext>
            </a:extLst>
          </p:cNvPr>
          <p:cNvSpPr>
            <a:spLocks noGrp="1"/>
          </p:cNvSpPr>
          <p:nvPr>
            <p:ph type="ftr" sz="quarter" idx="30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B28851-AA76-4129-AC91-31C430AE821B}"/>
              </a:ext>
            </a:extLst>
          </p:cNvPr>
          <p:cNvSpPr>
            <a:spLocks noGrp="1"/>
          </p:cNvSpPr>
          <p:nvPr>
            <p:ph type="sldNum" sz="quarter" idx="31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0C4B6512-58D0-4126-A96F-DCE2BC492B6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27C26AC-86C6-F674-5925-417FC7AF8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da-DK"/>
          </a:p>
        </p:txBody>
      </p:sp>
      <p:sp>
        <p:nvSpPr>
          <p:cNvPr id="4" name="Content Placeholder 18">
            <a:extLst>
              <a:ext uri="{FF2B5EF4-FFF2-40B4-BE49-F238E27FC236}">
                <a16:creationId xmlns:a16="http://schemas.microsoft.com/office/drawing/2014/main" id="{1B9AB21B-BF85-FA9F-A2EF-E2DF01D06D69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6242215" y="1529985"/>
            <a:ext cx="5468408" cy="4594372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864000" rIns="180000" bIns="216000" rtlCol="0">
            <a:noAutofit/>
          </a:bodyPr>
          <a:lstStyle>
            <a:lvl1pPr>
              <a:defRPr lang="en-US" noProof="0" dirty="0"/>
            </a:lvl1pPr>
            <a:lvl2pPr>
              <a:defRPr lang="en-US" noProof="0" dirty="0"/>
            </a:lvl2pPr>
            <a:lvl3pPr>
              <a:defRPr lang="en-US" noProof="0" dirty="0"/>
            </a:lvl3pPr>
            <a:lvl4pPr>
              <a:defRPr lang="en-US" noProof="0" dirty="0"/>
            </a:lvl4pPr>
            <a:lvl5pPr>
              <a:defRPr lang="en-US" noProof="0" dirty="0"/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32549183-9578-8CC1-C9DC-0CB5BBD94A5A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242214" y="1531915"/>
            <a:ext cx="5468407" cy="775354"/>
          </a:xfrm>
          <a:noFill/>
        </p:spPr>
        <p:txBody>
          <a:bodyPr lIns="216000" tIns="180000" rIns="144000" bIns="0" anchor="t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Insert content</a:t>
            </a:r>
          </a:p>
        </p:txBody>
      </p:sp>
    </p:spTree>
    <p:extLst>
      <p:ext uri="{BB962C8B-B14F-4D97-AF65-F5344CB8AC3E}">
        <p14:creationId xmlns:p14="http://schemas.microsoft.com/office/powerpoint/2010/main" val="751017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18"/>
          <p:cNvSpPr>
            <a:spLocks noGrp="1"/>
          </p:cNvSpPr>
          <p:nvPr>
            <p:ph sz="quarter" idx="18"/>
          </p:nvPr>
        </p:nvSpPr>
        <p:spPr>
          <a:xfrm>
            <a:off x="479425" y="1529985"/>
            <a:ext cx="3559174" cy="4594372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864000" rIns="180000" bIns="216000" rtlCol="0">
            <a:noAutofit/>
          </a:bodyPr>
          <a:lstStyle>
            <a:lvl1pPr>
              <a:defRPr lang="en-US" noProof="0" dirty="0"/>
            </a:lvl1pPr>
            <a:lvl2pPr>
              <a:defRPr lang="en-US" noProof="0" dirty="0"/>
            </a:lvl2pPr>
            <a:lvl3pPr>
              <a:defRPr lang="en-US" noProof="0" dirty="0"/>
            </a:lvl3pPr>
            <a:lvl4pPr>
              <a:defRPr lang="en-US" noProof="0" dirty="0"/>
            </a:lvl4pPr>
            <a:lvl5pPr>
              <a:defRPr lang="en-US" noProof="0" dirty="0"/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graphicFrame>
        <p:nvGraphicFramePr>
          <p:cNvPr id="13" name="Object 1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34880018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3" name="Object 1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479425" y="1531915"/>
            <a:ext cx="3559174" cy="775354"/>
          </a:xfrm>
          <a:noFill/>
        </p:spPr>
        <p:txBody>
          <a:bodyPr lIns="216000" tIns="180000" rIns="144000" bIns="0" anchor="t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Insert content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AD02FB-189A-4BD4-8E2E-B325B0929E8F}"/>
              </a:ext>
            </a:extLst>
          </p:cNvPr>
          <p:cNvSpPr>
            <a:spLocks noGrp="1"/>
          </p:cNvSpPr>
          <p:nvPr>
            <p:ph type="dt" sz="half" idx="29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11/26/2025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36B14F-11E0-4889-A413-CB3C7AFF79B4}"/>
              </a:ext>
            </a:extLst>
          </p:cNvPr>
          <p:cNvSpPr>
            <a:spLocks noGrp="1"/>
          </p:cNvSpPr>
          <p:nvPr>
            <p:ph type="ftr" sz="quarter" idx="30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B28851-AA76-4129-AC91-31C430AE821B}"/>
              </a:ext>
            </a:extLst>
          </p:cNvPr>
          <p:cNvSpPr>
            <a:spLocks noGrp="1"/>
          </p:cNvSpPr>
          <p:nvPr>
            <p:ph type="sldNum" sz="quarter" idx="31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0C4B6512-58D0-4126-A96F-DCE2BC492B6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27C26AC-86C6-F674-5925-417FC7AF8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da-DK"/>
          </a:p>
        </p:txBody>
      </p:sp>
      <p:sp>
        <p:nvSpPr>
          <p:cNvPr id="8" name="Content Placeholder 18">
            <a:extLst>
              <a:ext uri="{FF2B5EF4-FFF2-40B4-BE49-F238E27FC236}">
                <a16:creationId xmlns:a16="http://schemas.microsoft.com/office/drawing/2014/main" id="{C8F3E8B9-E331-387E-4518-D7544E4B86F5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8146894" y="1529985"/>
            <a:ext cx="3559174" cy="4594372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864000" rIns="180000" bIns="216000" rtlCol="0">
            <a:noAutofit/>
          </a:bodyPr>
          <a:lstStyle>
            <a:lvl1pPr>
              <a:defRPr lang="en-US" noProof="0" dirty="0"/>
            </a:lvl1pPr>
            <a:lvl2pPr>
              <a:defRPr lang="en-US" noProof="0" dirty="0"/>
            </a:lvl2pPr>
            <a:lvl3pPr>
              <a:defRPr lang="en-US" noProof="0" dirty="0"/>
            </a:lvl3pPr>
            <a:lvl4pPr>
              <a:defRPr lang="en-US" noProof="0" dirty="0"/>
            </a:lvl4pPr>
            <a:lvl5pPr>
              <a:defRPr lang="en-US" noProof="0" dirty="0"/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6C7E8664-B014-1624-21DA-BD526D4B45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146894" y="1531915"/>
            <a:ext cx="3559174" cy="775354"/>
          </a:xfrm>
          <a:noFill/>
        </p:spPr>
        <p:txBody>
          <a:bodyPr lIns="216000" tIns="180000" rIns="144000" bIns="0" anchor="t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Insert content</a:t>
            </a:r>
          </a:p>
        </p:txBody>
      </p:sp>
      <p:sp>
        <p:nvSpPr>
          <p:cNvPr id="10" name="Content Placeholder 18">
            <a:extLst>
              <a:ext uri="{FF2B5EF4-FFF2-40B4-BE49-F238E27FC236}">
                <a16:creationId xmlns:a16="http://schemas.microsoft.com/office/drawing/2014/main" id="{F84D6C33-73ED-8270-916B-30D941425A0D}"/>
              </a:ext>
            </a:extLst>
          </p:cNvPr>
          <p:cNvSpPr>
            <a:spLocks noGrp="1"/>
          </p:cNvSpPr>
          <p:nvPr>
            <p:ph sz="quarter" idx="34"/>
          </p:nvPr>
        </p:nvSpPr>
        <p:spPr>
          <a:xfrm>
            <a:off x="4316413" y="1529985"/>
            <a:ext cx="3559174" cy="4594372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864000" rIns="180000" bIns="216000" rtlCol="0">
            <a:noAutofit/>
          </a:bodyPr>
          <a:lstStyle>
            <a:lvl1pPr>
              <a:defRPr lang="en-US" noProof="0" dirty="0"/>
            </a:lvl1pPr>
            <a:lvl2pPr>
              <a:defRPr lang="en-US" noProof="0" dirty="0"/>
            </a:lvl2pPr>
            <a:lvl3pPr>
              <a:defRPr lang="en-US" noProof="0" dirty="0"/>
            </a:lvl3pPr>
            <a:lvl4pPr>
              <a:defRPr lang="en-US" noProof="0" dirty="0"/>
            </a:lvl4pPr>
            <a:lvl5pPr>
              <a:defRPr lang="en-US" noProof="0" dirty="0"/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CCD66D80-428B-CE79-4EBA-775FEA30F7C4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316413" y="1531915"/>
            <a:ext cx="3559174" cy="775354"/>
          </a:xfrm>
          <a:noFill/>
        </p:spPr>
        <p:txBody>
          <a:bodyPr lIns="216000" tIns="180000" rIns="144000" bIns="0" anchor="t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Insert content</a:t>
            </a:r>
          </a:p>
        </p:txBody>
      </p:sp>
    </p:spTree>
    <p:extLst>
      <p:ext uri="{BB962C8B-B14F-4D97-AF65-F5344CB8AC3E}">
        <p14:creationId xmlns:p14="http://schemas.microsoft.com/office/powerpoint/2010/main" val="145031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18"/>
          <p:cNvSpPr>
            <a:spLocks noGrp="1"/>
          </p:cNvSpPr>
          <p:nvPr>
            <p:ph sz="quarter" idx="18"/>
          </p:nvPr>
        </p:nvSpPr>
        <p:spPr>
          <a:xfrm>
            <a:off x="479425" y="1529985"/>
            <a:ext cx="2586038" cy="4594372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864000" rIns="180000" bIns="216000" rtlCol="0">
            <a:noAutofit/>
          </a:bodyPr>
          <a:lstStyle>
            <a:lvl1pPr>
              <a:defRPr lang="en-US" noProof="0" dirty="0"/>
            </a:lvl1pPr>
            <a:lvl2pPr>
              <a:defRPr lang="en-US" noProof="0" dirty="0"/>
            </a:lvl2pPr>
            <a:lvl3pPr>
              <a:defRPr lang="en-US" noProof="0" dirty="0"/>
            </a:lvl3pPr>
            <a:lvl4pPr>
              <a:defRPr lang="en-US" noProof="0" dirty="0"/>
            </a:lvl4pPr>
            <a:lvl5pPr>
              <a:defRPr lang="en-US" noProof="0" dirty="0"/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graphicFrame>
        <p:nvGraphicFramePr>
          <p:cNvPr id="13" name="Object 1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34880018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3" name="Object 1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479425" y="1531915"/>
            <a:ext cx="2586038" cy="775354"/>
          </a:xfrm>
          <a:noFill/>
        </p:spPr>
        <p:txBody>
          <a:bodyPr lIns="216000" tIns="180000" rIns="144000" bIns="0" anchor="t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Insert content</a:t>
            </a:r>
          </a:p>
        </p:txBody>
      </p:sp>
      <p:sp>
        <p:nvSpPr>
          <p:cNvPr id="22" name="Content Placeholder 18">
            <a:extLst>
              <a:ext uri="{FF2B5EF4-FFF2-40B4-BE49-F238E27FC236}">
                <a16:creationId xmlns:a16="http://schemas.microsoft.com/office/drawing/2014/main" id="{6D336ECD-29CC-48D0-B322-298E9D3E152B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3361796" y="1529985"/>
            <a:ext cx="2586038" cy="4594372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864000" rIns="180000" bIns="216000" rtlCol="0">
            <a:noAutofit/>
          </a:bodyPr>
          <a:lstStyle>
            <a:lvl1pPr>
              <a:defRPr lang="en-US" noProof="0" dirty="0"/>
            </a:lvl1pPr>
            <a:lvl2pPr>
              <a:defRPr lang="en-US" noProof="0" dirty="0"/>
            </a:lvl2pPr>
            <a:lvl3pPr>
              <a:defRPr lang="en-US" noProof="0" dirty="0"/>
            </a:lvl3pPr>
            <a:lvl4pPr>
              <a:defRPr lang="en-US" noProof="0" dirty="0"/>
            </a:lvl4pPr>
            <a:lvl5pPr>
              <a:defRPr lang="en-US" noProof="0" dirty="0"/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7A89B6B4-D22F-43E5-8EC2-AD07CBFD856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361795" y="1531915"/>
            <a:ext cx="2586038" cy="775354"/>
          </a:xfrm>
          <a:noFill/>
        </p:spPr>
        <p:txBody>
          <a:bodyPr lIns="216000" tIns="180000" rIns="144000" bIns="0" anchor="t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Insert content</a:t>
            </a:r>
          </a:p>
        </p:txBody>
      </p:sp>
      <p:sp>
        <p:nvSpPr>
          <p:cNvPr id="24" name="Content Placeholder 18">
            <a:extLst>
              <a:ext uri="{FF2B5EF4-FFF2-40B4-BE49-F238E27FC236}">
                <a16:creationId xmlns:a16="http://schemas.microsoft.com/office/drawing/2014/main" id="{4CB7A7D7-2A49-427E-874B-C10B706C1E77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6244167" y="1529985"/>
            <a:ext cx="2586038" cy="4594372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864000" rIns="180000" bIns="216000" rtlCol="0">
            <a:noAutofit/>
          </a:bodyPr>
          <a:lstStyle>
            <a:lvl1pPr>
              <a:defRPr lang="en-US" noProof="0" dirty="0"/>
            </a:lvl1pPr>
            <a:lvl2pPr>
              <a:defRPr lang="en-US" noProof="0" dirty="0"/>
            </a:lvl2pPr>
            <a:lvl3pPr>
              <a:defRPr lang="en-US" noProof="0" dirty="0"/>
            </a:lvl3pPr>
            <a:lvl4pPr>
              <a:defRPr lang="en-US" noProof="0" dirty="0"/>
            </a:lvl4pPr>
            <a:lvl5pPr>
              <a:defRPr lang="en-US" noProof="0" dirty="0"/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706FD9DE-D534-40CE-BADF-4806A01DAC4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244166" y="1531915"/>
            <a:ext cx="2586038" cy="775354"/>
          </a:xfrm>
          <a:noFill/>
        </p:spPr>
        <p:txBody>
          <a:bodyPr lIns="216000" tIns="180000" rIns="144000" bIns="0" anchor="t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Insert content</a:t>
            </a:r>
          </a:p>
        </p:txBody>
      </p:sp>
      <p:sp>
        <p:nvSpPr>
          <p:cNvPr id="26" name="Content Placeholder 18">
            <a:extLst>
              <a:ext uri="{FF2B5EF4-FFF2-40B4-BE49-F238E27FC236}">
                <a16:creationId xmlns:a16="http://schemas.microsoft.com/office/drawing/2014/main" id="{47DA4058-84EF-461D-934F-D341A5BB3D40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9126537" y="1529985"/>
            <a:ext cx="2586038" cy="4594372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864000" rIns="180000" bIns="216000" rtlCol="0">
            <a:noAutofit/>
          </a:bodyPr>
          <a:lstStyle>
            <a:lvl1pPr>
              <a:defRPr lang="en-US" noProof="0" dirty="0"/>
            </a:lvl1pPr>
            <a:lvl2pPr>
              <a:defRPr lang="en-US" noProof="0" dirty="0"/>
            </a:lvl2pPr>
            <a:lvl3pPr>
              <a:defRPr lang="en-US" noProof="0" dirty="0"/>
            </a:lvl3pPr>
            <a:lvl4pPr>
              <a:defRPr lang="en-US" noProof="0" dirty="0"/>
            </a:lvl4pPr>
            <a:lvl5pPr>
              <a:defRPr lang="en-US" noProof="0" dirty="0"/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27" name="Text Placeholder 10">
            <a:extLst>
              <a:ext uri="{FF2B5EF4-FFF2-40B4-BE49-F238E27FC236}">
                <a16:creationId xmlns:a16="http://schemas.microsoft.com/office/drawing/2014/main" id="{5B11B367-A392-4D07-A3AA-FEA082E5DFB0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126537" y="1531915"/>
            <a:ext cx="2586038" cy="775354"/>
          </a:xfrm>
          <a:noFill/>
        </p:spPr>
        <p:txBody>
          <a:bodyPr lIns="216000" tIns="180000" rIns="144000" bIns="0" anchor="t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Insert content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AD02FB-189A-4BD4-8E2E-B325B0929E8F}"/>
              </a:ext>
            </a:extLst>
          </p:cNvPr>
          <p:cNvSpPr>
            <a:spLocks noGrp="1"/>
          </p:cNvSpPr>
          <p:nvPr>
            <p:ph type="dt" sz="half" idx="29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11/26/2025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36B14F-11E0-4889-A413-CB3C7AFF79B4}"/>
              </a:ext>
            </a:extLst>
          </p:cNvPr>
          <p:cNvSpPr>
            <a:spLocks noGrp="1"/>
          </p:cNvSpPr>
          <p:nvPr>
            <p:ph type="ftr" sz="quarter" idx="30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B28851-AA76-4129-AC91-31C430AE821B}"/>
              </a:ext>
            </a:extLst>
          </p:cNvPr>
          <p:cNvSpPr>
            <a:spLocks noGrp="1"/>
          </p:cNvSpPr>
          <p:nvPr>
            <p:ph type="sldNum" sz="quarter" idx="31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0C4B6512-58D0-4126-A96F-DCE2BC492B6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27C26AC-86C6-F674-5925-417FC7AF8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12598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3">
            <a:extLst>
              <a:ext uri="{FF2B5EF4-FFF2-40B4-BE49-F238E27FC236}">
                <a16:creationId xmlns:a16="http://schemas.microsoft.com/office/drawing/2014/main" id="{208B418E-47E7-4CB3-9272-AFFEF9163A3D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0" y="1"/>
            <a:ext cx="12192000" cy="2488018"/>
          </a:xfrm>
        </p:spPr>
        <p:txBody>
          <a:bodyPr lIns="72000" tIns="71974" rIns="71974" bIns="72000" anchor="b" anchorCtr="0"/>
          <a:lstStyle>
            <a:lvl1pPr marL="0" indent="0" algn="ctr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insert a picture</a:t>
            </a:r>
            <a:br>
              <a:rPr lang="en-US" noProof="0"/>
            </a:br>
            <a:r>
              <a:rPr lang="en-US" noProof="0"/>
              <a:t>Note that the picture will be inserted on top of the text placeholder.</a:t>
            </a:r>
            <a:br>
              <a:rPr lang="en-US" noProof="0"/>
            </a:br>
            <a:r>
              <a:rPr lang="en-US" noProof="0"/>
              <a:t>Therefore, in order to insert text, right click the picture and choose "Send to back"</a:t>
            </a:r>
          </a:p>
        </p:txBody>
      </p:sp>
      <p:graphicFrame>
        <p:nvGraphicFramePr>
          <p:cNvPr id="13" name="Object 1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1696195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3" name="Object 1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1064435" y="2805514"/>
            <a:ext cx="2974164" cy="623486"/>
          </a:xfrm>
          <a:noFill/>
        </p:spPr>
        <p:txBody>
          <a:bodyPr lIns="144000" tIns="0" rIns="144000" bIns="0" anchor="ctr">
            <a:noAutofit/>
          </a:bodyPr>
          <a:lstStyle>
            <a:lvl1pPr marL="0" indent="0" algn="ctr">
              <a:lnSpc>
                <a:spcPts val="1700"/>
              </a:lnSpc>
              <a:buNone/>
              <a:defRPr b="1">
                <a:solidFill>
                  <a:schemeClr val="tx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</a:t>
            </a:r>
            <a:br>
              <a:rPr lang="en-US" noProof="0"/>
            </a:br>
            <a:r>
              <a:rPr lang="en-US" noProof="0"/>
              <a:t>Master text styles</a:t>
            </a:r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8" hasCustomPrompt="1"/>
          </p:nvPr>
        </p:nvSpPr>
        <p:spPr>
          <a:xfrm>
            <a:off x="1064435" y="3429001"/>
            <a:ext cx="2974164" cy="2748516"/>
          </a:xfrm>
          <a:noFill/>
        </p:spPr>
        <p:txBody>
          <a:bodyPr lIns="144000" tIns="144000" rIns="144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92606E51-302A-402C-B20F-54F37450EF5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2202317" y="2079363"/>
            <a:ext cx="698400" cy="69823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436295-A04E-410C-BC96-E703F87AF8FB}"/>
              </a:ext>
            </a:extLst>
          </p:cNvPr>
          <p:cNvSpPr>
            <a:spLocks noGrp="1"/>
          </p:cNvSpPr>
          <p:nvPr>
            <p:ph type="dt" sz="half" idx="45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11/26/2025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B2DE98-0117-4A18-88E2-669F6FB209A4}"/>
              </a:ext>
            </a:extLst>
          </p:cNvPr>
          <p:cNvSpPr>
            <a:spLocks noGrp="1"/>
          </p:cNvSpPr>
          <p:nvPr>
            <p:ph type="ftr" sz="quarter" idx="46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D719EE-E991-4D3D-BAFB-EB072BFB1EEB}"/>
              </a:ext>
            </a:extLst>
          </p:cNvPr>
          <p:cNvSpPr>
            <a:spLocks noGrp="1"/>
          </p:cNvSpPr>
          <p:nvPr>
            <p:ph type="sldNum" sz="quarter" idx="47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FC155D83-CC89-488D-A2E1-DDEE95784B5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22" name="Title Placeholder 1">
            <a:extLst>
              <a:ext uri="{FF2B5EF4-FFF2-40B4-BE49-F238E27FC236}">
                <a16:creationId xmlns:a16="http://schemas.microsoft.com/office/drawing/2014/main" id="{2CEEA349-D809-4E4C-BA93-BCE8AF64CA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3E4B72B7-A526-2519-B6B5-E20B81557759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7944920" y="2805514"/>
            <a:ext cx="2974164" cy="623486"/>
          </a:xfrm>
          <a:noFill/>
        </p:spPr>
        <p:txBody>
          <a:bodyPr lIns="144000" tIns="0" rIns="144000" bIns="0" anchor="ctr">
            <a:noAutofit/>
          </a:bodyPr>
          <a:lstStyle>
            <a:lvl1pPr marL="0" indent="0" algn="ctr">
              <a:lnSpc>
                <a:spcPts val="1700"/>
              </a:lnSpc>
              <a:buNone/>
              <a:defRPr b="1">
                <a:solidFill>
                  <a:schemeClr val="tx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</a:t>
            </a:r>
            <a:br>
              <a:rPr lang="en-US" noProof="0"/>
            </a:br>
            <a:r>
              <a:rPr lang="en-US" noProof="0"/>
              <a:t>Master text styles</a:t>
            </a:r>
          </a:p>
        </p:txBody>
      </p:sp>
      <p:sp>
        <p:nvSpPr>
          <p:cNvPr id="10" name="Content Placeholder 18">
            <a:extLst>
              <a:ext uri="{FF2B5EF4-FFF2-40B4-BE49-F238E27FC236}">
                <a16:creationId xmlns:a16="http://schemas.microsoft.com/office/drawing/2014/main" id="{239D2BDB-DD7C-F963-152E-15CF7711EB14}"/>
              </a:ext>
            </a:extLst>
          </p:cNvPr>
          <p:cNvSpPr>
            <a:spLocks noGrp="1"/>
          </p:cNvSpPr>
          <p:nvPr>
            <p:ph sz="quarter" idx="49" hasCustomPrompt="1"/>
          </p:nvPr>
        </p:nvSpPr>
        <p:spPr>
          <a:xfrm>
            <a:off x="7944920" y="3429001"/>
            <a:ext cx="2974164" cy="2748516"/>
          </a:xfrm>
          <a:noFill/>
        </p:spPr>
        <p:txBody>
          <a:bodyPr lIns="144000" tIns="144000" rIns="144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C2F215D0-D084-3E05-000E-E8A0D6DF0D1A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9082802" y="2079363"/>
            <a:ext cx="698400" cy="69823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21" name="Text Placeholder 10">
            <a:extLst>
              <a:ext uri="{FF2B5EF4-FFF2-40B4-BE49-F238E27FC236}">
                <a16:creationId xmlns:a16="http://schemas.microsoft.com/office/drawing/2014/main" id="{E03B7D34-D5D7-C8A4-EE2E-738FF564830A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4504677" y="2805514"/>
            <a:ext cx="2974164" cy="623486"/>
          </a:xfrm>
          <a:noFill/>
        </p:spPr>
        <p:txBody>
          <a:bodyPr lIns="144000" tIns="0" rIns="144000" bIns="0" anchor="ctr">
            <a:noAutofit/>
          </a:bodyPr>
          <a:lstStyle>
            <a:lvl1pPr marL="0" indent="0" algn="ctr">
              <a:lnSpc>
                <a:spcPts val="1700"/>
              </a:lnSpc>
              <a:buNone/>
              <a:defRPr b="1">
                <a:solidFill>
                  <a:schemeClr val="tx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</a:t>
            </a:r>
            <a:br>
              <a:rPr lang="en-US" noProof="0"/>
            </a:br>
            <a:r>
              <a:rPr lang="en-US" noProof="0"/>
              <a:t>Master text styles</a:t>
            </a:r>
          </a:p>
        </p:txBody>
      </p:sp>
      <p:sp>
        <p:nvSpPr>
          <p:cNvPr id="23" name="Content Placeholder 18">
            <a:extLst>
              <a:ext uri="{FF2B5EF4-FFF2-40B4-BE49-F238E27FC236}">
                <a16:creationId xmlns:a16="http://schemas.microsoft.com/office/drawing/2014/main" id="{27B78BFA-D213-B8E2-B9ED-DF8B06877ADA}"/>
              </a:ext>
            </a:extLst>
          </p:cNvPr>
          <p:cNvSpPr>
            <a:spLocks noGrp="1"/>
          </p:cNvSpPr>
          <p:nvPr>
            <p:ph sz="quarter" idx="52" hasCustomPrompt="1"/>
          </p:nvPr>
        </p:nvSpPr>
        <p:spPr>
          <a:xfrm>
            <a:off x="4504677" y="3429001"/>
            <a:ext cx="2974164" cy="2748516"/>
          </a:xfrm>
          <a:noFill/>
        </p:spPr>
        <p:txBody>
          <a:bodyPr lIns="144000" tIns="144000" rIns="144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ABDD6C30-B174-5F35-1A9E-5A59834FA3D7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5642559" y="2079363"/>
            <a:ext cx="698400" cy="69823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761691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3">
            <a:extLst>
              <a:ext uri="{FF2B5EF4-FFF2-40B4-BE49-F238E27FC236}">
                <a16:creationId xmlns:a16="http://schemas.microsoft.com/office/drawing/2014/main" id="{004E70DC-C3D2-4252-9260-04CDF1B85E16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0" y="1"/>
            <a:ext cx="12192000" cy="2488018"/>
          </a:xfrm>
        </p:spPr>
        <p:txBody>
          <a:bodyPr lIns="72000" tIns="71974" rIns="71974" bIns="72000" anchor="b" anchorCtr="0"/>
          <a:lstStyle>
            <a:lvl1pPr marL="0" indent="0" algn="ctr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insert a picture</a:t>
            </a:r>
            <a:br>
              <a:rPr lang="en-US" noProof="0"/>
            </a:br>
            <a:r>
              <a:rPr lang="en-US" noProof="0"/>
              <a:t>Note that the picture will be inserted on top of the text placeholder.</a:t>
            </a:r>
            <a:br>
              <a:rPr lang="en-US" noProof="0"/>
            </a:br>
            <a:r>
              <a:rPr lang="en-US" noProof="0"/>
              <a:t>Therefore, in order to insert text, right click the picture and choose "Send to back"</a:t>
            </a:r>
          </a:p>
        </p:txBody>
      </p:sp>
      <p:graphicFrame>
        <p:nvGraphicFramePr>
          <p:cNvPr id="13" name="Object 1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03443689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3" name="Object 1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479426" y="2914458"/>
            <a:ext cx="2725830" cy="622800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tx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8" hasCustomPrompt="1"/>
          </p:nvPr>
        </p:nvSpPr>
        <p:spPr>
          <a:xfrm>
            <a:off x="479426" y="3535328"/>
            <a:ext cx="2725830" cy="2652821"/>
          </a:xfrm>
          <a:noFill/>
        </p:spPr>
        <p:txBody>
          <a:bodyPr lIns="144000" tIns="144000" rIns="144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0777F5BC-90F4-414E-B27A-79BDF9D4092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1428341" y="2079363"/>
            <a:ext cx="828000" cy="82800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32" name="Text Placeholder 10">
            <a:extLst>
              <a:ext uri="{FF2B5EF4-FFF2-40B4-BE49-F238E27FC236}">
                <a16:creationId xmlns:a16="http://schemas.microsoft.com/office/drawing/2014/main" id="{BD7EB420-7E8D-454A-92D5-C50919056636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3315198" y="2914458"/>
            <a:ext cx="2725830" cy="622800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tx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3" name="Content Placeholder 18">
            <a:extLst>
              <a:ext uri="{FF2B5EF4-FFF2-40B4-BE49-F238E27FC236}">
                <a16:creationId xmlns:a16="http://schemas.microsoft.com/office/drawing/2014/main" id="{B228A39C-C8A6-4AC7-96A3-25A525A9A4F2}"/>
              </a:ext>
            </a:extLst>
          </p:cNvPr>
          <p:cNvSpPr>
            <a:spLocks noGrp="1"/>
          </p:cNvSpPr>
          <p:nvPr>
            <p:ph sz="quarter" idx="45" hasCustomPrompt="1"/>
          </p:nvPr>
        </p:nvSpPr>
        <p:spPr>
          <a:xfrm>
            <a:off x="3315199" y="3535328"/>
            <a:ext cx="2725830" cy="2652821"/>
          </a:xfrm>
          <a:noFill/>
        </p:spPr>
        <p:txBody>
          <a:bodyPr lIns="144000" tIns="144000" rIns="144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4" name="Text Placeholder 6">
            <a:extLst>
              <a:ext uri="{FF2B5EF4-FFF2-40B4-BE49-F238E27FC236}">
                <a16:creationId xmlns:a16="http://schemas.microsoft.com/office/drawing/2014/main" id="{47F886A1-D69F-4044-9B1C-2C721E721AFF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4264113" y="2079363"/>
            <a:ext cx="828000" cy="828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35" name="Text Placeholder 10">
            <a:extLst>
              <a:ext uri="{FF2B5EF4-FFF2-40B4-BE49-F238E27FC236}">
                <a16:creationId xmlns:a16="http://schemas.microsoft.com/office/drawing/2014/main" id="{B89EAACB-7074-471C-BBA2-8BF0CC3E4EB9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6150970" y="2914458"/>
            <a:ext cx="2725830" cy="622800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tx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6" name="Content Placeholder 18">
            <a:extLst>
              <a:ext uri="{FF2B5EF4-FFF2-40B4-BE49-F238E27FC236}">
                <a16:creationId xmlns:a16="http://schemas.microsoft.com/office/drawing/2014/main" id="{EB79EFFE-A060-4C8D-BD8F-E52045C9C7EF}"/>
              </a:ext>
            </a:extLst>
          </p:cNvPr>
          <p:cNvSpPr>
            <a:spLocks noGrp="1"/>
          </p:cNvSpPr>
          <p:nvPr>
            <p:ph sz="quarter" idx="48" hasCustomPrompt="1"/>
          </p:nvPr>
        </p:nvSpPr>
        <p:spPr>
          <a:xfrm>
            <a:off x="6150972" y="3535328"/>
            <a:ext cx="2725830" cy="2652821"/>
          </a:xfrm>
          <a:noFill/>
        </p:spPr>
        <p:txBody>
          <a:bodyPr lIns="144000" tIns="144000" rIns="144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7" name="Text Placeholder 6">
            <a:extLst>
              <a:ext uri="{FF2B5EF4-FFF2-40B4-BE49-F238E27FC236}">
                <a16:creationId xmlns:a16="http://schemas.microsoft.com/office/drawing/2014/main" id="{3BEA2D42-9FD4-4716-AB0B-9632B9F8E378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7099885" y="2079363"/>
            <a:ext cx="828000" cy="828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38" name="Text Placeholder 10">
            <a:extLst>
              <a:ext uri="{FF2B5EF4-FFF2-40B4-BE49-F238E27FC236}">
                <a16:creationId xmlns:a16="http://schemas.microsoft.com/office/drawing/2014/main" id="{8FD4303F-49FA-457B-B244-4E8B906863CA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8986744" y="2914458"/>
            <a:ext cx="2725830" cy="622800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tx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9" name="Content Placeholder 18">
            <a:extLst>
              <a:ext uri="{FF2B5EF4-FFF2-40B4-BE49-F238E27FC236}">
                <a16:creationId xmlns:a16="http://schemas.microsoft.com/office/drawing/2014/main" id="{03E82EC9-6A37-4D1E-933C-F9272C7F54EE}"/>
              </a:ext>
            </a:extLst>
          </p:cNvPr>
          <p:cNvSpPr>
            <a:spLocks noGrp="1"/>
          </p:cNvSpPr>
          <p:nvPr>
            <p:ph sz="quarter" idx="51" hasCustomPrompt="1"/>
          </p:nvPr>
        </p:nvSpPr>
        <p:spPr>
          <a:xfrm>
            <a:off x="8986744" y="3535328"/>
            <a:ext cx="2725830" cy="2652821"/>
          </a:xfrm>
          <a:noFill/>
        </p:spPr>
        <p:txBody>
          <a:bodyPr lIns="144000" tIns="144000" rIns="144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" name="Text Placeholder 6">
            <a:extLst>
              <a:ext uri="{FF2B5EF4-FFF2-40B4-BE49-F238E27FC236}">
                <a16:creationId xmlns:a16="http://schemas.microsoft.com/office/drawing/2014/main" id="{0169E3EB-3F89-482B-9603-7497CA07EED3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9935659" y="2079363"/>
            <a:ext cx="828000" cy="828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81527C-8083-4F64-ACF8-D0782F8C892E}"/>
              </a:ext>
            </a:extLst>
          </p:cNvPr>
          <p:cNvSpPr>
            <a:spLocks noGrp="1"/>
          </p:cNvSpPr>
          <p:nvPr>
            <p:ph type="dt" sz="half" idx="53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11/26/2025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F89F93-34D9-4219-91BC-313CBE6E7366}"/>
              </a:ext>
            </a:extLst>
          </p:cNvPr>
          <p:cNvSpPr>
            <a:spLocks noGrp="1"/>
          </p:cNvSpPr>
          <p:nvPr>
            <p:ph type="ftr" sz="quarter" idx="54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6A6AB2-CD6B-4C00-BDB7-580562DE15F6}"/>
              </a:ext>
            </a:extLst>
          </p:cNvPr>
          <p:cNvSpPr>
            <a:spLocks noGrp="1"/>
          </p:cNvSpPr>
          <p:nvPr>
            <p:ph type="sldNum" sz="quarter" idx="55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ext Placeholder 7">
            <a:extLst>
              <a:ext uri="{FF2B5EF4-FFF2-40B4-BE49-F238E27FC236}">
                <a16:creationId xmlns:a16="http://schemas.microsoft.com/office/drawing/2014/main" id="{B42607E9-9610-476B-930F-0A957641313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23" name="Title Placeholder 1">
            <a:extLst>
              <a:ext uri="{FF2B5EF4-FFF2-40B4-BE49-F238E27FC236}">
                <a16:creationId xmlns:a16="http://schemas.microsoft.com/office/drawing/2014/main" id="{26FADBE2-42E3-44BC-9BB9-E8F8F24A89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3686119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gress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03443689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3" name="Object 1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479426" y="2914458"/>
            <a:ext cx="2023200" cy="388013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tx2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8" hasCustomPrompt="1"/>
          </p:nvPr>
        </p:nvSpPr>
        <p:spPr>
          <a:xfrm>
            <a:off x="479426" y="3313612"/>
            <a:ext cx="2023200" cy="2652821"/>
          </a:xfrm>
          <a:noFill/>
        </p:spPr>
        <p:txBody>
          <a:bodyPr lIns="144000" tIns="144000" rIns="144000"/>
          <a:lstStyle>
            <a:lvl1pPr marL="0" indent="0">
              <a:buNone/>
              <a:defRPr sz="1100">
                <a:solidFill>
                  <a:schemeClr val="tx1"/>
                </a:solidFill>
              </a:defRPr>
            </a:lvl1pPr>
            <a:lvl2pPr marL="199104" indent="0">
              <a:buNone/>
              <a:defRPr sz="1100">
                <a:solidFill>
                  <a:schemeClr val="tx1"/>
                </a:solidFill>
              </a:defRPr>
            </a:lvl2pPr>
            <a:lvl3pPr marL="398209" indent="0">
              <a:buNone/>
              <a:defRPr sz="1100">
                <a:solidFill>
                  <a:schemeClr val="tx1"/>
                </a:solidFill>
              </a:defRPr>
            </a:lvl3pPr>
            <a:lvl4pPr marL="597314" indent="0">
              <a:buNone/>
              <a:defRPr sz="1100">
                <a:solidFill>
                  <a:schemeClr val="tx1"/>
                </a:solidFill>
              </a:defRPr>
            </a:lvl4pPr>
            <a:lvl5pPr marL="810640" indent="0"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81527C-8083-4F64-ACF8-D0782F8C892E}"/>
              </a:ext>
            </a:extLst>
          </p:cNvPr>
          <p:cNvSpPr>
            <a:spLocks noGrp="1"/>
          </p:cNvSpPr>
          <p:nvPr>
            <p:ph type="dt" sz="half" idx="53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11/26/2025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F89F93-34D9-4219-91BC-313CBE6E7366}"/>
              </a:ext>
            </a:extLst>
          </p:cNvPr>
          <p:cNvSpPr>
            <a:spLocks noGrp="1"/>
          </p:cNvSpPr>
          <p:nvPr>
            <p:ph type="ftr" sz="quarter" idx="54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6A6AB2-CD6B-4C00-BDB7-580562DE15F6}"/>
              </a:ext>
            </a:extLst>
          </p:cNvPr>
          <p:cNvSpPr>
            <a:spLocks noGrp="1"/>
          </p:cNvSpPr>
          <p:nvPr>
            <p:ph type="sldNum" sz="quarter" idx="55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ext Placeholder 7">
            <a:extLst>
              <a:ext uri="{FF2B5EF4-FFF2-40B4-BE49-F238E27FC236}">
                <a16:creationId xmlns:a16="http://schemas.microsoft.com/office/drawing/2014/main" id="{B42607E9-9610-476B-930F-0A957641313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23" name="Title Placeholder 1">
            <a:extLst>
              <a:ext uri="{FF2B5EF4-FFF2-40B4-BE49-F238E27FC236}">
                <a16:creationId xmlns:a16="http://schemas.microsoft.com/office/drawing/2014/main" id="{26FADBE2-42E3-44BC-9BB9-E8F8F24A89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  <p:sp>
        <p:nvSpPr>
          <p:cNvPr id="8" name="Content Placeholder 18">
            <a:extLst>
              <a:ext uri="{FF2B5EF4-FFF2-40B4-BE49-F238E27FC236}">
                <a16:creationId xmlns:a16="http://schemas.microsoft.com/office/drawing/2014/main" id="{2F67EB3B-8D30-F523-32C2-71067DD84921}"/>
              </a:ext>
            </a:extLst>
          </p:cNvPr>
          <p:cNvSpPr>
            <a:spLocks noGrp="1"/>
          </p:cNvSpPr>
          <p:nvPr>
            <p:ph sz="quarter" idx="56" hasCustomPrompt="1"/>
          </p:nvPr>
        </p:nvSpPr>
        <p:spPr>
          <a:xfrm>
            <a:off x="9690882" y="3313612"/>
            <a:ext cx="2023200" cy="2652821"/>
          </a:xfrm>
          <a:noFill/>
        </p:spPr>
        <p:txBody>
          <a:bodyPr lIns="144000" tIns="144000" rIns="144000"/>
          <a:lstStyle>
            <a:lvl1pPr marL="0" indent="0">
              <a:buNone/>
              <a:defRPr sz="1100">
                <a:solidFill>
                  <a:schemeClr val="tx1"/>
                </a:solidFill>
              </a:defRPr>
            </a:lvl1pPr>
            <a:lvl2pPr marL="199104" indent="0">
              <a:buNone/>
              <a:defRPr sz="1100">
                <a:solidFill>
                  <a:schemeClr val="tx1"/>
                </a:solidFill>
              </a:defRPr>
            </a:lvl2pPr>
            <a:lvl3pPr marL="398209" indent="0">
              <a:buNone/>
              <a:defRPr sz="1100">
                <a:solidFill>
                  <a:schemeClr val="tx1"/>
                </a:solidFill>
              </a:defRPr>
            </a:lvl3pPr>
            <a:lvl4pPr marL="597314" indent="0">
              <a:buNone/>
              <a:defRPr sz="1100">
                <a:solidFill>
                  <a:schemeClr val="tx1"/>
                </a:solidFill>
              </a:defRPr>
            </a:lvl4pPr>
            <a:lvl5pPr marL="810640" indent="0"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D58FC841-C5BF-EDEB-EE69-BA7751379065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9690882" y="2914458"/>
            <a:ext cx="2023200" cy="388013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accent5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0" name="Content Placeholder 18">
            <a:extLst>
              <a:ext uri="{FF2B5EF4-FFF2-40B4-BE49-F238E27FC236}">
                <a16:creationId xmlns:a16="http://schemas.microsoft.com/office/drawing/2014/main" id="{9D1BC144-B600-83FC-7695-370205FB350F}"/>
              </a:ext>
            </a:extLst>
          </p:cNvPr>
          <p:cNvSpPr>
            <a:spLocks noGrp="1"/>
          </p:cNvSpPr>
          <p:nvPr>
            <p:ph sz="quarter" idx="58" hasCustomPrompt="1"/>
          </p:nvPr>
        </p:nvSpPr>
        <p:spPr>
          <a:xfrm>
            <a:off x="7412377" y="3313612"/>
            <a:ext cx="2023200" cy="2652821"/>
          </a:xfrm>
          <a:noFill/>
        </p:spPr>
        <p:txBody>
          <a:bodyPr lIns="144000" tIns="144000" rIns="144000"/>
          <a:lstStyle>
            <a:lvl1pPr marL="0" indent="0">
              <a:buNone/>
              <a:defRPr sz="1100">
                <a:solidFill>
                  <a:schemeClr val="tx1"/>
                </a:solidFill>
              </a:defRPr>
            </a:lvl1pPr>
            <a:lvl2pPr marL="199104" indent="0">
              <a:buNone/>
              <a:defRPr sz="1100">
                <a:solidFill>
                  <a:schemeClr val="tx1"/>
                </a:solidFill>
              </a:defRPr>
            </a:lvl2pPr>
            <a:lvl3pPr marL="398209" indent="0">
              <a:buNone/>
              <a:defRPr sz="1100">
                <a:solidFill>
                  <a:schemeClr val="tx1"/>
                </a:solidFill>
              </a:defRPr>
            </a:lvl3pPr>
            <a:lvl4pPr marL="597314" indent="0">
              <a:buNone/>
              <a:defRPr sz="1100">
                <a:solidFill>
                  <a:schemeClr val="tx1"/>
                </a:solidFill>
              </a:defRPr>
            </a:lvl4pPr>
            <a:lvl5pPr marL="810640" indent="0"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D8BF6220-56FD-9B14-39B8-A2425E50250D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7412377" y="2914458"/>
            <a:ext cx="2023200" cy="388013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4" name="Content Placeholder 18">
            <a:extLst>
              <a:ext uri="{FF2B5EF4-FFF2-40B4-BE49-F238E27FC236}">
                <a16:creationId xmlns:a16="http://schemas.microsoft.com/office/drawing/2014/main" id="{C9A77C51-F685-02C9-A245-F673E6C393BF}"/>
              </a:ext>
            </a:extLst>
          </p:cNvPr>
          <p:cNvSpPr>
            <a:spLocks noGrp="1"/>
          </p:cNvSpPr>
          <p:nvPr>
            <p:ph sz="quarter" idx="60" hasCustomPrompt="1"/>
          </p:nvPr>
        </p:nvSpPr>
        <p:spPr>
          <a:xfrm>
            <a:off x="5120924" y="3313612"/>
            <a:ext cx="2030695" cy="2652821"/>
          </a:xfrm>
          <a:noFill/>
        </p:spPr>
        <p:txBody>
          <a:bodyPr lIns="144000" tIns="144000" rIns="144000"/>
          <a:lstStyle>
            <a:lvl1pPr marL="0" indent="0">
              <a:buNone/>
              <a:defRPr sz="1100">
                <a:solidFill>
                  <a:schemeClr val="tx1"/>
                </a:solidFill>
              </a:defRPr>
            </a:lvl1pPr>
            <a:lvl2pPr marL="199104" indent="0">
              <a:buNone/>
              <a:defRPr sz="1100">
                <a:solidFill>
                  <a:schemeClr val="tx1"/>
                </a:solidFill>
              </a:defRPr>
            </a:lvl2pPr>
            <a:lvl3pPr marL="398209" indent="0">
              <a:buNone/>
              <a:defRPr sz="1100">
                <a:solidFill>
                  <a:schemeClr val="tx1"/>
                </a:solidFill>
              </a:defRPr>
            </a:lvl3pPr>
            <a:lvl4pPr marL="597314" indent="0">
              <a:buNone/>
              <a:defRPr sz="1100">
                <a:solidFill>
                  <a:schemeClr val="tx1"/>
                </a:solidFill>
              </a:defRPr>
            </a:lvl4pPr>
            <a:lvl5pPr marL="810640" indent="0"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DD8A1450-E579-C07C-FB9F-F0260C256011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5120924" y="2914458"/>
            <a:ext cx="2030695" cy="388013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accent2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8" name="Content Placeholder 18">
            <a:extLst>
              <a:ext uri="{FF2B5EF4-FFF2-40B4-BE49-F238E27FC236}">
                <a16:creationId xmlns:a16="http://schemas.microsoft.com/office/drawing/2014/main" id="{5B2E6E92-EF18-DCA4-FAC7-54ED40A2969D}"/>
              </a:ext>
            </a:extLst>
          </p:cNvPr>
          <p:cNvSpPr>
            <a:spLocks noGrp="1"/>
          </p:cNvSpPr>
          <p:nvPr>
            <p:ph sz="quarter" idx="62" hasCustomPrompt="1"/>
          </p:nvPr>
        </p:nvSpPr>
        <p:spPr>
          <a:xfrm>
            <a:off x="2802902" y="3313612"/>
            <a:ext cx="2023200" cy="2652821"/>
          </a:xfrm>
          <a:noFill/>
        </p:spPr>
        <p:txBody>
          <a:bodyPr lIns="144000" tIns="144000" rIns="144000"/>
          <a:lstStyle>
            <a:lvl1pPr marL="0" indent="0">
              <a:buNone/>
              <a:defRPr sz="1100">
                <a:solidFill>
                  <a:schemeClr val="tx1"/>
                </a:solidFill>
              </a:defRPr>
            </a:lvl1pPr>
            <a:lvl2pPr marL="199104" indent="0">
              <a:buNone/>
              <a:defRPr sz="1100">
                <a:solidFill>
                  <a:schemeClr val="tx1"/>
                </a:solidFill>
              </a:defRPr>
            </a:lvl2pPr>
            <a:lvl3pPr marL="398209" indent="0">
              <a:buNone/>
              <a:defRPr sz="1100">
                <a:solidFill>
                  <a:schemeClr val="tx1"/>
                </a:solidFill>
              </a:defRPr>
            </a:lvl3pPr>
            <a:lvl4pPr marL="597314" indent="0">
              <a:buNone/>
              <a:defRPr sz="1100">
                <a:solidFill>
                  <a:schemeClr val="tx1"/>
                </a:solidFill>
              </a:defRPr>
            </a:lvl4pPr>
            <a:lvl5pPr marL="810640" indent="0"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757A9CF4-2F42-F129-7DE4-7E0D0F5C561B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2802902" y="2914458"/>
            <a:ext cx="2023200" cy="388013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accent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9" name="Ellipse 28">
            <a:extLst>
              <a:ext uri="{FF2B5EF4-FFF2-40B4-BE49-F238E27FC236}">
                <a16:creationId xmlns:a16="http://schemas.microsoft.com/office/drawing/2014/main" id="{450500BB-A444-171F-24BB-0B19F0CDAB39}"/>
              </a:ext>
            </a:extLst>
          </p:cNvPr>
          <p:cNvSpPr/>
          <p:nvPr userDrawn="1"/>
        </p:nvSpPr>
        <p:spPr>
          <a:xfrm>
            <a:off x="1007775" y="1732702"/>
            <a:ext cx="966501" cy="966501"/>
          </a:xfrm>
          <a:prstGeom prst="ellipse">
            <a:avLst/>
          </a:prstGeom>
          <a:solidFill>
            <a:schemeClr val="tx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31" name="Ellipse 30">
            <a:extLst>
              <a:ext uri="{FF2B5EF4-FFF2-40B4-BE49-F238E27FC236}">
                <a16:creationId xmlns:a16="http://schemas.microsoft.com/office/drawing/2014/main" id="{B64C9FC3-E1E1-0AD6-3178-04D820A28CDA}"/>
              </a:ext>
            </a:extLst>
          </p:cNvPr>
          <p:cNvSpPr/>
          <p:nvPr userDrawn="1"/>
        </p:nvSpPr>
        <p:spPr>
          <a:xfrm>
            <a:off x="3278916" y="1732702"/>
            <a:ext cx="966501" cy="966501"/>
          </a:xfrm>
          <a:prstGeom prst="ellipse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42" name="Ellipse 41">
            <a:extLst>
              <a:ext uri="{FF2B5EF4-FFF2-40B4-BE49-F238E27FC236}">
                <a16:creationId xmlns:a16="http://schemas.microsoft.com/office/drawing/2014/main" id="{4FB6104A-4D7F-A829-83DE-0E74498FFF46}"/>
              </a:ext>
            </a:extLst>
          </p:cNvPr>
          <p:cNvSpPr/>
          <p:nvPr userDrawn="1"/>
        </p:nvSpPr>
        <p:spPr>
          <a:xfrm>
            <a:off x="5609821" y="1732702"/>
            <a:ext cx="966501" cy="966501"/>
          </a:xfrm>
          <a:prstGeom prst="ellipse">
            <a:avLst/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44" name="Ellipse 43">
            <a:extLst>
              <a:ext uri="{FF2B5EF4-FFF2-40B4-BE49-F238E27FC236}">
                <a16:creationId xmlns:a16="http://schemas.microsoft.com/office/drawing/2014/main" id="{8528F9F9-2E01-2889-4A98-59E84D9EFE39}"/>
              </a:ext>
            </a:extLst>
          </p:cNvPr>
          <p:cNvSpPr/>
          <p:nvPr userDrawn="1"/>
        </p:nvSpPr>
        <p:spPr>
          <a:xfrm>
            <a:off x="7940726" y="1732702"/>
            <a:ext cx="966501" cy="966501"/>
          </a:xfrm>
          <a:prstGeom prst="ellipse">
            <a:avLst/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45" name="Ellipse 44">
            <a:extLst>
              <a:ext uri="{FF2B5EF4-FFF2-40B4-BE49-F238E27FC236}">
                <a16:creationId xmlns:a16="http://schemas.microsoft.com/office/drawing/2014/main" id="{D44908A6-989A-973A-915D-BBC0A25E28E0}"/>
              </a:ext>
            </a:extLst>
          </p:cNvPr>
          <p:cNvSpPr/>
          <p:nvPr userDrawn="1"/>
        </p:nvSpPr>
        <p:spPr>
          <a:xfrm>
            <a:off x="10229964" y="1732702"/>
            <a:ext cx="966501" cy="966501"/>
          </a:xfrm>
          <a:prstGeom prst="ellipse">
            <a:avLst/>
          </a:prstGeom>
          <a:solidFill>
            <a:schemeClr val="accent5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3040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gress Diagram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03443689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3" name="Object 1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590456" y="2914458"/>
            <a:ext cx="2023200" cy="388013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tx2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8" hasCustomPrompt="1"/>
          </p:nvPr>
        </p:nvSpPr>
        <p:spPr>
          <a:xfrm>
            <a:off x="590456" y="3313612"/>
            <a:ext cx="2023200" cy="2652821"/>
          </a:xfrm>
          <a:noFill/>
        </p:spPr>
        <p:txBody>
          <a:bodyPr lIns="144000" tIns="144000" rIns="144000"/>
          <a:lstStyle>
            <a:lvl1pPr marL="0" indent="0">
              <a:buNone/>
              <a:defRPr sz="1100">
                <a:solidFill>
                  <a:schemeClr val="tx1"/>
                </a:solidFill>
              </a:defRPr>
            </a:lvl1pPr>
            <a:lvl2pPr marL="199104" indent="0">
              <a:buNone/>
              <a:defRPr sz="1100">
                <a:solidFill>
                  <a:schemeClr val="tx1"/>
                </a:solidFill>
              </a:defRPr>
            </a:lvl2pPr>
            <a:lvl3pPr marL="398209" indent="0">
              <a:buNone/>
              <a:defRPr sz="1100">
                <a:solidFill>
                  <a:schemeClr val="tx1"/>
                </a:solidFill>
              </a:defRPr>
            </a:lvl3pPr>
            <a:lvl4pPr marL="597314" indent="0">
              <a:buNone/>
              <a:defRPr sz="1100">
                <a:solidFill>
                  <a:schemeClr val="tx1"/>
                </a:solidFill>
              </a:defRPr>
            </a:lvl4pPr>
            <a:lvl5pPr marL="810640" indent="0"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81527C-8083-4F64-ACF8-D0782F8C892E}"/>
              </a:ext>
            </a:extLst>
          </p:cNvPr>
          <p:cNvSpPr>
            <a:spLocks noGrp="1"/>
          </p:cNvSpPr>
          <p:nvPr>
            <p:ph type="dt" sz="half" idx="53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11/26/2025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F89F93-34D9-4219-91BC-313CBE6E7366}"/>
              </a:ext>
            </a:extLst>
          </p:cNvPr>
          <p:cNvSpPr>
            <a:spLocks noGrp="1"/>
          </p:cNvSpPr>
          <p:nvPr>
            <p:ph type="ftr" sz="quarter" idx="54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6A6AB2-CD6B-4C00-BDB7-580562DE15F6}"/>
              </a:ext>
            </a:extLst>
          </p:cNvPr>
          <p:cNvSpPr>
            <a:spLocks noGrp="1"/>
          </p:cNvSpPr>
          <p:nvPr>
            <p:ph type="sldNum" sz="quarter" idx="55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ext Placeholder 7">
            <a:extLst>
              <a:ext uri="{FF2B5EF4-FFF2-40B4-BE49-F238E27FC236}">
                <a16:creationId xmlns:a16="http://schemas.microsoft.com/office/drawing/2014/main" id="{B42607E9-9610-476B-930F-0A957641313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23" name="Title Placeholder 1">
            <a:extLst>
              <a:ext uri="{FF2B5EF4-FFF2-40B4-BE49-F238E27FC236}">
                <a16:creationId xmlns:a16="http://schemas.microsoft.com/office/drawing/2014/main" id="{26FADBE2-42E3-44BC-9BB9-E8F8F24A89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  <p:sp>
        <p:nvSpPr>
          <p:cNvPr id="8" name="Content Placeholder 18">
            <a:extLst>
              <a:ext uri="{FF2B5EF4-FFF2-40B4-BE49-F238E27FC236}">
                <a16:creationId xmlns:a16="http://schemas.microsoft.com/office/drawing/2014/main" id="{2F67EB3B-8D30-F523-32C2-71067DD84921}"/>
              </a:ext>
            </a:extLst>
          </p:cNvPr>
          <p:cNvSpPr>
            <a:spLocks noGrp="1"/>
          </p:cNvSpPr>
          <p:nvPr>
            <p:ph sz="quarter" idx="56" hasCustomPrompt="1"/>
          </p:nvPr>
        </p:nvSpPr>
        <p:spPr>
          <a:xfrm>
            <a:off x="9508032" y="3313612"/>
            <a:ext cx="2023200" cy="2652821"/>
          </a:xfrm>
          <a:noFill/>
        </p:spPr>
        <p:txBody>
          <a:bodyPr lIns="144000" tIns="144000" rIns="144000"/>
          <a:lstStyle>
            <a:lvl1pPr marL="0" indent="0">
              <a:buNone/>
              <a:defRPr sz="1100">
                <a:solidFill>
                  <a:schemeClr val="tx1"/>
                </a:solidFill>
              </a:defRPr>
            </a:lvl1pPr>
            <a:lvl2pPr marL="199104" indent="0">
              <a:buNone/>
              <a:defRPr sz="1100">
                <a:solidFill>
                  <a:schemeClr val="tx1"/>
                </a:solidFill>
              </a:defRPr>
            </a:lvl2pPr>
            <a:lvl3pPr marL="398209" indent="0">
              <a:buNone/>
              <a:defRPr sz="1100">
                <a:solidFill>
                  <a:schemeClr val="tx1"/>
                </a:solidFill>
              </a:defRPr>
            </a:lvl3pPr>
            <a:lvl4pPr marL="597314" indent="0">
              <a:buNone/>
              <a:defRPr sz="1100">
                <a:solidFill>
                  <a:schemeClr val="tx1"/>
                </a:solidFill>
              </a:defRPr>
            </a:lvl4pPr>
            <a:lvl5pPr marL="810640" indent="0"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D58FC841-C5BF-EDEB-EE69-BA7751379065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9508032" y="2914458"/>
            <a:ext cx="2023200" cy="388013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accent5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0" name="Content Placeholder 18">
            <a:extLst>
              <a:ext uri="{FF2B5EF4-FFF2-40B4-BE49-F238E27FC236}">
                <a16:creationId xmlns:a16="http://schemas.microsoft.com/office/drawing/2014/main" id="{9D1BC144-B600-83FC-7695-370205FB350F}"/>
              </a:ext>
            </a:extLst>
          </p:cNvPr>
          <p:cNvSpPr>
            <a:spLocks noGrp="1"/>
          </p:cNvSpPr>
          <p:nvPr>
            <p:ph sz="quarter" idx="58" hasCustomPrompt="1"/>
          </p:nvPr>
        </p:nvSpPr>
        <p:spPr>
          <a:xfrm>
            <a:off x="7278638" y="3313612"/>
            <a:ext cx="2023200" cy="2652821"/>
          </a:xfrm>
          <a:noFill/>
        </p:spPr>
        <p:txBody>
          <a:bodyPr lIns="144000" tIns="144000" rIns="144000"/>
          <a:lstStyle>
            <a:lvl1pPr marL="0" indent="0">
              <a:buNone/>
              <a:defRPr sz="1100">
                <a:solidFill>
                  <a:schemeClr val="tx1"/>
                </a:solidFill>
              </a:defRPr>
            </a:lvl1pPr>
            <a:lvl2pPr marL="199104" indent="0">
              <a:buNone/>
              <a:defRPr sz="1100">
                <a:solidFill>
                  <a:schemeClr val="tx1"/>
                </a:solidFill>
              </a:defRPr>
            </a:lvl2pPr>
            <a:lvl3pPr marL="398209" indent="0">
              <a:buNone/>
              <a:defRPr sz="1100">
                <a:solidFill>
                  <a:schemeClr val="tx1"/>
                </a:solidFill>
              </a:defRPr>
            </a:lvl3pPr>
            <a:lvl4pPr marL="597314" indent="0">
              <a:buNone/>
              <a:defRPr sz="1100">
                <a:solidFill>
                  <a:schemeClr val="tx1"/>
                </a:solidFill>
              </a:defRPr>
            </a:lvl4pPr>
            <a:lvl5pPr marL="810640" indent="0"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D8BF6220-56FD-9B14-39B8-A2425E50250D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7278638" y="2914458"/>
            <a:ext cx="2023200" cy="388013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4" name="Content Placeholder 18">
            <a:extLst>
              <a:ext uri="{FF2B5EF4-FFF2-40B4-BE49-F238E27FC236}">
                <a16:creationId xmlns:a16="http://schemas.microsoft.com/office/drawing/2014/main" id="{C9A77C51-F685-02C9-A245-F673E6C393BF}"/>
              </a:ext>
            </a:extLst>
          </p:cNvPr>
          <p:cNvSpPr>
            <a:spLocks noGrp="1"/>
          </p:cNvSpPr>
          <p:nvPr>
            <p:ph sz="quarter" idx="60" hasCustomPrompt="1"/>
          </p:nvPr>
        </p:nvSpPr>
        <p:spPr>
          <a:xfrm>
            <a:off x="5049244" y="3313612"/>
            <a:ext cx="2030695" cy="2652821"/>
          </a:xfrm>
          <a:noFill/>
        </p:spPr>
        <p:txBody>
          <a:bodyPr lIns="144000" tIns="144000" rIns="144000"/>
          <a:lstStyle>
            <a:lvl1pPr marL="0" indent="0">
              <a:buNone/>
              <a:defRPr sz="1100">
                <a:solidFill>
                  <a:schemeClr val="tx1"/>
                </a:solidFill>
              </a:defRPr>
            </a:lvl1pPr>
            <a:lvl2pPr marL="199104" indent="0">
              <a:buNone/>
              <a:defRPr sz="1100">
                <a:solidFill>
                  <a:schemeClr val="tx1"/>
                </a:solidFill>
              </a:defRPr>
            </a:lvl2pPr>
            <a:lvl3pPr marL="398209" indent="0">
              <a:buNone/>
              <a:defRPr sz="1100">
                <a:solidFill>
                  <a:schemeClr val="tx1"/>
                </a:solidFill>
              </a:defRPr>
            </a:lvl3pPr>
            <a:lvl4pPr marL="597314" indent="0">
              <a:buNone/>
              <a:defRPr sz="1100">
                <a:solidFill>
                  <a:schemeClr val="tx1"/>
                </a:solidFill>
              </a:defRPr>
            </a:lvl4pPr>
            <a:lvl5pPr marL="810640" indent="0"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DD8A1450-E579-C07C-FB9F-F0260C256011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5049244" y="2914458"/>
            <a:ext cx="2030695" cy="388013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accent2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8" name="Content Placeholder 18">
            <a:extLst>
              <a:ext uri="{FF2B5EF4-FFF2-40B4-BE49-F238E27FC236}">
                <a16:creationId xmlns:a16="http://schemas.microsoft.com/office/drawing/2014/main" id="{5B2E6E92-EF18-DCA4-FAC7-54ED40A2969D}"/>
              </a:ext>
            </a:extLst>
          </p:cNvPr>
          <p:cNvSpPr>
            <a:spLocks noGrp="1"/>
          </p:cNvSpPr>
          <p:nvPr>
            <p:ph sz="quarter" idx="62" hasCustomPrompt="1"/>
          </p:nvPr>
        </p:nvSpPr>
        <p:spPr>
          <a:xfrm>
            <a:off x="2825370" y="3313612"/>
            <a:ext cx="2023200" cy="2652821"/>
          </a:xfrm>
          <a:noFill/>
        </p:spPr>
        <p:txBody>
          <a:bodyPr lIns="144000" tIns="144000" rIns="144000"/>
          <a:lstStyle>
            <a:lvl1pPr marL="0" indent="0">
              <a:buNone/>
              <a:defRPr sz="1100">
                <a:solidFill>
                  <a:schemeClr val="tx1"/>
                </a:solidFill>
              </a:defRPr>
            </a:lvl1pPr>
            <a:lvl2pPr marL="199104" indent="0">
              <a:buNone/>
              <a:defRPr sz="1100">
                <a:solidFill>
                  <a:schemeClr val="tx1"/>
                </a:solidFill>
              </a:defRPr>
            </a:lvl2pPr>
            <a:lvl3pPr marL="398209" indent="0">
              <a:buNone/>
              <a:defRPr sz="1100">
                <a:solidFill>
                  <a:schemeClr val="tx1"/>
                </a:solidFill>
              </a:defRPr>
            </a:lvl3pPr>
            <a:lvl4pPr marL="597314" indent="0">
              <a:buNone/>
              <a:defRPr sz="1100">
                <a:solidFill>
                  <a:schemeClr val="tx1"/>
                </a:solidFill>
              </a:defRPr>
            </a:lvl4pPr>
            <a:lvl5pPr marL="810640" indent="0"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757A9CF4-2F42-F129-7DE4-7E0D0F5C561B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2825370" y="2914458"/>
            <a:ext cx="2023200" cy="388013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accent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" name="Vinkel 2">
            <a:extLst>
              <a:ext uri="{FF2B5EF4-FFF2-40B4-BE49-F238E27FC236}">
                <a16:creationId xmlns:a16="http://schemas.microsoft.com/office/drawing/2014/main" id="{6E4C9855-4B82-AB5E-F7DE-0791E9D18954}"/>
              </a:ext>
            </a:extLst>
          </p:cNvPr>
          <p:cNvSpPr/>
          <p:nvPr userDrawn="1"/>
        </p:nvSpPr>
        <p:spPr>
          <a:xfrm>
            <a:off x="590456" y="2029097"/>
            <a:ext cx="2087655" cy="699429"/>
          </a:xfrm>
          <a:prstGeom prst="chevron">
            <a:avLst>
              <a:gd name="adj" fmla="val 41352"/>
            </a:avLst>
          </a:prstGeom>
          <a:solidFill>
            <a:schemeClr val="tx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15" name="Vinkel 14">
            <a:extLst>
              <a:ext uri="{FF2B5EF4-FFF2-40B4-BE49-F238E27FC236}">
                <a16:creationId xmlns:a16="http://schemas.microsoft.com/office/drawing/2014/main" id="{AFA0C285-498C-4FF1-05FD-39B2B81FD66B}"/>
              </a:ext>
            </a:extLst>
          </p:cNvPr>
          <p:cNvSpPr/>
          <p:nvPr userDrawn="1"/>
        </p:nvSpPr>
        <p:spPr>
          <a:xfrm>
            <a:off x="2819850" y="2029097"/>
            <a:ext cx="2087655" cy="699429"/>
          </a:xfrm>
          <a:prstGeom prst="chevron">
            <a:avLst>
              <a:gd name="adj" fmla="val 41352"/>
            </a:avLst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21" name="Vinkel 20">
            <a:extLst>
              <a:ext uri="{FF2B5EF4-FFF2-40B4-BE49-F238E27FC236}">
                <a16:creationId xmlns:a16="http://schemas.microsoft.com/office/drawing/2014/main" id="{1808802B-8C32-CE70-4ADD-FB79B297BF4B}"/>
              </a:ext>
            </a:extLst>
          </p:cNvPr>
          <p:cNvSpPr/>
          <p:nvPr userDrawn="1"/>
        </p:nvSpPr>
        <p:spPr>
          <a:xfrm>
            <a:off x="5049244" y="2029097"/>
            <a:ext cx="2087655" cy="699429"/>
          </a:xfrm>
          <a:prstGeom prst="chevron">
            <a:avLst>
              <a:gd name="adj" fmla="val 41352"/>
            </a:avLst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24" name="Vinkel 23">
            <a:extLst>
              <a:ext uri="{FF2B5EF4-FFF2-40B4-BE49-F238E27FC236}">
                <a16:creationId xmlns:a16="http://schemas.microsoft.com/office/drawing/2014/main" id="{C0A4F95D-BBFF-9B01-8A56-C150DF714468}"/>
              </a:ext>
            </a:extLst>
          </p:cNvPr>
          <p:cNvSpPr/>
          <p:nvPr userDrawn="1"/>
        </p:nvSpPr>
        <p:spPr>
          <a:xfrm>
            <a:off x="7278638" y="2029097"/>
            <a:ext cx="2087655" cy="699429"/>
          </a:xfrm>
          <a:prstGeom prst="chevron">
            <a:avLst>
              <a:gd name="adj" fmla="val 41352"/>
            </a:avLst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sp>
        <p:nvSpPr>
          <p:cNvPr id="26" name="Vinkel 25">
            <a:extLst>
              <a:ext uri="{FF2B5EF4-FFF2-40B4-BE49-F238E27FC236}">
                <a16:creationId xmlns:a16="http://schemas.microsoft.com/office/drawing/2014/main" id="{41961900-AEBF-BED6-2BA0-3BAB460AD75E}"/>
              </a:ext>
            </a:extLst>
          </p:cNvPr>
          <p:cNvSpPr/>
          <p:nvPr userDrawn="1"/>
        </p:nvSpPr>
        <p:spPr>
          <a:xfrm>
            <a:off x="9508032" y="2029097"/>
            <a:ext cx="2087655" cy="699429"/>
          </a:xfrm>
          <a:prstGeom prst="chevron">
            <a:avLst>
              <a:gd name="adj" fmla="val 41352"/>
            </a:avLst>
          </a:prstGeom>
          <a:solidFill>
            <a:schemeClr val="accent5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765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s with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54E0BECD-87D5-4981-9376-71FA587133D2}"/>
              </a:ext>
            </a:extLst>
          </p:cNvPr>
          <p:cNvSpPr txBox="1">
            <a:spLocks/>
          </p:cNvSpPr>
          <p:nvPr userDrawn="1"/>
        </p:nvSpPr>
        <p:spPr>
          <a:xfrm>
            <a:off x="8288655" y="1512828"/>
            <a:ext cx="3427389" cy="4484394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52000" tIns="251999" rIns="216000" bIns="216000" rtlCol="0" anchor="t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15" name="Content Placeholder 1">
            <a:extLst>
              <a:ext uri="{FF2B5EF4-FFF2-40B4-BE49-F238E27FC236}">
                <a16:creationId xmlns:a16="http://schemas.microsoft.com/office/drawing/2014/main" id="{92EB964B-2130-AE93-0677-C43066F3291C}"/>
              </a:ext>
            </a:extLst>
          </p:cNvPr>
          <p:cNvSpPr txBox="1">
            <a:spLocks/>
          </p:cNvSpPr>
          <p:nvPr userDrawn="1"/>
        </p:nvSpPr>
        <p:spPr>
          <a:xfrm>
            <a:off x="4389317" y="1512828"/>
            <a:ext cx="3427389" cy="4484394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52000" tIns="251999" rIns="216000" bIns="216000" rtlCol="0" anchor="t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17" name="Content Placeholder 1">
            <a:extLst>
              <a:ext uri="{FF2B5EF4-FFF2-40B4-BE49-F238E27FC236}">
                <a16:creationId xmlns:a16="http://schemas.microsoft.com/office/drawing/2014/main" id="{B797956E-98DD-A58B-9428-A270664FDD41}"/>
              </a:ext>
            </a:extLst>
          </p:cNvPr>
          <p:cNvSpPr txBox="1">
            <a:spLocks/>
          </p:cNvSpPr>
          <p:nvPr userDrawn="1"/>
        </p:nvSpPr>
        <p:spPr>
          <a:xfrm>
            <a:off x="473299" y="1512828"/>
            <a:ext cx="3427389" cy="4484394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52000" tIns="251999" rIns="216000" bIns="216000" rtlCol="0" anchor="t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21" name="Content Placeholder 18">
            <a:extLst>
              <a:ext uri="{FF2B5EF4-FFF2-40B4-BE49-F238E27FC236}">
                <a16:creationId xmlns:a16="http://schemas.microsoft.com/office/drawing/2014/main" id="{93EB4BDC-CFD2-DD67-48D9-AD82C502E868}"/>
              </a:ext>
            </a:extLst>
          </p:cNvPr>
          <p:cNvSpPr>
            <a:spLocks noGrp="1"/>
          </p:cNvSpPr>
          <p:nvPr>
            <p:ph sz="quarter" idx="67" hasCustomPrompt="1"/>
          </p:nvPr>
        </p:nvSpPr>
        <p:spPr>
          <a:xfrm>
            <a:off x="8291659" y="2953537"/>
            <a:ext cx="3424385" cy="3043686"/>
          </a:xfrm>
          <a:noFill/>
        </p:spPr>
        <p:txBody>
          <a:bodyPr lIns="144000" tIns="144000" rIns="144000"/>
          <a:lstStyle>
            <a:lvl1pPr marL="17145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1pPr>
            <a:lvl2pPr marL="37055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569659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6876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8209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4" name="Pladsholder til billede 33">
            <a:extLst>
              <a:ext uri="{FF2B5EF4-FFF2-40B4-BE49-F238E27FC236}">
                <a16:creationId xmlns:a16="http://schemas.microsoft.com/office/drawing/2014/main" id="{B42BE332-B83D-C163-05FE-E40C0584C122}"/>
              </a:ext>
            </a:extLst>
          </p:cNvPr>
          <p:cNvSpPr>
            <a:spLocks noGrp="1"/>
          </p:cNvSpPr>
          <p:nvPr>
            <p:ph type="pic" sz="quarter" idx="68"/>
          </p:nvPr>
        </p:nvSpPr>
        <p:spPr>
          <a:xfrm>
            <a:off x="8288656" y="1512829"/>
            <a:ext cx="3427388" cy="1440707"/>
          </a:xfr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12" name="Content Placeholder 18">
            <a:extLst>
              <a:ext uri="{FF2B5EF4-FFF2-40B4-BE49-F238E27FC236}">
                <a16:creationId xmlns:a16="http://schemas.microsoft.com/office/drawing/2014/main" id="{A45A6AFB-7EDE-EB24-06AD-94073B43DCF4}"/>
              </a:ext>
            </a:extLst>
          </p:cNvPr>
          <p:cNvSpPr>
            <a:spLocks noGrp="1"/>
          </p:cNvSpPr>
          <p:nvPr>
            <p:ph sz="quarter" idx="65" hasCustomPrompt="1"/>
          </p:nvPr>
        </p:nvSpPr>
        <p:spPr>
          <a:xfrm>
            <a:off x="4392321" y="2953537"/>
            <a:ext cx="3424385" cy="3043686"/>
          </a:xfrm>
          <a:noFill/>
        </p:spPr>
        <p:txBody>
          <a:bodyPr lIns="144000" tIns="144000" rIns="144000"/>
          <a:lstStyle>
            <a:lvl1pPr marL="17145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1pPr>
            <a:lvl2pPr marL="37055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569659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6876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8209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" name="Pladsholder til billede 33">
            <a:extLst>
              <a:ext uri="{FF2B5EF4-FFF2-40B4-BE49-F238E27FC236}">
                <a16:creationId xmlns:a16="http://schemas.microsoft.com/office/drawing/2014/main" id="{CA972754-1963-8062-40D7-435A341FECC7}"/>
              </a:ext>
            </a:extLst>
          </p:cNvPr>
          <p:cNvSpPr>
            <a:spLocks noGrp="1"/>
          </p:cNvSpPr>
          <p:nvPr>
            <p:ph type="pic" sz="quarter" idx="66"/>
          </p:nvPr>
        </p:nvSpPr>
        <p:spPr>
          <a:xfrm>
            <a:off x="4389318" y="1512829"/>
            <a:ext cx="3427388" cy="1440707"/>
          </a:xfr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8" hasCustomPrompt="1"/>
          </p:nvPr>
        </p:nvSpPr>
        <p:spPr>
          <a:xfrm>
            <a:off x="476303" y="2953537"/>
            <a:ext cx="3424385" cy="3043686"/>
          </a:xfrm>
          <a:noFill/>
        </p:spPr>
        <p:txBody>
          <a:bodyPr lIns="144000" tIns="144000" rIns="144000"/>
          <a:lstStyle>
            <a:lvl1pPr marL="17145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1pPr>
            <a:lvl2pPr marL="37055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569659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6876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8209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4" name="Pladsholder til billede 33">
            <a:extLst>
              <a:ext uri="{FF2B5EF4-FFF2-40B4-BE49-F238E27FC236}">
                <a16:creationId xmlns:a16="http://schemas.microsoft.com/office/drawing/2014/main" id="{4F4C365A-7D14-88C9-5FF3-96AE693EEA59}"/>
              </a:ext>
            </a:extLst>
          </p:cNvPr>
          <p:cNvSpPr>
            <a:spLocks noGrp="1"/>
          </p:cNvSpPr>
          <p:nvPr>
            <p:ph type="pic" sz="quarter" idx="64"/>
          </p:nvPr>
        </p:nvSpPr>
        <p:spPr>
          <a:xfrm>
            <a:off x="473300" y="1512829"/>
            <a:ext cx="3427388" cy="1440707"/>
          </a:xfr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graphicFrame>
        <p:nvGraphicFramePr>
          <p:cNvPr id="13" name="Object 1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03443689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3" name="Object 1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81527C-8083-4F64-ACF8-D0782F8C892E}"/>
              </a:ext>
            </a:extLst>
          </p:cNvPr>
          <p:cNvSpPr>
            <a:spLocks noGrp="1"/>
          </p:cNvSpPr>
          <p:nvPr>
            <p:ph type="dt" sz="half" idx="53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11/26/2025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F89F93-34D9-4219-91BC-313CBE6E7366}"/>
              </a:ext>
            </a:extLst>
          </p:cNvPr>
          <p:cNvSpPr>
            <a:spLocks noGrp="1"/>
          </p:cNvSpPr>
          <p:nvPr>
            <p:ph type="ftr" sz="quarter" idx="54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6A6AB2-CD6B-4C00-BDB7-580562DE15F6}"/>
              </a:ext>
            </a:extLst>
          </p:cNvPr>
          <p:cNvSpPr>
            <a:spLocks noGrp="1"/>
          </p:cNvSpPr>
          <p:nvPr>
            <p:ph type="sldNum" sz="quarter" idx="55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ext Placeholder 7">
            <a:extLst>
              <a:ext uri="{FF2B5EF4-FFF2-40B4-BE49-F238E27FC236}">
                <a16:creationId xmlns:a16="http://schemas.microsoft.com/office/drawing/2014/main" id="{B42607E9-9610-476B-930F-0A957641313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23" name="Title Placeholder 1">
            <a:extLst>
              <a:ext uri="{FF2B5EF4-FFF2-40B4-BE49-F238E27FC236}">
                <a16:creationId xmlns:a16="http://schemas.microsoft.com/office/drawing/2014/main" id="{26FADBE2-42E3-44BC-9BB9-E8F8F24A89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2482485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ums with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">
            <a:extLst>
              <a:ext uri="{FF2B5EF4-FFF2-40B4-BE49-F238E27FC236}">
                <a16:creationId xmlns:a16="http://schemas.microsoft.com/office/drawing/2014/main" id="{B7811051-778C-455E-359A-793B7B235CCA}"/>
              </a:ext>
            </a:extLst>
          </p:cNvPr>
          <p:cNvSpPr txBox="1">
            <a:spLocks/>
          </p:cNvSpPr>
          <p:nvPr userDrawn="1"/>
        </p:nvSpPr>
        <p:spPr>
          <a:xfrm>
            <a:off x="9189595" y="1512828"/>
            <a:ext cx="2535251" cy="4484394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52000" tIns="251999" rIns="216000" bIns="216000" rtlCol="0" anchor="t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11" name="Content Placeholder 1">
            <a:extLst>
              <a:ext uri="{FF2B5EF4-FFF2-40B4-BE49-F238E27FC236}">
                <a16:creationId xmlns:a16="http://schemas.microsoft.com/office/drawing/2014/main" id="{7B056E0A-6F6A-087D-4118-E7B519F24897}"/>
              </a:ext>
            </a:extLst>
          </p:cNvPr>
          <p:cNvSpPr txBox="1">
            <a:spLocks/>
          </p:cNvSpPr>
          <p:nvPr userDrawn="1"/>
        </p:nvSpPr>
        <p:spPr>
          <a:xfrm>
            <a:off x="6254666" y="1512828"/>
            <a:ext cx="2535251" cy="4484394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52000" tIns="251999" rIns="216000" bIns="216000" rtlCol="0" anchor="t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8" name="Content Placeholder 1">
            <a:extLst>
              <a:ext uri="{FF2B5EF4-FFF2-40B4-BE49-F238E27FC236}">
                <a16:creationId xmlns:a16="http://schemas.microsoft.com/office/drawing/2014/main" id="{29621AB9-91B9-9E64-0FB4-0D85991B0D17}"/>
              </a:ext>
            </a:extLst>
          </p:cNvPr>
          <p:cNvSpPr txBox="1">
            <a:spLocks/>
          </p:cNvSpPr>
          <p:nvPr userDrawn="1"/>
        </p:nvSpPr>
        <p:spPr>
          <a:xfrm>
            <a:off x="3363983" y="1512828"/>
            <a:ext cx="2535251" cy="4484394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52000" tIns="251999" rIns="216000" bIns="216000" rtlCol="0" anchor="t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17" name="Content Placeholder 1">
            <a:extLst>
              <a:ext uri="{FF2B5EF4-FFF2-40B4-BE49-F238E27FC236}">
                <a16:creationId xmlns:a16="http://schemas.microsoft.com/office/drawing/2014/main" id="{B797956E-98DD-A58B-9428-A270664FDD41}"/>
              </a:ext>
            </a:extLst>
          </p:cNvPr>
          <p:cNvSpPr txBox="1">
            <a:spLocks/>
          </p:cNvSpPr>
          <p:nvPr userDrawn="1"/>
        </p:nvSpPr>
        <p:spPr>
          <a:xfrm>
            <a:off x="473299" y="1512828"/>
            <a:ext cx="2535251" cy="4484394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52000" tIns="251999" rIns="216000" bIns="216000" rtlCol="0" anchor="t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16" name="Content Placeholder 18">
            <a:extLst>
              <a:ext uri="{FF2B5EF4-FFF2-40B4-BE49-F238E27FC236}">
                <a16:creationId xmlns:a16="http://schemas.microsoft.com/office/drawing/2014/main" id="{159E5D0C-391D-866C-3643-C41A5EE3B8F7}"/>
              </a:ext>
            </a:extLst>
          </p:cNvPr>
          <p:cNvSpPr>
            <a:spLocks noGrp="1"/>
          </p:cNvSpPr>
          <p:nvPr>
            <p:ph sz="quarter" idx="74" hasCustomPrompt="1"/>
          </p:nvPr>
        </p:nvSpPr>
        <p:spPr>
          <a:xfrm>
            <a:off x="9191818" y="2953537"/>
            <a:ext cx="2530628" cy="3043686"/>
          </a:xfrm>
          <a:noFill/>
        </p:spPr>
        <p:txBody>
          <a:bodyPr lIns="144000" tIns="144000" rIns="144000"/>
          <a:lstStyle>
            <a:lvl1pPr marL="17145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1pPr>
            <a:lvl2pPr marL="37055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569659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6876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8209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8" name="Pladsholder til billede 33">
            <a:extLst>
              <a:ext uri="{FF2B5EF4-FFF2-40B4-BE49-F238E27FC236}">
                <a16:creationId xmlns:a16="http://schemas.microsoft.com/office/drawing/2014/main" id="{6179D807-6532-E77D-6BB4-BB9584324119}"/>
              </a:ext>
            </a:extLst>
          </p:cNvPr>
          <p:cNvSpPr>
            <a:spLocks noGrp="1"/>
          </p:cNvSpPr>
          <p:nvPr>
            <p:ph type="pic" sz="quarter" idx="75"/>
          </p:nvPr>
        </p:nvSpPr>
        <p:spPr>
          <a:xfrm>
            <a:off x="9189598" y="1512829"/>
            <a:ext cx="2532847" cy="1440707"/>
          </a:xfr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9" name="Content Placeholder 18">
            <a:extLst>
              <a:ext uri="{FF2B5EF4-FFF2-40B4-BE49-F238E27FC236}">
                <a16:creationId xmlns:a16="http://schemas.microsoft.com/office/drawing/2014/main" id="{5CC426C2-FF41-AA5D-96A7-733BB2E1F773}"/>
              </a:ext>
            </a:extLst>
          </p:cNvPr>
          <p:cNvSpPr>
            <a:spLocks noGrp="1"/>
          </p:cNvSpPr>
          <p:nvPr>
            <p:ph sz="quarter" idx="72" hasCustomPrompt="1"/>
          </p:nvPr>
        </p:nvSpPr>
        <p:spPr>
          <a:xfrm>
            <a:off x="6256889" y="2953537"/>
            <a:ext cx="2530628" cy="3043686"/>
          </a:xfrm>
          <a:noFill/>
        </p:spPr>
        <p:txBody>
          <a:bodyPr lIns="144000" tIns="144000" rIns="144000"/>
          <a:lstStyle>
            <a:lvl1pPr marL="17145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1pPr>
            <a:lvl2pPr marL="37055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569659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6876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8209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Pladsholder til billede 33">
            <a:extLst>
              <a:ext uri="{FF2B5EF4-FFF2-40B4-BE49-F238E27FC236}">
                <a16:creationId xmlns:a16="http://schemas.microsoft.com/office/drawing/2014/main" id="{231623A7-9208-1A75-924E-EDB3A4C2D728}"/>
              </a:ext>
            </a:extLst>
          </p:cNvPr>
          <p:cNvSpPr>
            <a:spLocks noGrp="1"/>
          </p:cNvSpPr>
          <p:nvPr>
            <p:ph type="pic" sz="quarter" idx="73"/>
          </p:nvPr>
        </p:nvSpPr>
        <p:spPr>
          <a:xfrm>
            <a:off x="6254669" y="1512829"/>
            <a:ext cx="2532847" cy="1440707"/>
          </a:xfr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3" name="Content Placeholder 18">
            <a:extLst>
              <a:ext uri="{FF2B5EF4-FFF2-40B4-BE49-F238E27FC236}">
                <a16:creationId xmlns:a16="http://schemas.microsoft.com/office/drawing/2014/main" id="{525DC129-819D-869B-4D7A-CC2B81C38070}"/>
              </a:ext>
            </a:extLst>
          </p:cNvPr>
          <p:cNvSpPr>
            <a:spLocks noGrp="1"/>
          </p:cNvSpPr>
          <p:nvPr>
            <p:ph sz="quarter" idx="70" hasCustomPrompt="1"/>
          </p:nvPr>
        </p:nvSpPr>
        <p:spPr>
          <a:xfrm>
            <a:off x="3366206" y="2953537"/>
            <a:ext cx="2530628" cy="3043686"/>
          </a:xfrm>
          <a:noFill/>
        </p:spPr>
        <p:txBody>
          <a:bodyPr lIns="144000" tIns="144000" rIns="144000"/>
          <a:lstStyle>
            <a:lvl1pPr marL="17145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1pPr>
            <a:lvl2pPr marL="37055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569659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6876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8209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Pladsholder til billede 33">
            <a:extLst>
              <a:ext uri="{FF2B5EF4-FFF2-40B4-BE49-F238E27FC236}">
                <a16:creationId xmlns:a16="http://schemas.microsoft.com/office/drawing/2014/main" id="{8EB03BB6-6A6D-D71E-4923-D24ACA4327B1}"/>
              </a:ext>
            </a:extLst>
          </p:cNvPr>
          <p:cNvSpPr>
            <a:spLocks noGrp="1"/>
          </p:cNvSpPr>
          <p:nvPr>
            <p:ph type="pic" sz="quarter" idx="71"/>
          </p:nvPr>
        </p:nvSpPr>
        <p:spPr>
          <a:xfrm>
            <a:off x="3363986" y="1512829"/>
            <a:ext cx="2532847" cy="1440707"/>
          </a:xfr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8" hasCustomPrompt="1"/>
          </p:nvPr>
        </p:nvSpPr>
        <p:spPr>
          <a:xfrm>
            <a:off x="475522" y="2953537"/>
            <a:ext cx="2530628" cy="3043686"/>
          </a:xfrm>
          <a:noFill/>
        </p:spPr>
        <p:txBody>
          <a:bodyPr lIns="144000" tIns="144000" rIns="144000"/>
          <a:lstStyle>
            <a:lvl1pPr marL="17145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1pPr>
            <a:lvl2pPr marL="37055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569659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6876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8209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4" name="Pladsholder til billede 33">
            <a:extLst>
              <a:ext uri="{FF2B5EF4-FFF2-40B4-BE49-F238E27FC236}">
                <a16:creationId xmlns:a16="http://schemas.microsoft.com/office/drawing/2014/main" id="{4F4C365A-7D14-88C9-5FF3-96AE693EEA59}"/>
              </a:ext>
            </a:extLst>
          </p:cNvPr>
          <p:cNvSpPr>
            <a:spLocks noGrp="1"/>
          </p:cNvSpPr>
          <p:nvPr>
            <p:ph type="pic" sz="quarter" idx="64"/>
          </p:nvPr>
        </p:nvSpPr>
        <p:spPr>
          <a:xfrm>
            <a:off x="473302" y="1512829"/>
            <a:ext cx="2532847" cy="1440707"/>
          </a:xfr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graphicFrame>
        <p:nvGraphicFramePr>
          <p:cNvPr id="13" name="Object 1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03443689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3" name="Object 1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81527C-8083-4F64-ACF8-D0782F8C892E}"/>
              </a:ext>
            </a:extLst>
          </p:cNvPr>
          <p:cNvSpPr>
            <a:spLocks noGrp="1"/>
          </p:cNvSpPr>
          <p:nvPr>
            <p:ph type="dt" sz="half" idx="53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11/26/2025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F89F93-34D9-4219-91BC-313CBE6E7366}"/>
              </a:ext>
            </a:extLst>
          </p:cNvPr>
          <p:cNvSpPr>
            <a:spLocks noGrp="1"/>
          </p:cNvSpPr>
          <p:nvPr>
            <p:ph type="ftr" sz="quarter" idx="54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6A6AB2-CD6B-4C00-BDB7-580562DE15F6}"/>
              </a:ext>
            </a:extLst>
          </p:cNvPr>
          <p:cNvSpPr>
            <a:spLocks noGrp="1"/>
          </p:cNvSpPr>
          <p:nvPr>
            <p:ph type="sldNum" sz="quarter" idx="55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ext Placeholder 7">
            <a:extLst>
              <a:ext uri="{FF2B5EF4-FFF2-40B4-BE49-F238E27FC236}">
                <a16:creationId xmlns:a16="http://schemas.microsoft.com/office/drawing/2014/main" id="{B42607E9-9610-476B-930F-0A957641313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23" name="Title Placeholder 1">
            <a:extLst>
              <a:ext uri="{FF2B5EF4-FFF2-40B4-BE49-F238E27FC236}">
                <a16:creationId xmlns:a16="http://schemas.microsoft.com/office/drawing/2014/main" id="{26FADBE2-42E3-44BC-9BB9-E8F8F24A89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1853153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1 /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6199282" cy="451808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/>
              <a:t>Add agenda title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7" hasCustomPrompt="1"/>
          </p:nvPr>
        </p:nvSpPr>
        <p:spPr>
          <a:xfrm>
            <a:off x="1968167" y="1381125"/>
            <a:ext cx="471054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20" name="Text Placeholder 6"/>
          <p:cNvSpPr>
            <a:spLocks noGrp="1"/>
          </p:cNvSpPr>
          <p:nvPr>
            <p:ph type="body" sz="quarter" idx="38" hasCustomPrompt="1"/>
          </p:nvPr>
        </p:nvSpPr>
        <p:spPr>
          <a:xfrm>
            <a:off x="1968167" y="2222844"/>
            <a:ext cx="471054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21" name="Text Placeholder 6"/>
          <p:cNvSpPr>
            <a:spLocks noGrp="1"/>
          </p:cNvSpPr>
          <p:nvPr>
            <p:ph type="body" sz="quarter" idx="39" hasCustomPrompt="1"/>
          </p:nvPr>
        </p:nvSpPr>
        <p:spPr>
          <a:xfrm>
            <a:off x="1968167" y="3064563"/>
            <a:ext cx="471054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22" name="Text Placeholder 6"/>
          <p:cNvSpPr>
            <a:spLocks noGrp="1"/>
          </p:cNvSpPr>
          <p:nvPr>
            <p:ph type="body" sz="quarter" idx="40" hasCustomPrompt="1"/>
          </p:nvPr>
        </p:nvSpPr>
        <p:spPr>
          <a:xfrm>
            <a:off x="1968167" y="3906282"/>
            <a:ext cx="471054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23" name="Text Placeholder 6"/>
          <p:cNvSpPr>
            <a:spLocks noGrp="1"/>
          </p:cNvSpPr>
          <p:nvPr>
            <p:ph type="body" sz="quarter" idx="41" hasCustomPrompt="1"/>
          </p:nvPr>
        </p:nvSpPr>
        <p:spPr>
          <a:xfrm>
            <a:off x="1968167" y="4748001"/>
            <a:ext cx="471054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24" name="Text Placeholder 6"/>
          <p:cNvSpPr>
            <a:spLocks noGrp="1"/>
          </p:cNvSpPr>
          <p:nvPr>
            <p:ph type="body" sz="quarter" idx="42" hasCustomPrompt="1"/>
          </p:nvPr>
        </p:nvSpPr>
        <p:spPr>
          <a:xfrm>
            <a:off x="1968167" y="5589718"/>
            <a:ext cx="471054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25" name="Text Placeholder 6"/>
          <p:cNvSpPr>
            <a:spLocks noGrp="1"/>
          </p:cNvSpPr>
          <p:nvPr>
            <p:ph type="body" sz="quarter" idx="43" hasCustomPrompt="1"/>
          </p:nvPr>
        </p:nvSpPr>
        <p:spPr>
          <a:xfrm>
            <a:off x="1117600" y="1381125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26" name="Text Placeholder 6"/>
          <p:cNvSpPr>
            <a:spLocks noGrp="1"/>
          </p:cNvSpPr>
          <p:nvPr>
            <p:ph type="body" sz="quarter" idx="44" hasCustomPrompt="1"/>
          </p:nvPr>
        </p:nvSpPr>
        <p:spPr>
          <a:xfrm>
            <a:off x="1117600" y="2222844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27" name="Text Placeholder 6"/>
          <p:cNvSpPr>
            <a:spLocks noGrp="1"/>
          </p:cNvSpPr>
          <p:nvPr>
            <p:ph type="body" sz="quarter" idx="45" hasCustomPrompt="1"/>
          </p:nvPr>
        </p:nvSpPr>
        <p:spPr>
          <a:xfrm>
            <a:off x="1117600" y="3064563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28" name="Text Placeholder 6"/>
          <p:cNvSpPr>
            <a:spLocks noGrp="1"/>
          </p:cNvSpPr>
          <p:nvPr>
            <p:ph type="body" sz="quarter" idx="46" hasCustomPrompt="1"/>
          </p:nvPr>
        </p:nvSpPr>
        <p:spPr>
          <a:xfrm>
            <a:off x="1117600" y="3906282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29" name="Text Placeholder 6"/>
          <p:cNvSpPr>
            <a:spLocks noGrp="1"/>
          </p:cNvSpPr>
          <p:nvPr>
            <p:ph type="body" sz="quarter" idx="47" hasCustomPrompt="1"/>
          </p:nvPr>
        </p:nvSpPr>
        <p:spPr>
          <a:xfrm>
            <a:off x="1117600" y="4748001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30" name="Text Placeholder 6"/>
          <p:cNvSpPr>
            <a:spLocks noGrp="1"/>
          </p:cNvSpPr>
          <p:nvPr>
            <p:ph type="body" sz="quarter" idx="48" hasCustomPrompt="1"/>
          </p:nvPr>
        </p:nvSpPr>
        <p:spPr>
          <a:xfrm>
            <a:off x="1117600" y="5589718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18" name="Picture Placeholder 3">
            <a:extLst>
              <a:ext uri="{FF2B5EF4-FFF2-40B4-BE49-F238E27FC236}">
                <a16:creationId xmlns:a16="http://schemas.microsoft.com/office/drawing/2014/main" id="{92633BA2-668C-4362-AF86-6885DEF6DFDD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929718" y="0"/>
            <a:ext cx="5262281" cy="6273800"/>
          </a:xfrm>
        </p:spPr>
        <p:txBody>
          <a:bodyPr lIns="60458" tIns="60458" rIns="60458" bIns="61200" anchor="ctr" anchorCtr="0"/>
          <a:lstStyle>
            <a:lvl1pPr marL="0" indent="0" algn="ctr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insert a picture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B7C68E-A9DB-482D-8573-A1E734D89C45}"/>
              </a:ext>
            </a:extLst>
          </p:cNvPr>
          <p:cNvSpPr>
            <a:spLocks noGrp="1"/>
          </p:cNvSpPr>
          <p:nvPr>
            <p:ph type="dt" sz="half" idx="49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11/26/2025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036050-6042-4828-AEF7-BEF88D457057}"/>
              </a:ext>
            </a:extLst>
          </p:cNvPr>
          <p:cNvSpPr>
            <a:spLocks noGrp="1"/>
          </p:cNvSpPr>
          <p:nvPr>
            <p:ph type="ftr" sz="quarter" idx="50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648AB8-957A-40F5-BE6A-A1A7B5839E37}"/>
              </a:ext>
            </a:extLst>
          </p:cNvPr>
          <p:cNvSpPr>
            <a:spLocks noGrp="1"/>
          </p:cNvSpPr>
          <p:nvPr>
            <p:ph type="sldNum" sz="quarter" idx="51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30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olums with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ontent Placeholder 1">
            <a:extLst>
              <a:ext uri="{FF2B5EF4-FFF2-40B4-BE49-F238E27FC236}">
                <a16:creationId xmlns:a16="http://schemas.microsoft.com/office/drawing/2014/main" id="{BC1F3DB5-AEDF-440E-460E-9C2BE96AB980}"/>
              </a:ext>
            </a:extLst>
          </p:cNvPr>
          <p:cNvSpPr txBox="1">
            <a:spLocks/>
          </p:cNvSpPr>
          <p:nvPr userDrawn="1"/>
        </p:nvSpPr>
        <p:spPr>
          <a:xfrm>
            <a:off x="9683830" y="1512830"/>
            <a:ext cx="2016310" cy="4484394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52000" tIns="251999" rIns="216000" bIns="216000" rtlCol="0" anchor="t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45" name="Content Placeholder 18">
            <a:extLst>
              <a:ext uri="{FF2B5EF4-FFF2-40B4-BE49-F238E27FC236}">
                <a16:creationId xmlns:a16="http://schemas.microsoft.com/office/drawing/2014/main" id="{FFF6761A-3FFD-C428-92F1-A0CF7F7DFB1A}"/>
              </a:ext>
            </a:extLst>
          </p:cNvPr>
          <p:cNvSpPr>
            <a:spLocks noGrp="1"/>
          </p:cNvSpPr>
          <p:nvPr>
            <p:ph sz="quarter" idx="71" hasCustomPrompt="1"/>
          </p:nvPr>
        </p:nvSpPr>
        <p:spPr>
          <a:xfrm>
            <a:off x="9681904" y="2953537"/>
            <a:ext cx="2018237" cy="3043686"/>
          </a:xfrm>
          <a:noFill/>
        </p:spPr>
        <p:txBody>
          <a:bodyPr lIns="144000" tIns="144000" rIns="144000"/>
          <a:lstStyle>
            <a:lvl1pPr marL="17145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1pPr>
            <a:lvl2pPr marL="37055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569659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6876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8209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6" name="Pladsholder til billede 33">
            <a:extLst>
              <a:ext uri="{FF2B5EF4-FFF2-40B4-BE49-F238E27FC236}">
                <a16:creationId xmlns:a16="http://schemas.microsoft.com/office/drawing/2014/main" id="{85B565BF-A82C-0FE1-983E-486FD2FF1372}"/>
              </a:ext>
            </a:extLst>
          </p:cNvPr>
          <p:cNvSpPr>
            <a:spLocks noGrp="1"/>
          </p:cNvSpPr>
          <p:nvPr>
            <p:ph type="pic" sz="quarter" idx="72"/>
          </p:nvPr>
        </p:nvSpPr>
        <p:spPr>
          <a:xfrm>
            <a:off x="9686133" y="1512829"/>
            <a:ext cx="2014007" cy="1443559"/>
          </a:xfr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41" name="Content Placeholder 1">
            <a:extLst>
              <a:ext uri="{FF2B5EF4-FFF2-40B4-BE49-F238E27FC236}">
                <a16:creationId xmlns:a16="http://schemas.microsoft.com/office/drawing/2014/main" id="{BF3C567D-C675-EC6C-074A-48AA30142F56}"/>
              </a:ext>
            </a:extLst>
          </p:cNvPr>
          <p:cNvSpPr txBox="1">
            <a:spLocks/>
          </p:cNvSpPr>
          <p:nvPr userDrawn="1"/>
        </p:nvSpPr>
        <p:spPr>
          <a:xfrm>
            <a:off x="7384767" y="1512830"/>
            <a:ext cx="2016310" cy="4484394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52000" tIns="251999" rIns="216000" bIns="216000" rtlCol="0" anchor="t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42" name="Content Placeholder 18">
            <a:extLst>
              <a:ext uri="{FF2B5EF4-FFF2-40B4-BE49-F238E27FC236}">
                <a16:creationId xmlns:a16="http://schemas.microsoft.com/office/drawing/2014/main" id="{AA901076-D7C0-BC5B-17EF-EEE88E962ADB}"/>
              </a:ext>
            </a:extLst>
          </p:cNvPr>
          <p:cNvSpPr>
            <a:spLocks noGrp="1"/>
          </p:cNvSpPr>
          <p:nvPr>
            <p:ph sz="quarter" idx="69" hasCustomPrompt="1"/>
          </p:nvPr>
        </p:nvSpPr>
        <p:spPr>
          <a:xfrm>
            <a:off x="7382841" y="2953537"/>
            <a:ext cx="2018237" cy="3043686"/>
          </a:xfrm>
          <a:noFill/>
        </p:spPr>
        <p:txBody>
          <a:bodyPr lIns="144000" tIns="144000" rIns="144000"/>
          <a:lstStyle>
            <a:lvl1pPr marL="17145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1pPr>
            <a:lvl2pPr marL="37055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569659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6876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8209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3" name="Pladsholder til billede 33">
            <a:extLst>
              <a:ext uri="{FF2B5EF4-FFF2-40B4-BE49-F238E27FC236}">
                <a16:creationId xmlns:a16="http://schemas.microsoft.com/office/drawing/2014/main" id="{2325EDFA-5012-AE21-524B-15FE7D58A0DE}"/>
              </a:ext>
            </a:extLst>
          </p:cNvPr>
          <p:cNvSpPr>
            <a:spLocks noGrp="1"/>
          </p:cNvSpPr>
          <p:nvPr>
            <p:ph type="pic" sz="quarter" idx="70"/>
          </p:nvPr>
        </p:nvSpPr>
        <p:spPr>
          <a:xfrm>
            <a:off x="7387070" y="1512829"/>
            <a:ext cx="2014007" cy="1443559"/>
          </a:xfr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38" name="Content Placeholder 1">
            <a:extLst>
              <a:ext uri="{FF2B5EF4-FFF2-40B4-BE49-F238E27FC236}">
                <a16:creationId xmlns:a16="http://schemas.microsoft.com/office/drawing/2014/main" id="{F13927F8-0FDF-F8AD-C210-A90FCDC6AAAC}"/>
              </a:ext>
            </a:extLst>
          </p:cNvPr>
          <p:cNvSpPr txBox="1">
            <a:spLocks/>
          </p:cNvSpPr>
          <p:nvPr userDrawn="1"/>
        </p:nvSpPr>
        <p:spPr>
          <a:xfrm>
            <a:off x="5085705" y="1512830"/>
            <a:ext cx="2016310" cy="4484394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52000" tIns="251999" rIns="216000" bIns="216000" rtlCol="0" anchor="t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39" name="Content Placeholder 18">
            <a:extLst>
              <a:ext uri="{FF2B5EF4-FFF2-40B4-BE49-F238E27FC236}">
                <a16:creationId xmlns:a16="http://schemas.microsoft.com/office/drawing/2014/main" id="{14ED8B99-3B90-5723-67F2-B4CCA7550957}"/>
              </a:ext>
            </a:extLst>
          </p:cNvPr>
          <p:cNvSpPr>
            <a:spLocks noGrp="1"/>
          </p:cNvSpPr>
          <p:nvPr>
            <p:ph sz="quarter" idx="67" hasCustomPrompt="1"/>
          </p:nvPr>
        </p:nvSpPr>
        <p:spPr>
          <a:xfrm>
            <a:off x="5083779" y="2953537"/>
            <a:ext cx="2018237" cy="3043686"/>
          </a:xfrm>
          <a:noFill/>
        </p:spPr>
        <p:txBody>
          <a:bodyPr lIns="144000" tIns="144000" rIns="144000"/>
          <a:lstStyle>
            <a:lvl1pPr marL="17145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1pPr>
            <a:lvl2pPr marL="37055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569659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6876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8209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" name="Pladsholder til billede 33">
            <a:extLst>
              <a:ext uri="{FF2B5EF4-FFF2-40B4-BE49-F238E27FC236}">
                <a16:creationId xmlns:a16="http://schemas.microsoft.com/office/drawing/2014/main" id="{2D65EEE3-0FBA-EA00-A111-5D0A1742C79B}"/>
              </a:ext>
            </a:extLst>
          </p:cNvPr>
          <p:cNvSpPr>
            <a:spLocks noGrp="1"/>
          </p:cNvSpPr>
          <p:nvPr>
            <p:ph type="pic" sz="quarter" idx="68"/>
          </p:nvPr>
        </p:nvSpPr>
        <p:spPr>
          <a:xfrm>
            <a:off x="5088008" y="1512829"/>
            <a:ext cx="2014007" cy="1443559"/>
          </a:xfr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35" name="Content Placeholder 1">
            <a:extLst>
              <a:ext uri="{FF2B5EF4-FFF2-40B4-BE49-F238E27FC236}">
                <a16:creationId xmlns:a16="http://schemas.microsoft.com/office/drawing/2014/main" id="{38579D79-DF64-F0A0-D2D9-8FC4E4ECADD8}"/>
              </a:ext>
            </a:extLst>
          </p:cNvPr>
          <p:cNvSpPr txBox="1">
            <a:spLocks/>
          </p:cNvSpPr>
          <p:nvPr userDrawn="1"/>
        </p:nvSpPr>
        <p:spPr>
          <a:xfrm>
            <a:off x="2777934" y="1512830"/>
            <a:ext cx="2016310" cy="4484394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52000" tIns="251999" rIns="216000" bIns="216000" rtlCol="0" anchor="t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36" name="Content Placeholder 18">
            <a:extLst>
              <a:ext uri="{FF2B5EF4-FFF2-40B4-BE49-F238E27FC236}">
                <a16:creationId xmlns:a16="http://schemas.microsoft.com/office/drawing/2014/main" id="{FD1820C2-BB04-2E07-3372-B0F07BC0CC6E}"/>
              </a:ext>
            </a:extLst>
          </p:cNvPr>
          <p:cNvSpPr>
            <a:spLocks noGrp="1"/>
          </p:cNvSpPr>
          <p:nvPr>
            <p:ph sz="quarter" idx="65" hasCustomPrompt="1"/>
          </p:nvPr>
        </p:nvSpPr>
        <p:spPr>
          <a:xfrm>
            <a:off x="2776008" y="2953537"/>
            <a:ext cx="2018237" cy="3043686"/>
          </a:xfrm>
          <a:noFill/>
        </p:spPr>
        <p:txBody>
          <a:bodyPr lIns="144000" tIns="144000" rIns="144000"/>
          <a:lstStyle>
            <a:lvl1pPr marL="17145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1pPr>
            <a:lvl2pPr marL="37055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569659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6876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8209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7" name="Pladsholder til billede 33">
            <a:extLst>
              <a:ext uri="{FF2B5EF4-FFF2-40B4-BE49-F238E27FC236}">
                <a16:creationId xmlns:a16="http://schemas.microsoft.com/office/drawing/2014/main" id="{7B3D09E7-DC56-543C-009F-832BB87468BC}"/>
              </a:ext>
            </a:extLst>
          </p:cNvPr>
          <p:cNvSpPr>
            <a:spLocks noGrp="1"/>
          </p:cNvSpPr>
          <p:nvPr>
            <p:ph type="pic" sz="quarter" idx="66"/>
          </p:nvPr>
        </p:nvSpPr>
        <p:spPr>
          <a:xfrm>
            <a:off x="2780237" y="1512829"/>
            <a:ext cx="2014007" cy="1443559"/>
          </a:xfr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17" name="Content Placeholder 1">
            <a:extLst>
              <a:ext uri="{FF2B5EF4-FFF2-40B4-BE49-F238E27FC236}">
                <a16:creationId xmlns:a16="http://schemas.microsoft.com/office/drawing/2014/main" id="{B797956E-98DD-A58B-9428-A270664FDD41}"/>
              </a:ext>
            </a:extLst>
          </p:cNvPr>
          <p:cNvSpPr txBox="1">
            <a:spLocks/>
          </p:cNvSpPr>
          <p:nvPr userDrawn="1"/>
        </p:nvSpPr>
        <p:spPr>
          <a:xfrm>
            <a:off x="478872" y="1512830"/>
            <a:ext cx="2016310" cy="4484394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52000" tIns="251999" rIns="216000" bIns="216000" rtlCol="0" anchor="t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8" hasCustomPrompt="1"/>
          </p:nvPr>
        </p:nvSpPr>
        <p:spPr>
          <a:xfrm>
            <a:off x="476946" y="2953537"/>
            <a:ext cx="2018237" cy="3043686"/>
          </a:xfrm>
          <a:noFill/>
        </p:spPr>
        <p:txBody>
          <a:bodyPr lIns="144000" tIns="144000" rIns="144000"/>
          <a:lstStyle>
            <a:lvl1pPr marL="17145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1pPr>
            <a:lvl2pPr marL="37055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569659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68764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82090" indent="-171450" algn="l"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4" name="Pladsholder til billede 33">
            <a:extLst>
              <a:ext uri="{FF2B5EF4-FFF2-40B4-BE49-F238E27FC236}">
                <a16:creationId xmlns:a16="http://schemas.microsoft.com/office/drawing/2014/main" id="{4F4C365A-7D14-88C9-5FF3-96AE693EEA59}"/>
              </a:ext>
            </a:extLst>
          </p:cNvPr>
          <p:cNvSpPr>
            <a:spLocks noGrp="1"/>
          </p:cNvSpPr>
          <p:nvPr>
            <p:ph type="pic" sz="quarter" idx="64"/>
          </p:nvPr>
        </p:nvSpPr>
        <p:spPr>
          <a:xfrm>
            <a:off x="481175" y="1512829"/>
            <a:ext cx="2014007" cy="1443559"/>
          </a:xfr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graphicFrame>
        <p:nvGraphicFramePr>
          <p:cNvPr id="13" name="Object 1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03443689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3" name="Object 1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81527C-8083-4F64-ACF8-D0782F8C892E}"/>
              </a:ext>
            </a:extLst>
          </p:cNvPr>
          <p:cNvSpPr>
            <a:spLocks noGrp="1"/>
          </p:cNvSpPr>
          <p:nvPr>
            <p:ph type="dt" sz="half" idx="53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11/26/2025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F89F93-34D9-4219-91BC-313CBE6E7366}"/>
              </a:ext>
            </a:extLst>
          </p:cNvPr>
          <p:cNvSpPr>
            <a:spLocks noGrp="1"/>
          </p:cNvSpPr>
          <p:nvPr>
            <p:ph type="ftr" sz="quarter" idx="54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6A6AB2-CD6B-4C00-BDB7-580562DE15F6}"/>
              </a:ext>
            </a:extLst>
          </p:cNvPr>
          <p:cNvSpPr>
            <a:spLocks noGrp="1"/>
          </p:cNvSpPr>
          <p:nvPr>
            <p:ph type="sldNum" sz="quarter" idx="55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ext Placeholder 7">
            <a:extLst>
              <a:ext uri="{FF2B5EF4-FFF2-40B4-BE49-F238E27FC236}">
                <a16:creationId xmlns:a16="http://schemas.microsoft.com/office/drawing/2014/main" id="{B42607E9-9610-476B-930F-0A957641313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23" name="Title Placeholder 1">
            <a:extLst>
              <a:ext uri="{FF2B5EF4-FFF2-40B4-BE49-F238E27FC236}">
                <a16:creationId xmlns:a16="http://schemas.microsoft.com/office/drawing/2014/main" id="{26FADBE2-42E3-44BC-9BB9-E8F8F24A89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1626821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4888757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0" imgH="528" progId="TCLayout.ActiveDocument.1">
                  <p:embed/>
                </p:oleObj>
              </mc:Choice>
              <mc:Fallback>
                <p:oleObj name="think-cell Slide" r:id="rId3" imgW="530" imgH="528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9D9593-6010-4D84-B698-3916B996FA30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11/26/2025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C73727-0AEF-4180-9A25-9D9E4AA4CDE0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140819-2DD2-4C6A-B2BA-661DD2B0CB85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9F31923-D926-4EC1-927C-8708EF07DF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9B7F5197-BFC0-474F-8B91-9B266F1A87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  <p:sp>
        <p:nvSpPr>
          <p:cNvPr id="10" name="Pladsholder til tabel 9">
            <a:extLst>
              <a:ext uri="{FF2B5EF4-FFF2-40B4-BE49-F238E27FC236}">
                <a16:creationId xmlns:a16="http://schemas.microsoft.com/office/drawing/2014/main" id="{60B336A9-F04D-446C-2BEA-65F50C061020}"/>
              </a:ext>
            </a:extLst>
          </p:cNvPr>
          <p:cNvSpPr>
            <a:spLocks noGrp="1"/>
          </p:cNvSpPr>
          <p:nvPr>
            <p:ph type="tbl" sz="quarter" idx="21"/>
          </p:nvPr>
        </p:nvSpPr>
        <p:spPr>
          <a:xfrm>
            <a:off x="476250" y="1629720"/>
            <a:ext cx="11234738" cy="4070350"/>
          </a:xfrm>
        </p:spPr>
        <p:txBody>
          <a:bodyPr/>
          <a:lstStyle/>
          <a:p>
            <a:r>
              <a:rPr lang="en-GB"/>
              <a:t>Click icon to add table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13059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L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dsholder til billede 98">
            <a:extLst>
              <a:ext uri="{FF2B5EF4-FFF2-40B4-BE49-F238E27FC236}">
                <a16:creationId xmlns:a16="http://schemas.microsoft.com/office/drawing/2014/main" id="{9E20A990-7204-FC6C-EFD1-AA75971EB956}"/>
              </a:ext>
            </a:extLst>
          </p:cNvPr>
          <p:cNvSpPr>
            <a:spLocks noGrp="1"/>
          </p:cNvSpPr>
          <p:nvPr>
            <p:ph type="pic" sz="quarter" idx="65"/>
          </p:nvPr>
        </p:nvSpPr>
        <p:spPr>
          <a:xfrm>
            <a:off x="10077898" y="1928365"/>
            <a:ext cx="842454" cy="842455"/>
          </a:xfrm>
          <a:prstGeom prst="ellipse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140" name="Pladsholder til tekst 94">
            <a:extLst>
              <a:ext uri="{FF2B5EF4-FFF2-40B4-BE49-F238E27FC236}">
                <a16:creationId xmlns:a16="http://schemas.microsoft.com/office/drawing/2014/main" id="{B931819F-A797-13F2-1688-F539C60D73D3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0644580" y="2812553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41" name="Pladsholder til tekst 94">
            <a:extLst>
              <a:ext uri="{FF2B5EF4-FFF2-40B4-BE49-F238E27FC236}">
                <a16:creationId xmlns:a16="http://schemas.microsoft.com/office/drawing/2014/main" id="{9751BB81-3C7C-0E71-74DA-8C8E0615C953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10644946" y="3171389"/>
            <a:ext cx="957623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38" name="Pladsholder til tekst 94">
            <a:extLst>
              <a:ext uri="{FF2B5EF4-FFF2-40B4-BE49-F238E27FC236}">
                <a16:creationId xmlns:a16="http://schemas.microsoft.com/office/drawing/2014/main" id="{980FC341-76C1-42A8-1A43-B9E9E51561FC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9673030" y="4149228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39" name="Pladsholder til tekst 94">
            <a:extLst>
              <a:ext uri="{FF2B5EF4-FFF2-40B4-BE49-F238E27FC236}">
                <a16:creationId xmlns:a16="http://schemas.microsoft.com/office/drawing/2014/main" id="{A2D2C1FE-45BC-CF49-4C9B-A22A5F48A329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9673396" y="4508064"/>
            <a:ext cx="957623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36" name="Pladsholder til tekst 94">
            <a:extLst>
              <a:ext uri="{FF2B5EF4-FFF2-40B4-BE49-F238E27FC236}">
                <a16:creationId xmlns:a16="http://schemas.microsoft.com/office/drawing/2014/main" id="{6CCFFACB-0467-FD75-3A92-20BFE336B046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8896372" y="4097710"/>
            <a:ext cx="562244" cy="178839"/>
          </a:xfrm>
        </p:spPr>
        <p:txBody>
          <a:bodyPr/>
          <a:lstStyle>
            <a:lvl1pPr marL="0" indent="0">
              <a:buNone/>
              <a:defRPr sz="10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37" name="Pladsholder til tekst 94">
            <a:extLst>
              <a:ext uri="{FF2B5EF4-FFF2-40B4-BE49-F238E27FC236}">
                <a16:creationId xmlns:a16="http://schemas.microsoft.com/office/drawing/2014/main" id="{200F3E1C-7F23-7695-4AF1-906167B2537E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8891393" y="4259866"/>
            <a:ext cx="562244" cy="189380"/>
          </a:xfrm>
        </p:spPr>
        <p:txBody>
          <a:bodyPr/>
          <a:lstStyle>
            <a:lvl1pPr marL="0" indent="0">
              <a:buNone/>
              <a:defRPr sz="6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34" name="Pladsholder til tekst 94">
            <a:extLst>
              <a:ext uri="{FF2B5EF4-FFF2-40B4-BE49-F238E27FC236}">
                <a16:creationId xmlns:a16="http://schemas.microsoft.com/office/drawing/2014/main" id="{9E8F5F0F-386E-869F-DB14-2FEB0C611FA4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8012506" y="4152403"/>
            <a:ext cx="750162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35" name="Pladsholder til tekst 94">
            <a:extLst>
              <a:ext uri="{FF2B5EF4-FFF2-40B4-BE49-F238E27FC236}">
                <a16:creationId xmlns:a16="http://schemas.microsoft.com/office/drawing/2014/main" id="{AC3AE871-0997-40D5-952B-CEE0A9257872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8012872" y="4511239"/>
            <a:ext cx="750162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32" name="Pladsholder til tekst 94">
            <a:extLst>
              <a:ext uri="{FF2B5EF4-FFF2-40B4-BE49-F238E27FC236}">
                <a16:creationId xmlns:a16="http://schemas.microsoft.com/office/drawing/2014/main" id="{9D411437-ED41-3D32-2273-E7E5D86C34F7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7280296" y="4250110"/>
            <a:ext cx="618783" cy="178839"/>
          </a:xfrm>
        </p:spPr>
        <p:txBody>
          <a:bodyPr/>
          <a:lstStyle>
            <a:lvl1pPr marL="0" indent="0">
              <a:buNone/>
              <a:defRPr sz="10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33" name="Pladsholder til tekst 94">
            <a:extLst>
              <a:ext uri="{FF2B5EF4-FFF2-40B4-BE49-F238E27FC236}">
                <a16:creationId xmlns:a16="http://schemas.microsoft.com/office/drawing/2014/main" id="{7AC81102-99C5-A9BF-88D8-E2B148B96B44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7275317" y="4412266"/>
            <a:ext cx="618783" cy="189380"/>
          </a:xfrm>
        </p:spPr>
        <p:txBody>
          <a:bodyPr/>
          <a:lstStyle>
            <a:lvl1pPr marL="0" indent="0">
              <a:buNone/>
              <a:defRPr sz="6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30" name="Pladsholder til tekst 94">
            <a:extLst>
              <a:ext uri="{FF2B5EF4-FFF2-40B4-BE49-F238E27FC236}">
                <a16:creationId xmlns:a16="http://schemas.microsoft.com/office/drawing/2014/main" id="{8B156160-41CA-056C-A640-CDA60D31FA87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6450406" y="4095253"/>
            <a:ext cx="727278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31" name="Pladsholder til tekst 94">
            <a:extLst>
              <a:ext uri="{FF2B5EF4-FFF2-40B4-BE49-F238E27FC236}">
                <a16:creationId xmlns:a16="http://schemas.microsoft.com/office/drawing/2014/main" id="{FC4CC06B-0922-2EA5-1379-891B49AD0880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6450772" y="4454089"/>
            <a:ext cx="726912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28" name="Pladsholder til tekst 94">
            <a:extLst>
              <a:ext uri="{FF2B5EF4-FFF2-40B4-BE49-F238E27FC236}">
                <a16:creationId xmlns:a16="http://schemas.microsoft.com/office/drawing/2014/main" id="{40639C39-A957-1724-0FDA-CE9E21E7A187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9250755" y="2806203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29" name="Pladsholder til tekst 94">
            <a:extLst>
              <a:ext uri="{FF2B5EF4-FFF2-40B4-BE49-F238E27FC236}">
                <a16:creationId xmlns:a16="http://schemas.microsoft.com/office/drawing/2014/main" id="{E6D1539D-A092-F88F-8D8B-220C3A6F492F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9251121" y="3165039"/>
            <a:ext cx="957623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26" name="Pladsholder til tekst 94">
            <a:extLst>
              <a:ext uri="{FF2B5EF4-FFF2-40B4-BE49-F238E27FC236}">
                <a16:creationId xmlns:a16="http://schemas.microsoft.com/office/drawing/2014/main" id="{42EE7F60-CEE9-EB0D-F0F5-01177C8E71C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7590230" y="3098303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27" name="Pladsholder til tekst 94">
            <a:extLst>
              <a:ext uri="{FF2B5EF4-FFF2-40B4-BE49-F238E27FC236}">
                <a16:creationId xmlns:a16="http://schemas.microsoft.com/office/drawing/2014/main" id="{B135AE8F-D578-ECDE-DDE5-57996869AD28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7590596" y="3457139"/>
            <a:ext cx="957623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25" name="Pladsholder til billede 98">
            <a:extLst>
              <a:ext uri="{FF2B5EF4-FFF2-40B4-BE49-F238E27FC236}">
                <a16:creationId xmlns:a16="http://schemas.microsoft.com/office/drawing/2014/main" id="{3CF9086B-12B0-6236-85E5-19C0FE04B10D}"/>
              </a:ext>
            </a:extLst>
          </p:cNvPr>
          <p:cNvSpPr>
            <a:spLocks noGrp="1"/>
          </p:cNvSpPr>
          <p:nvPr>
            <p:ph type="pic" sz="quarter" idx="48"/>
          </p:nvPr>
        </p:nvSpPr>
        <p:spPr>
          <a:xfrm>
            <a:off x="7141821" y="2407247"/>
            <a:ext cx="620133" cy="620134"/>
          </a:xfrm>
          <a:prstGeom prst="ellipse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123" name="Pladsholder til tekst 94">
            <a:extLst>
              <a:ext uri="{FF2B5EF4-FFF2-40B4-BE49-F238E27FC236}">
                <a16:creationId xmlns:a16="http://schemas.microsoft.com/office/drawing/2014/main" id="{8770F7BF-F5B2-2E79-B7BC-82930432C141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6921521" y="3386510"/>
            <a:ext cx="618783" cy="178839"/>
          </a:xfrm>
        </p:spPr>
        <p:txBody>
          <a:bodyPr/>
          <a:lstStyle>
            <a:lvl1pPr marL="0" indent="0">
              <a:buNone/>
              <a:defRPr sz="10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24" name="Pladsholder til tekst 94">
            <a:extLst>
              <a:ext uri="{FF2B5EF4-FFF2-40B4-BE49-F238E27FC236}">
                <a16:creationId xmlns:a16="http://schemas.microsoft.com/office/drawing/2014/main" id="{E09DAB10-E503-890E-52DF-E43069B3B39D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6916542" y="3548666"/>
            <a:ext cx="618783" cy="189380"/>
          </a:xfrm>
        </p:spPr>
        <p:txBody>
          <a:bodyPr/>
          <a:lstStyle>
            <a:lvl1pPr marL="0" indent="0">
              <a:buNone/>
              <a:defRPr sz="6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20" name="Pladsholder til tekst 94">
            <a:extLst>
              <a:ext uri="{FF2B5EF4-FFF2-40B4-BE49-F238E27FC236}">
                <a16:creationId xmlns:a16="http://schemas.microsoft.com/office/drawing/2014/main" id="{E189FEEA-41DB-B6EB-8CA5-2F2AAC523915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6668302" y="3017233"/>
            <a:ext cx="618783" cy="178839"/>
          </a:xfrm>
        </p:spPr>
        <p:txBody>
          <a:bodyPr/>
          <a:lstStyle>
            <a:lvl1pPr marL="0" indent="0">
              <a:buNone/>
              <a:defRPr sz="10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21" name="Pladsholder til tekst 94">
            <a:extLst>
              <a:ext uri="{FF2B5EF4-FFF2-40B4-BE49-F238E27FC236}">
                <a16:creationId xmlns:a16="http://schemas.microsoft.com/office/drawing/2014/main" id="{595931B7-464E-79D9-0B74-D487960588D5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6663323" y="3179389"/>
            <a:ext cx="618783" cy="189380"/>
          </a:xfrm>
        </p:spPr>
        <p:txBody>
          <a:bodyPr/>
          <a:lstStyle>
            <a:lvl1pPr marL="0" indent="0">
              <a:buNone/>
              <a:defRPr sz="6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18" name="Pladsholder til tekst 94">
            <a:extLst>
              <a:ext uri="{FF2B5EF4-FFF2-40B4-BE49-F238E27FC236}">
                <a16:creationId xmlns:a16="http://schemas.microsoft.com/office/drawing/2014/main" id="{229974E6-56C5-3E51-C824-FA7ABF98F05C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415355" y="2806203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19" name="Pladsholder til tekst 94">
            <a:extLst>
              <a:ext uri="{FF2B5EF4-FFF2-40B4-BE49-F238E27FC236}">
                <a16:creationId xmlns:a16="http://schemas.microsoft.com/office/drawing/2014/main" id="{EFAF72A9-5052-1D55-074F-04D7976999B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5415721" y="3165039"/>
            <a:ext cx="957623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16" name="Pladsholder til tekst 94">
            <a:extLst>
              <a:ext uri="{FF2B5EF4-FFF2-40B4-BE49-F238E27FC236}">
                <a16:creationId xmlns:a16="http://schemas.microsoft.com/office/drawing/2014/main" id="{5F023651-1EC7-7697-A911-1CE3AEBAA58B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623775" y="4005489"/>
            <a:ext cx="618783" cy="178839"/>
          </a:xfrm>
        </p:spPr>
        <p:txBody>
          <a:bodyPr/>
          <a:lstStyle>
            <a:lvl1pPr marL="0" indent="0">
              <a:buNone/>
              <a:defRPr sz="10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17" name="Pladsholder til tekst 94">
            <a:extLst>
              <a:ext uri="{FF2B5EF4-FFF2-40B4-BE49-F238E27FC236}">
                <a16:creationId xmlns:a16="http://schemas.microsoft.com/office/drawing/2014/main" id="{9D7EF8D3-ED08-1739-BEA9-07BE1AA3970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5618796" y="4167644"/>
            <a:ext cx="618783" cy="384175"/>
          </a:xfrm>
        </p:spPr>
        <p:txBody>
          <a:bodyPr/>
          <a:lstStyle>
            <a:lvl1pPr marL="0" indent="0">
              <a:buNone/>
              <a:defRPr sz="6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14" name="Pladsholder til tekst 94">
            <a:extLst>
              <a:ext uri="{FF2B5EF4-FFF2-40B4-BE49-F238E27FC236}">
                <a16:creationId xmlns:a16="http://schemas.microsoft.com/office/drawing/2014/main" id="{936CDD0E-6D50-A5E4-1BA9-E6749001011A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4853569" y="4300910"/>
            <a:ext cx="618783" cy="178839"/>
          </a:xfrm>
        </p:spPr>
        <p:txBody>
          <a:bodyPr/>
          <a:lstStyle>
            <a:lvl1pPr marL="0" indent="0">
              <a:buNone/>
              <a:defRPr sz="10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15" name="Pladsholder til tekst 94">
            <a:extLst>
              <a:ext uri="{FF2B5EF4-FFF2-40B4-BE49-F238E27FC236}">
                <a16:creationId xmlns:a16="http://schemas.microsoft.com/office/drawing/2014/main" id="{09085FBD-C21A-8D7D-1BBE-06C1EB2F0AEA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848590" y="4463065"/>
            <a:ext cx="618783" cy="384175"/>
          </a:xfrm>
        </p:spPr>
        <p:txBody>
          <a:bodyPr/>
          <a:lstStyle>
            <a:lvl1pPr marL="0" indent="0">
              <a:buNone/>
              <a:defRPr sz="6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12" name="Pladsholder til tekst 94">
            <a:extLst>
              <a:ext uri="{FF2B5EF4-FFF2-40B4-BE49-F238E27FC236}">
                <a16:creationId xmlns:a16="http://schemas.microsoft.com/office/drawing/2014/main" id="{01ADCF24-2B56-4C44-4730-61D129C5BF81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157219" y="4005489"/>
            <a:ext cx="550200" cy="178839"/>
          </a:xfrm>
        </p:spPr>
        <p:txBody>
          <a:bodyPr/>
          <a:lstStyle>
            <a:lvl1pPr marL="0" indent="0">
              <a:buNone/>
              <a:defRPr sz="10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13" name="Pladsholder til tekst 94">
            <a:extLst>
              <a:ext uri="{FF2B5EF4-FFF2-40B4-BE49-F238E27FC236}">
                <a16:creationId xmlns:a16="http://schemas.microsoft.com/office/drawing/2014/main" id="{8122AC8B-EE0A-5EAD-E9F8-B57E1B87937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4152240" y="4167645"/>
            <a:ext cx="550200" cy="161168"/>
          </a:xfrm>
        </p:spPr>
        <p:txBody>
          <a:bodyPr/>
          <a:lstStyle>
            <a:lvl1pPr marL="0" indent="0">
              <a:buNone/>
              <a:defRPr sz="6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10" name="Pladsholder til tekst 94">
            <a:extLst>
              <a:ext uri="{FF2B5EF4-FFF2-40B4-BE49-F238E27FC236}">
                <a16:creationId xmlns:a16="http://schemas.microsoft.com/office/drawing/2014/main" id="{B1A73FF4-DC69-7CEC-7F8B-0606C21F8E8A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3921585" y="4378283"/>
            <a:ext cx="754574" cy="178839"/>
          </a:xfrm>
        </p:spPr>
        <p:txBody>
          <a:bodyPr/>
          <a:lstStyle>
            <a:lvl1pPr marL="0" indent="0">
              <a:buNone/>
              <a:defRPr sz="10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11" name="Pladsholder til tekst 94">
            <a:extLst>
              <a:ext uri="{FF2B5EF4-FFF2-40B4-BE49-F238E27FC236}">
                <a16:creationId xmlns:a16="http://schemas.microsoft.com/office/drawing/2014/main" id="{F89B2953-3F0A-EB28-A677-2652F24531D6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3916606" y="4540438"/>
            <a:ext cx="754574" cy="384175"/>
          </a:xfrm>
        </p:spPr>
        <p:txBody>
          <a:bodyPr/>
          <a:lstStyle>
            <a:lvl1pPr marL="0" indent="0">
              <a:buNone/>
              <a:defRPr sz="6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08" name="Pladsholder til tekst 94">
            <a:extLst>
              <a:ext uri="{FF2B5EF4-FFF2-40B4-BE49-F238E27FC236}">
                <a16:creationId xmlns:a16="http://schemas.microsoft.com/office/drawing/2014/main" id="{E5EE3DBA-A19B-D8F0-ADEF-2E5B3E47F811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744817" y="2809720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09" name="Pladsholder til tekst 94">
            <a:extLst>
              <a:ext uri="{FF2B5EF4-FFF2-40B4-BE49-F238E27FC236}">
                <a16:creationId xmlns:a16="http://schemas.microsoft.com/office/drawing/2014/main" id="{83B49108-C05A-C654-DF01-2ED0817A1EEC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3745183" y="3168556"/>
            <a:ext cx="957623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06" name="Pladsholder til tekst 94">
            <a:extLst>
              <a:ext uri="{FF2B5EF4-FFF2-40B4-BE49-F238E27FC236}">
                <a16:creationId xmlns:a16="http://schemas.microsoft.com/office/drawing/2014/main" id="{84A4207D-3265-26A7-A31C-A6A87BCA01B1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728426" y="4089880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07" name="Pladsholder til tekst 94">
            <a:extLst>
              <a:ext uri="{FF2B5EF4-FFF2-40B4-BE49-F238E27FC236}">
                <a16:creationId xmlns:a16="http://schemas.microsoft.com/office/drawing/2014/main" id="{04F5F5AB-3FC7-862E-D78C-C3477B732D9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728792" y="4448716"/>
            <a:ext cx="957623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05" name="Pladsholder til billede 98">
            <a:extLst>
              <a:ext uri="{FF2B5EF4-FFF2-40B4-BE49-F238E27FC236}">
                <a16:creationId xmlns:a16="http://schemas.microsoft.com/office/drawing/2014/main" id="{D9291485-09B1-CD71-7F4D-1C8F4D43D690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2291544" y="4767102"/>
            <a:ext cx="620133" cy="620134"/>
          </a:xfrm>
          <a:prstGeom prst="ellipse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103" name="Pladsholder til tekst 94">
            <a:extLst>
              <a:ext uri="{FF2B5EF4-FFF2-40B4-BE49-F238E27FC236}">
                <a16:creationId xmlns:a16="http://schemas.microsoft.com/office/drawing/2014/main" id="{F4B62B82-E90D-E98D-159B-0F9C4C7FB50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314623" y="4089880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04" name="Pladsholder til tekst 94">
            <a:extLst>
              <a:ext uri="{FF2B5EF4-FFF2-40B4-BE49-F238E27FC236}">
                <a16:creationId xmlns:a16="http://schemas.microsoft.com/office/drawing/2014/main" id="{B20548BE-C92A-20FB-961E-A93B6BB9C9E1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314989" y="4448716"/>
            <a:ext cx="957623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02" name="Pladsholder til billede 98">
            <a:extLst>
              <a:ext uri="{FF2B5EF4-FFF2-40B4-BE49-F238E27FC236}">
                <a16:creationId xmlns:a16="http://schemas.microsoft.com/office/drawing/2014/main" id="{24AC4F33-136C-E8A7-726A-16C483CD87FB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874224" y="4767102"/>
            <a:ext cx="620133" cy="620134"/>
          </a:xfrm>
          <a:prstGeom prst="ellipse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100" name="Pladsholder til tekst 94">
            <a:extLst>
              <a:ext uri="{FF2B5EF4-FFF2-40B4-BE49-F238E27FC236}">
                <a16:creationId xmlns:a16="http://schemas.microsoft.com/office/drawing/2014/main" id="{0E8BA278-B668-9D48-C2B9-EB63A4403A4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331014" y="3077006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01" name="Pladsholder til tekst 94">
            <a:extLst>
              <a:ext uri="{FF2B5EF4-FFF2-40B4-BE49-F238E27FC236}">
                <a16:creationId xmlns:a16="http://schemas.microsoft.com/office/drawing/2014/main" id="{7F3B692C-EAA4-7F25-A0E2-F204A793C2B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331380" y="3435842"/>
            <a:ext cx="957623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99" name="Pladsholder til billede 98">
            <a:extLst>
              <a:ext uri="{FF2B5EF4-FFF2-40B4-BE49-F238E27FC236}">
                <a16:creationId xmlns:a16="http://schemas.microsoft.com/office/drawing/2014/main" id="{AFBBB65C-BA6B-68A3-648B-464BEAA01806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855446" y="2407247"/>
            <a:ext cx="620133" cy="620134"/>
          </a:xfrm>
          <a:prstGeom prst="ellipse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95" name="Pladsholder til tekst 94">
            <a:extLst>
              <a:ext uri="{FF2B5EF4-FFF2-40B4-BE49-F238E27FC236}">
                <a16:creationId xmlns:a16="http://schemas.microsoft.com/office/drawing/2014/main" id="{53E95E8D-2F7A-C151-427D-110A7E6E9BE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48863" y="2785102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4888757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0" imgH="528" progId="TCLayout.ActiveDocument.1">
                  <p:embed/>
                </p:oleObj>
              </mc:Choice>
              <mc:Fallback>
                <p:oleObj name="think-cell Slide" r:id="rId3" imgW="530" imgH="528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9D9593-6010-4D84-B698-3916B996FA30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11/26/2025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C73727-0AEF-4180-9A25-9D9E4AA4CDE0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140819-2DD2-4C6A-B2BA-661DD2B0CB85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9F31923-D926-4EC1-927C-8708EF07DF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9B7F5197-BFC0-474F-8B91-9B266F1A87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  <p:cxnSp>
        <p:nvCxnSpPr>
          <p:cNvPr id="6" name="Straight Connector 76">
            <a:extLst>
              <a:ext uri="{FF2B5EF4-FFF2-40B4-BE49-F238E27FC236}">
                <a16:creationId xmlns:a16="http://schemas.microsoft.com/office/drawing/2014/main" id="{9CD83B4D-660F-5559-F62D-2EF9FDA68FF2}"/>
              </a:ext>
            </a:extLst>
          </p:cNvPr>
          <p:cNvCxnSpPr>
            <a:cxnSpLocks/>
          </p:cNvCxnSpPr>
          <p:nvPr userDrawn="1"/>
        </p:nvCxnSpPr>
        <p:spPr>
          <a:xfrm flipH="1">
            <a:off x="790054" y="3903347"/>
            <a:ext cx="10560804" cy="3071"/>
          </a:xfrm>
          <a:prstGeom prst="line">
            <a:avLst/>
          </a:prstGeom>
          <a:ln w="15875" cap="flat" cmpd="sng">
            <a:solidFill>
              <a:schemeClr val="accent3"/>
            </a:solidFill>
            <a:prstDash val="solid"/>
            <a:miter lim="800000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77">
            <a:extLst>
              <a:ext uri="{FF2B5EF4-FFF2-40B4-BE49-F238E27FC236}">
                <a16:creationId xmlns:a16="http://schemas.microsoft.com/office/drawing/2014/main" id="{E2A41A7B-2124-15E5-599A-D21E2AE4EB95}"/>
              </a:ext>
            </a:extLst>
          </p:cNvPr>
          <p:cNvSpPr/>
          <p:nvPr userDrawn="1"/>
        </p:nvSpPr>
        <p:spPr>
          <a:xfrm>
            <a:off x="733799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10" name="Straight Connector 83">
            <a:extLst>
              <a:ext uri="{FF2B5EF4-FFF2-40B4-BE49-F238E27FC236}">
                <a16:creationId xmlns:a16="http://schemas.microsoft.com/office/drawing/2014/main" id="{0994A919-BA7D-888C-6CD1-7EF63D65B6C9}"/>
              </a:ext>
            </a:extLst>
          </p:cNvPr>
          <p:cNvCxnSpPr>
            <a:cxnSpLocks/>
          </p:cNvCxnSpPr>
          <p:nvPr userDrawn="1"/>
        </p:nvCxnSpPr>
        <p:spPr>
          <a:xfrm flipV="1">
            <a:off x="804117" y="2798904"/>
            <a:ext cx="0" cy="1019615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78">
            <a:extLst>
              <a:ext uri="{FF2B5EF4-FFF2-40B4-BE49-F238E27FC236}">
                <a16:creationId xmlns:a16="http://schemas.microsoft.com/office/drawing/2014/main" id="{DAAE40D4-8C5C-F95A-BD9B-31A645F31608}"/>
              </a:ext>
            </a:extLst>
          </p:cNvPr>
          <p:cNvSpPr/>
          <p:nvPr userDrawn="1"/>
        </p:nvSpPr>
        <p:spPr>
          <a:xfrm>
            <a:off x="1107925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13" name="Straight Connector 90">
            <a:extLst>
              <a:ext uri="{FF2B5EF4-FFF2-40B4-BE49-F238E27FC236}">
                <a16:creationId xmlns:a16="http://schemas.microsoft.com/office/drawing/2014/main" id="{72A5A006-4B01-DCEE-5329-9DC68171119C}"/>
              </a:ext>
            </a:extLst>
          </p:cNvPr>
          <p:cNvCxnSpPr>
            <a:cxnSpLocks/>
          </p:cNvCxnSpPr>
          <p:nvPr userDrawn="1"/>
        </p:nvCxnSpPr>
        <p:spPr>
          <a:xfrm flipV="1">
            <a:off x="1178243" y="3980252"/>
            <a:ext cx="0" cy="882943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79">
            <a:extLst>
              <a:ext uri="{FF2B5EF4-FFF2-40B4-BE49-F238E27FC236}">
                <a16:creationId xmlns:a16="http://schemas.microsoft.com/office/drawing/2014/main" id="{7580B4BB-70C3-87C4-3DF0-8A1930C4A36A}"/>
              </a:ext>
            </a:extLst>
          </p:cNvPr>
          <p:cNvSpPr/>
          <p:nvPr userDrawn="1"/>
        </p:nvSpPr>
        <p:spPr>
          <a:xfrm>
            <a:off x="2100386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19" name="Straight Connector 93">
            <a:extLst>
              <a:ext uri="{FF2B5EF4-FFF2-40B4-BE49-F238E27FC236}">
                <a16:creationId xmlns:a16="http://schemas.microsoft.com/office/drawing/2014/main" id="{287EA011-3519-1B8B-134B-A9345F81CAC8}"/>
              </a:ext>
            </a:extLst>
          </p:cNvPr>
          <p:cNvCxnSpPr>
            <a:cxnSpLocks/>
            <a:stCxn id="18" idx="0"/>
          </p:cNvCxnSpPr>
          <p:nvPr userDrawn="1"/>
        </p:nvCxnSpPr>
        <p:spPr>
          <a:xfrm flipH="1" flipV="1">
            <a:off x="2170221" y="3051024"/>
            <a:ext cx="3999" cy="781559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78">
            <a:extLst>
              <a:ext uri="{FF2B5EF4-FFF2-40B4-BE49-F238E27FC236}">
                <a16:creationId xmlns:a16="http://schemas.microsoft.com/office/drawing/2014/main" id="{7719A509-F9C9-1AC8-49EE-C65C6A029EB2}"/>
              </a:ext>
            </a:extLst>
          </p:cNvPr>
          <p:cNvSpPr/>
          <p:nvPr userDrawn="1"/>
        </p:nvSpPr>
        <p:spPr>
          <a:xfrm>
            <a:off x="2525792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24" name="Straight Connector 90">
            <a:extLst>
              <a:ext uri="{FF2B5EF4-FFF2-40B4-BE49-F238E27FC236}">
                <a16:creationId xmlns:a16="http://schemas.microsoft.com/office/drawing/2014/main" id="{63DE49AE-E37E-A88C-2A18-E985E13B43DE}"/>
              </a:ext>
            </a:extLst>
          </p:cNvPr>
          <p:cNvCxnSpPr>
            <a:cxnSpLocks/>
          </p:cNvCxnSpPr>
          <p:nvPr userDrawn="1"/>
        </p:nvCxnSpPr>
        <p:spPr>
          <a:xfrm flipV="1">
            <a:off x="2596110" y="3980252"/>
            <a:ext cx="0" cy="882943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77">
            <a:extLst>
              <a:ext uri="{FF2B5EF4-FFF2-40B4-BE49-F238E27FC236}">
                <a16:creationId xmlns:a16="http://schemas.microsoft.com/office/drawing/2014/main" id="{5BF63822-6189-64F7-D642-41271697695F}"/>
              </a:ext>
            </a:extLst>
          </p:cNvPr>
          <p:cNvSpPr/>
          <p:nvPr userDrawn="1"/>
        </p:nvSpPr>
        <p:spPr>
          <a:xfrm>
            <a:off x="3531053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29" name="Straight Connector 83">
            <a:extLst>
              <a:ext uri="{FF2B5EF4-FFF2-40B4-BE49-F238E27FC236}">
                <a16:creationId xmlns:a16="http://schemas.microsoft.com/office/drawing/2014/main" id="{5B6A9C1B-9280-7703-67F2-50F9B1F49396}"/>
              </a:ext>
            </a:extLst>
          </p:cNvPr>
          <p:cNvCxnSpPr>
            <a:cxnSpLocks/>
          </p:cNvCxnSpPr>
          <p:nvPr userDrawn="1"/>
        </p:nvCxnSpPr>
        <p:spPr>
          <a:xfrm flipV="1">
            <a:off x="3601371" y="2798904"/>
            <a:ext cx="0" cy="1019615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78">
            <a:extLst>
              <a:ext uri="{FF2B5EF4-FFF2-40B4-BE49-F238E27FC236}">
                <a16:creationId xmlns:a16="http://schemas.microsoft.com/office/drawing/2014/main" id="{07B0754B-FB43-44DB-0C2B-D1FA99554E8F}"/>
              </a:ext>
            </a:extLst>
          </p:cNvPr>
          <p:cNvSpPr/>
          <p:nvPr userDrawn="1"/>
        </p:nvSpPr>
        <p:spPr>
          <a:xfrm>
            <a:off x="3814665" y="3869230"/>
            <a:ext cx="68243" cy="68243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35" name="Straight Connector 90">
            <a:extLst>
              <a:ext uri="{FF2B5EF4-FFF2-40B4-BE49-F238E27FC236}">
                <a16:creationId xmlns:a16="http://schemas.microsoft.com/office/drawing/2014/main" id="{6642C73F-1DEA-713F-5656-C585E973F735}"/>
              </a:ext>
            </a:extLst>
          </p:cNvPr>
          <p:cNvCxnSpPr>
            <a:cxnSpLocks/>
          </p:cNvCxnSpPr>
          <p:nvPr userDrawn="1"/>
        </p:nvCxnSpPr>
        <p:spPr>
          <a:xfrm flipV="1">
            <a:off x="3847161" y="3937473"/>
            <a:ext cx="0" cy="755876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78">
            <a:extLst>
              <a:ext uri="{FF2B5EF4-FFF2-40B4-BE49-F238E27FC236}">
                <a16:creationId xmlns:a16="http://schemas.microsoft.com/office/drawing/2014/main" id="{AF62D512-70F2-9E69-0C4C-DB89036A3716}"/>
              </a:ext>
            </a:extLst>
          </p:cNvPr>
          <p:cNvSpPr/>
          <p:nvPr userDrawn="1"/>
        </p:nvSpPr>
        <p:spPr>
          <a:xfrm>
            <a:off x="4051347" y="3869226"/>
            <a:ext cx="68243" cy="68243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37" name="Straight Connector 90">
            <a:extLst>
              <a:ext uri="{FF2B5EF4-FFF2-40B4-BE49-F238E27FC236}">
                <a16:creationId xmlns:a16="http://schemas.microsoft.com/office/drawing/2014/main" id="{E1FE15E2-4BF9-AAE2-9756-742282D58810}"/>
              </a:ext>
            </a:extLst>
          </p:cNvPr>
          <p:cNvCxnSpPr>
            <a:cxnSpLocks/>
          </p:cNvCxnSpPr>
          <p:nvPr userDrawn="1"/>
        </p:nvCxnSpPr>
        <p:spPr>
          <a:xfrm flipV="1">
            <a:off x="4083844" y="3937469"/>
            <a:ext cx="0" cy="323618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78">
            <a:extLst>
              <a:ext uri="{FF2B5EF4-FFF2-40B4-BE49-F238E27FC236}">
                <a16:creationId xmlns:a16="http://schemas.microsoft.com/office/drawing/2014/main" id="{3CE8B75A-B331-7E25-7B64-975AEFA7EEA6}"/>
              </a:ext>
            </a:extLst>
          </p:cNvPr>
          <p:cNvSpPr/>
          <p:nvPr userDrawn="1"/>
        </p:nvSpPr>
        <p:spPr>
          <a:xfrm>
            <a:off x="4758991" y="3869232"/>
            <a:ext cx="68243" cy="68243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43" name="Straight Connector 90">
            <a:extLst>
              <a:ext uri="{FF2B5EF4-FFF2-40B4-BE49-F238E27FC236}">
                <a16:creationId xmlns:a16="http://schemas.microsoft.com/office/drawing/2014/main" id="{F94247D0-E9D7-D30A-1630-E0D6E4E3E4F2}"/>
              </a:ext>
            </a:extLst>
          </p:cNvPr>
          <p:cNvCxnSpPr>
            <a:cxnSpLocks/>
          </p:cNvCxnSpPr>
          <p:nvPr userDrawn="1"/>
        </p:nvCxnSpPr>
        <p:spPr>
          <a:xfrm flipV="1">
            <a:off x="4791487" y="3915592"/>
            <a:ext cx="1625" cy="616377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78">
            <a:extLst>
              <a:ext uri="{FF2B5EF4-FFF2-40B4-BE49-F238E27FC236}">
                <a16:creationId xmlns:a16="http://schemas.microsoft.com/office/drawing/2014/main" id="{7E13C692-95BB-800A-EC74-449A422336D9}"/>
              </a:ext>
            </a:extLst>
          </p:cNvPr>
          <p:cNvSpPr/>
          <p:nvPr userDrawn="1"/>
        </p:nvSpPr>
        <p:spPr>
          <a:xfrm>
            <a:off x="5520779" y="3869227"/>
            <a:ext cx="68243" cy="68243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45" name="Straight Connector 90">
            <a:extLst>
              <a:ext uri="{FF2B5EF4-FFF2-40B4-BE49-F238E27FC236}">
                <a16:creationId xmlns:a16="http://schemas.microsoft.com/office/drawing/2014/main" id="{F9565BFB-A0FC-0E69-B88F-43C259C8D4F7}"/>
              </a:ext>
            </a:extLst>
          </p:cNvPr>
          <p:cNvCxnSpPr>
            <a:cxnSpLocks/>
            <a:endCxn id="44" idx="4"/>
          </p:cNvCxnSpPr>
          <p:nvPr userDrawn="1"/>
        </p:nvCxnSpPr>
        <p:spPr>
          <a:xfrm flipV="1">
            <a:off x="5553275" y="3937470"/>
            <a:ext cx="1626" cy="523789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77">
            <a:extLst>
              <a:ext uri="{FF2B5EF4-FFF2-40B4-BE49-F238E27FC236}">
                <a16:creationId xmlns:a16="http://schemas.microsoft.com/office/drawing/2014/main" id="{80402DFC-B0E8-8CDB-341E-955069D3831E}"/>
              </a:ext>
            </a:extLst>
          </p:cNvPr>
          <p:cNvSpPr/>
          <p:nvPr userDrawn="1"/>
        </p:nvSpPr>
        <p:spPr>
          <a:xfrm>
            <a:off x="5213351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49" name="Straight Connector 83">
            <a:extLst>
              <a:ext uri="{FF2B5EF4-FFF2-40B4-BE49-F238E27FC236}">
                <a16:creationId xmlns:a16="http://schemas.microsoft.com/office/drawing/2014/main" id="{15AC8A43-CD5A-4CBE-C323-69A3D9B3B4C3}"/>
              </a:ext>
            </a:extLst>
          </p:cNvPr>
          <p:cNvCxnSpPr>
            <a:cxnSpLocks/>
          </p:cNvCxnSpPr>
          <p:nvPr userDrawn="1"/>
        </p:nvCxnSpPr>
        <p:spPr>
          <a:xfrm flipV="1">
            <a:off x="5283669" y="2798904"/>
            <a:ext cx="0" cy="1019615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Oval 78">
            <a:extLst>
              <a:ext uri="{FF2B5EF4-FFF2-40B4-BE49-F238E27FC236}">
                <a16:creationId xmlns:a16="http://schemas.microsoft.com/office/drawing/2014/main" id="{20A7E88E-EF43-F17D-8911-FCED790C6A68}"/>
              </a:ext>
            </a:extLst>
          </p:cNvPr>
          <p:cNvSpPr/>
          <p:nvPr userDrawn="1"/>
        </p:nvSpPr>
        <p:spPr>
          <a:xfrm>
            <a:off x="6237669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53" name="Straight Connector 90">
            <a:extLst>
              <a:ext uri="{FF2B5EF4-FFF2-40B4-BE49-F238E27FC236}">
                <a16:creationId xmlns:a16="http://schemas.microsoft.com/office/drawing/2014/main" id="{0368F257-466C-40E3-95A8-A2897071B4E7}"/>
              </a:ext>
            </a:extLst>
          </p:cNvPr>
          <p:cNvCxnSpPr>
            <a:cxnSpLocks/>
          </p:cNvCxnSpPr>
          <p:nvPr userDrawn="1"/>
        </p:nvCxnSpPr>
        <p:spPr>
          <a:xfrm flipV="1">
            <a:off x="6307987" y="3980252"/>
            <a:ext cx="0" cy="882943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77">
            <a:extLst>
              <a:ext uri="{FF2B5EF4-FFF2-40B4-BE49-F238E27FC236}">
                <a16:creationId xmlns:a16="http://schemas.microsoft.com/office/drawing/2014/main" id="{37904B91-4D48-DB2C-0CB1-DF9EFDCF1892}"/>
              </a:ext>
            </a:extLst>
          </p:cNvPr>
          <p:cNvSpPr/>
          <p:nvPr userDrawn="1"/>
        </p:nvSpPr>
        <p:spPr>
          <a:xfrm>
            <a:off x="7388835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57" name="Straight Connector 83">
            <a:extLst>
              <a:ext uri="{FF2B5EF4-FFF2-40B4-BE49-F238E27FC236}">
                <a16:creationId xmlns:a16="http://schemas.microsoft.com/office/drawing/2014/main" id="{754BF086-5A03-8868-4B2A-A18817D790A2}"/>
              </a:ext>
            </a:extLst>
          </p:cNvPr>
          <p:cNvCxnSpPr>
            <a:cxnSpLocks/>
            <a:stCxn id="56" idx="0"/>
          </p:cNvCxnSpPr>
          <p:nvPr userDrawn="1"/>
        </p:nvCxnSpPr>
        <p:spPr>
          <a:xfrm flipH="1" flipV="1">
            <a:off x="7457617" y="3051024"/>
            <a:ext cx="5052" cy="781559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Oval 78">
            <a:extLst>
              <a:ext uri="{FF2B5EF4-FFF2-40B4-BE49-F238E27FC236}">
                <a16:creationId xmlns:a16="http://schemas.microsoft.com/office/drawing/2014/main" id="{1ED6159C-0A66-E2AB-091D-081ADB041E8D}"/>
              </a:ext>
            </a:extLst>
          </p:cNvPr>
          <p:cNvSpPr/>
          <p:nvPr userDrawn="1"/>
        </p:nvSpPr>
        <p:spPr>
          <a:xfrm rot="10800000">
            <a:off x="6566722" y="3869226"/>
            <a:ext cx="68243" cy="68243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62" name="Straight Connector 90">
            <a:extLst>
              <a:ext uri="{FF2B5EF4-FFF2-40B4-BE49-F238E27FC236}">
                <a16:creationId xmlns:a16="http://schemas.microsoft.com/office/drawing/2014/main" id="{BC8C6388-BCD3-B1EC-F1B8-A3FA40C1CB32}"/>
              </a:ext>
            </a:extLst>
          </p:cNvPr>
          <p:cNvCxnSpPr>
            <a:cxnSpLocks/>
            <a:endCxn id="61" idx="4"/>
          </p:cNvCxnSpPr>
          <p:nvPr userDrawn="1"/>
        </p:nvCxnSpPr>
        <p:spPr>
          <a:xfrm>
            <a:off x="6600843" y="3033383"/>
            <a:ext cx="0" cy="835843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Oval 78">
            <a:extLst>
              <a:ext uri="{FF2B5EF4-FFF2-40B4-BE49-F238E27FC236}">
                <a16:creationId xmlns:a16="http://schemas.microsoft.com/office/drawing/2014/main" id="{05747B54-D6D6-7D32-08FB-4567CD54C1A3}"/>
              </a:ext>
            </a:extLst>
          </p:cNvPr>
          <p:cNvSpPr/>
          <p:nvPr userDrawn="1"/>
        </p:nvSpPr>
        <p:spPr>
          <a:xfrm rot="10800000">
            <a:off x="6823581" y="3869226"/>
            <a:ext cx="68243" cy="68243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66" name="Straight Connector 90">
            <a:extLst>
              <a:ext uri="{FF2B5EF4-FFF2-40B4-BE49-F238E27FC236}">
                <a16:creationId xmlns:a16="http://schemas.microsoft.com/office/drawing/2014/main" id="{2DF2D32C-3E2B-C7C7-39AF-55280DE3DEE2}"/>
              </a:ext>
            </a:extLst>
          </p:cNvPr>
          <p:cNvCxnSpPr>
            <a:cxnSpLocks/>
            <a:endCxn id="65" idx="4"/>
          </p:cNvCxnSpPr>
          <p:nvPr userDrawn="1"/>
        </p:nvCxnSpPr>
        <p:spPr>
          <a:xfrm>
            <a:off x="6856033" y="3412263"/>
            <a:ext cx="1670" cy="456963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Oval 78">
            <a:extLst>
              <a:ext uri="{FF2B5EF4-FFF2-40B4-BE49-F238E27FC236}">
                <a16:creationId xmlns:a16="http://schemas.microsoft.com/office/drawing/2014/main" id="{A6FADD64-EA73-2B0A-6396-6DF34201BC37}"/>
              </a:ext>
            </a:extLst>
          </p:cNvPr>
          <p:cNvSpPr/>
          <p:nvPr userDrawn="1"/>
        </p:nvSpPr>
        <p:spPr>
          <a:xfrm>
            <a:off x="7797207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70" name="Straight Connector 90">
            <a:extLst>
              <a:ext uri="{FF2B5EF4-FFF2-40B4-BE49-F238E27FC236}">
                <a16:creationId xmlns:a16="http://schemas.microsoft.com/office/drawing/2014/main" id="{E9D08FBA-8A24-3BE4-B596-451D4494A75D}"/>
              </a:ext>
            </a:extLst>
          </p:cNvPr>
          <p:cNvCxnSpPr>
            <a:cxnSpLocks/>
          </p:cNvCxnSpPr>
          <p:nvPr userDrawn="1"/>
        </p:nvCxnSpPr>
        <p:spPr>
          <a:xfrm flipV="1">
            <a:off x="7867525" y="3980252"/>
            <a:ext cx="0" cy="882943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Oval 78">
            <a:extLst>
              <a:ext uri="{FF2B5EF4-FFF2-40B4-BE49-F238E27FC236}">
                <a16:creationId xmlns:a16="http://schemas.microsoft.com/office/drawing/2014/main" id="{11B1DF5B-561A-445E-21B3-7A74E7F795B6}"/>
              </a:ext>
            </a:extLst>
          </p:cNvPr>
          <p:cNvSpPr/>
          <p:nvPr userDrawn="1"/>
        </p:nvSpPr>
        <p:spPr>
          <a:xfrm>
            <a:off x="7175233" y="3869228"/>
            <a:ext cx="68243" cy="68243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74" name="Straight Connector 90">
            <a:extLst>
              <a:ext uri="{FF2B5EF4-FFF2-40B4-BE49-F238E27FC236}">
                <a16:creationId xmlns:a16="http://schemas.microsoft.com/office/drawing/2014/main" id="{03BBC850-16B8-F081-7C1B-D43B1373FD83}"/>
              </a:ext>
            </a:extLst>
          </p:cNvPr>
          <p:cNvCxnSpPr>
            <a:cxnSpLocks/>
            <a:endCxn id="73" idx="4"/>
          </p:cNvCxnSpPr>
          <p:nvPr userDrawn="1"/>
        </p:nvCxnSpPr>
        <p:spPr>
          <a:xfrm flipV="1">
            <a:off x="7209355" y="3937471"/>
            <a:ext cx="0" cy="653519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Oval 77">
            <a:extLst>
              <a:ext uri="{FF2B5EF4-FFF2-40B4-BE49-F238E27FC236}">
                <a16:creationId xmlns:a16="http://schemas.microsoft.com/office/drawing/2014/main" id="{E9A8B657-E61E-461A-0CB5-5928C8FCA212}"/>
              </a:ext>
            </a:extLst>
          </p:cNvPr>
          <p:cNvSpPr/>
          <p:nvPr userDrawn="1"/>
        </p:nvSpPr>
        <p:spPr>
          <a:xfrm>
            <a:off x="9032248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78" name="Straight Connector 83">
            <a:extLst>
              <a:ext uri="{FF2B5EF4-FFF2-40B4-BE49-F238E27FC236}">
                <a16:creationId xmlns:a16="http://schemas.microsoft.com/office/drawing/2014/main" id="{DB71CE7D-586F-4FCB-2D0B-6C9BEE61084A}"/>
              </a:ext>
            </a:extLst>
          </p:cNvPr>
          <p:cNvCxnSpPr>
            <a:cxnSpLocks/>
          </p:cNvCxnSpPr>
          <p:nvPr userDrawn="1"/>
        </p:nvCxnSpPr>
        <p:spPr>
          <a:xfrm flipV="1">
            <a:off x="9102566" y="2798904"/>
            <a:ext cx="0" cy="1019615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Oval 78">
            <a:extLst>
              <a:ext uri="{FF2B5EF4-FFF2-40B4-BE49-F238E27FC236}">
                <a16:creationId xmlns:a16="http://schemas.microsoft.com/office/drawing/2014/main" id="{9BE998E6-0A0F-BCFA-3D2E-05903A68DB97}"/>
              </a:ext>
            </a:extLst>
          </p:cNvPr>
          <p:cNvSpPr/>
          <p:nvPr userDrawn="1"/>
        </p:nvSpPr>
        <p:spPr>
          <a:xfrm>
            <a:off x="8779687" y="3869228"/>
            <a:ext cx="68243" cy="68243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82" name="Straight Connector 90">
            <a:extLst>
              <a:ext uri="{FF2B5EF4-FFF2-40B4-BE49-F238E27FC236}">
                <a16:creationId xmlns:a16="http://schemas.microsoft.com/office/drawing/2014/main" id="{A0E554AA-F4D0-019C-2534-E86975BB5B0C}"/>
              </a:ext>
            </a:extLst>
          </p:cNvPr>
          <p:cNvCxnSpPr>
            <a:cxnSpLocks/>
            <a:endCxn id="81" idx="4"/>
          </p:cNvCxnSpPr>
          <p:nvPr userDrawn="1"/>
        </p:nvCxnSpPr>
        <p:spPr>
          <a:xfrm flipV="1">
            <a:off x="8813809" y="3937471"/>
            <a:ext cx="0" cy="590512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Oval 78">
            <a:extLst>
              <a:ext uri="{FF2B5EF4-FFF2-40B4-BE49-F238E27FC236}">
                <a16:creationId xmlns:a16="http://schemas.microsoft.com/office/drawing/2014/main" id="{B2172F26-914F-B47C-9501-9E6BB191E98A}"/>
              </a:ext>
            </a:extLst>
          </p:cNvPr>
          <p:cNvSpPr/>
          <p:nvPr userDrawn="1"/>
        </p:nvSpPr>
        <p:spPr>
          <a:xfrm>
            <a:off x="9463286" y="3832582"/>
            <a:ext cx="147669" cy="147668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86" name="Straight Connector 90">
            <a:extLst>
              <a:ext uri="{FF2B5EF4-FFF2-40B4-BE49-F238E27FC236}">
                <a16:creationId xmlns:a16="http://schemas.microsoft.com/office/drawing/2014/main" id="{D67CB719-3218-1861-7EB3-37873E9A439D}"/>
              </a:ext>
            </a:extLst>
          </p:cNvPr>
          <p:cNvCxnSpPr>
            <a:cxnSpLocks/>
          </p:cNvCxnSpPr>
          <p:nvPr userDrawn="1"/>
        </p:nvCxnSpPr>
        <p:spPr>
          <a:xfrm flipV="1">
            <a:off x="9533604" y="3980251"/>
            <a:ext cx="0" cy="725417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Oval 77">
            <a:extLst>
              <a:ext uri="{FF2B5EF4-FFF2-40B4-BE49-F238E27FC236}">
                <a16:creationId xmlns:a16="http://schemas.microsoft.com/office/drawing/2014/main" id="{BB2A97FA-519E-5C83-2D2F-D0538BDD57CE}"/>
              </a:ext>
            </a:extLst>
          </p:cNvPr>
          <p:cNvSpPr/>
          <p:nvPr userDrawn="1"/>
        </p:nvSpPr>
        <p:spPr>
          <a:xfrm>
            <a:off x="10432172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90" name="Straight Connector 83">
            <a:extLst>
              <a:ext uri="{FF2B5EF4-FFF2-40B4-BE49-F238E27FC236}">
                <a16:creationId xmlns:a16="http://schemas.microsoft.com/office/drawing/2014/main" id="{4361B724-FB9B-2DF5-C6C0-FBB11DE3E9C0}"/>
              </a:ext>
            </a:extLst>
          </p:cNvPr>
          <p:cNvCxnSpPr>
            <a:cxnSpLocks/>
          </p:cNvCxnSpPr>
          <p:nvPr userDrawn="1"/>
        </p:nvCxnSpPr>
        <p:spPr>
          <a:xfrm flipV="1">
            <a:off x="10502490" y="2798904"/>
            <a:ext cx="0" cy="1019615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Pladsholder til tekst 94">
            <a:extLst>
              <a:ext uri="{FF2B5EF4-FFF2-40B4-BE49-F238E27FC236}">
                <a16:creationId xmlns:a16="http://schemas.microsoft.com/office/drawing/2014/main" id="{A7AD2613-F096-2928-0815-4CF768F94D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49229" y="3143938"/>
            <a:ext cx="957623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58643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h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dsholder til tekst 94">
            <a:extLst>
              <a:ext uri="{FF2B5EF4-FFF2-40B4-BE49-F238E27FC236}">
                <a16:creationId xmlns:a16="http://schemas.microsoft.com/office/drawing/2014/main" id="{3DCDFF49-89C3-758A-5EC1-390443F72AE4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431602" y="3083751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48" name="Pladsholder til tekst 94">
            <a:extLst>
              <a:ext uri="{FF2B5EF4-FFF2-40B4-BE49-F238E27FC236}">
                <a16:creationId xmlns:a16="http://schemas.microsoft.com/office/drawing/2014/main" id="{F24BF887-4840-ABCA-D93A-E56DF81901C9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8431968" y="3442588"/>
            <a:ext cx="1358076" cy="352810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46" name="Pladsholder til billede 98">
            <a:extLst>
              <a:ext uri="{FF2B5EF4-FFF2-40B4-BE49-F238E27FC236}">
                <a16:creationId xmlns:a16="http://schemas.microsoft.com/office/drawing/2014/main" id="{BBB9893B-00B3-D419-D74C-96DE6C98AF3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7939335" y="2412195"/>
            <a:ext cx="620133" cy="620134"/>
          </a:xfrm>
          <a:prstGeom prst="ellipse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143" name="Pladsholder til tekst 94">
            <a:extLst>
              <a:ext uri="{FF2B5EF4-FFF2-40B4-BE49-F238E27FC236}">
                <a16:creationId xmlns:a16="http://schemas.microsoft.com/office/drawing/2014/main" id="{78292749-C129-3DF2-3D41-AB8E4962ECCD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526982" y="4384448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144" name="Pladsholder til tekst 94">
            <a:extLst>
              <a:ext uri="{FF2B5EF4-FFF2-40B4-BE49-F238E27FC236}">
                <a16:creationId xmlns:a16="http://schemas.microsoft.com/office/drawing/2014/main" id="{0A6EED5A-0A80-D453-116E-58BC851A2AA3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527348" y="4743284"/>
            <a:ext cx="1350414" cy="444653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122" name="Pladsholder til billede 98">
            <a:extLst>
              <a:ext uri="{FF2B5EF4-FFF2-40B4-BE49-F238E27FC236}">
                <a16:creationId xmlns:a16="http://schemas.microsoft.com/office/drawing/2014/main" id="{A0430362-5C0F-69C4-593E-2CFEA50B54A3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6780443" y="4377910"/>
            <a:ext cx="620133" cy="620134"/>
          </a:xfrm>
          <a:prstGeom prst="ellipse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97" name="Pladsholder til tekst 94">
            <a:extLst>
              <a:ext uri="{FF2B5EF4-FFF2-40B4-BE49-F238E27FC236}">
                <a16:creationId xmlns:a16="http://schemas.microsoft.com/office/drawing/2014/main" id="{BA2E7FF0-FD00-2734-FB8C-79750019E947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715268" y="2910027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98" name="Pladsholder til tekst 94">
            <a:extLst>
              <a:ext uri="{FF2B5EF4-FFF2-40B4-BE49-F238E27FC236}">
                <a16:creationId xmlns:a16="http://schemas.microsoft.com/office/drawing/2014/main" id="{B7CE2320-BE4C-FB9C-B98D-32E626CB83C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715634" y="3268863"/>
            <a:ext cx="1350414" cy="444653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94" name="Pladsholder til billede 98">
            <a:extLst>
              <a:ext uri="{FF2B5EF4-FFF2-40B4-BE49-F238E27FC236}">
                <a16:creationId xmlns:a16="http://schemas.microsoft.com/office/drawing/2014/main" id="{42110B56-4AC7-F645-C0A7-FBCB9F82597E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6106185" y="1924154"/>
            <a:ext cx="856668" cy="856669"/>
          </a:xfrm>
          <a:prstGeom prst="ellipse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92" name="Pladsholder til tekst 94">
            <a:extLst>
              <a:ext uri="{FF2B5EF4-FFF2-40B4-BE49-F238E27FC236}">
                <a16:creationId xmlns:a16="http://schemas.microsoft.com/office/drawing/2014/main" id="{E04FD2B3-CC71-0C18-8B62-E9F360AD066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228756" y="4457094"/>
            <a:ext cx="957623" cy="384175"/>
          </a:xfrm>
        </p:spPr>
        <p:txBody>
          <a:bodyPr/>
          <a:lstStyle>
            <a:lvl1pPr marL="0" indent="0">
              <a:buNone/>
              <a:defRPr sz="16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93" name="Pladsholder til tekst 94">
            <a:extLst>
              <a:ext uri="{FF2B5EF4-FFF2-40B4-BE49-F238E27FC236}">
                <a16:creationId xmlns:a16="http://schemas.microsoft.com/office/drawing/2014/main" id="{A93DB4D1-1E3C-F1EE-0139-06416B2DCB1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229122" y="4728205"/>
            <a:ext cx="1445508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91" name="Pladsholder til billede 98">
            <a:extLst>
              <a:ext uri="{FF2B5EF4-FFF2-40B4-BE49-F238E27FC236}">
                <a16:creationId xmlns:a16="http://schemas.microsoft.com/office/drawing/2014/main" id="{CDAFC1C1-84B8-55C6-B79C-8E01857E46D5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2966368" y="4761629"/>
            <a:ext cx="620133" cy="620134"/>
          </a:xfrm>
          <a:prstGeom prst="ellipse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87" name="Pladsholder til tekst 94">
            <a:extLst>
              <a:ext uri="{FF2B5EF4-FFF2-40B4-BE49-F238E27FC236}">
                <a16:creationId xmlns:a16="http://schemas.microsoft.com/office/drawing/2014/main" id="{3693C6F0-AF64-9D87-0087-9510EE9A666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583298" y="3090951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88" name="Pladsholder til tekst 94">
            <a:extLst>
              <a:ext uri="{FF2B5EF4-FFF2-40B4-BE49-F238E27FC236}">
                <a16:creationId xmlns:a16="http://schemas.microsoft.com/office/drawing/2014/main" id="{D3220D04-7293-9A76-8853-8BD2080C3A6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83664" y="3449788"/>
            <a:ext cx="1627492" cy="345610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84" name="Pladsholder til billede 98">
            <a:extLst>
              <a:ext uri="{FF2B5EF4-FFF2-40B4-BE49-F238E27FC236}">
                <a16:creationId xmlns:a16="http://schemas.microsoft.com/office/drawing/2014/main" id="{C6314243-D540-B134-E109-1E1D9620242D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4120370" y="2399836"/>
            <a:ext cx="620133" cy="620134"/>
          </a:xfrm>
          <a:prstGeom prst="ellipse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  <a:endParaRPr lang="da-DK"/>
          </a:p>
        </p:txBody>
      </p:sp>
      <p:sp>
        <p:nvSpPr>
          <p:cNvPr id="80" name="Pladsholder til tekst 94">
            <a:extLst>
              <a:ext uri="{FF2B5EF4-FFF2-40B4-BE49-F238E27FC236}">
                <a16:creationId xmlns:a16="http://schemas.microsoft.com/office/drawing/2014/main" id="{0EEB661F-DDD0-BD09-C336-9269826E692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419516" y="4098258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83" name="Pladsholder til tekst 94">
            <a:extLst>
              <a:ext uri="{FF2B5EF4-FFF2-40B4-BE49-F238E27FC236}">
                <a16:creationId xmlns:a16="http://schemas.microsoft.com/office/drawing/2014/main" id="{A9CB8E21-5517-42DF-376F-798DDCECED6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419882" y="4457094"/>
            <a:ext cx="1445508" cy="384175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sp>
        <p:nvSpPr>
          <p:cNvPr id="76" name="Pladsholder til tekst 94">
            <a:extLst>
              <a:ext uri="{FF2B5EF4-FFF2-40B4-BE49-F238E27FC236}">
                <a16:creationId xmlns:a16="http://schemas.microsoft.com/office/drawing/2014/main" id="{2072149E-4743-648A-69DD-199D3AA79E3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44235" y="2807340"/>
            <a:ext cx="957623" cy="384175"/>
          </a:xfrm>
        </p:spPr>
        <p:txBody>
          <a:bodyPr/>
          <a:lstStyle>
            <a:lvl1pPr marL="0" indent="0">
              <a:buNone/>
              <a:defRPr sz="2400">
                <a:latin typeface="+mj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/>
              <a:t>Year</a:t>
            </a:r>
          </a:p>
        </p:txBody>
      </p:sp>
      <p:sp>
        <p:nvSpPr>
          <p:cNvPr id="79" name="Pladsholder til tekst 94">
            <a:extLst>
              <a:ext uri="{FF2B5EF4-FFF2-40B4-BE49-F238E27FC236}">
                <a16:creationId xmlns:a16="http://schemas.microsoft.com/office/drawing/2014/main" id="{776BCBC2-5EC0-2381-AFE3-60F48287D82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44601" y="3166176"/>
            <a:ext cx="1479819" cy="547347"/>
          </a:xfrm>
        </p:spPr>
        <p:txBody>
          <a:bodyPr/>
          <a:lstStyle>
            <a:lvl1pPr marL="0" indent="0">
              <a:buNone/>
              <a:defRPr sz="800">
                <a:latin typeface="+mn-lt"/>
              </a:defRPr>
            </a:lvl1pPr>
            <a:lvl2pPr marL="199104" indent="0">
              <a:buNone/>
              <a:defRPr sz="2400">
                <a:latin typeface="+mj-lt"/>
              </a:defRPr>
            </a:lvl2pPr>
            <a:lvl3pPr marL="398209" indent="0">
              <a:buNone/>
              <a:defRPr sz="2400">
                <a:latin typeface="+mj-lt"/>
              </a:defRPr>
            </a:lvl3pPr>
            <a:lvl4pPr marL="597314" indent="0">
              <a:buNone/>
              <a:defRPr sz="2400">
                <a:latin typeface="+mj-lt"/>
              </a:defRPr>
            </a:lvl4pPr>
            <a:lvl5pPr marL="810640" indent="0">
              <a:buNone/>
              <a:defRPr sz="2400">
                <a:latin typeface="+mj-lt"/>
              </a:defRPr>
            </a:lvl5pPr>
          </a:lstStyle>
          <a:p>
            <a:pPr lvl="0"/>
            <a:r>
              <a:rPr lang="da-DK" err="1"/>
              <a:t>Text</a:t>
            </a:r>
            <a:endParaRPr lang="da-DK"/>
          </a:p>
        </p:txBody>
      </p:sp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4888757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0" imgH="528" progId="TCLayout.ActiveDocument.1">
                  <p:embed/>
                </p:oleObj>
              </mc:Choice>
              <mc:Fallback>
                <p:oleObj name="think-cell Slide" r:id="rId3" imgW="530" imgH="528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9D9593-6010-4D84-B698-3916B996FA30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11/26/2025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C73727-0AEF-4180-9A25-9D9E4AA4CDE0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140819-2DD2-4C6A-B2BA-661DD2B0CB85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9F31923-D926-4EC1-927C-8708EF07DF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9B7F5197-BFC0-474F-8B91-9B266F1A87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  <p:cxnSp>
        <p:nvCxnSpPr>
          <p:cNvPr id="14" name="Straight Connector 76">
            <a:extLst>
              <a:ext uri="{FF2B5EF4-FFF2-40B4-BE49-F238E27FC236}">
                <a16:creationId xmlns:a16="http://schemas.microsoft.com/office/drawing/2014/main" id="{3B6C5347-56E2-D0B6-AD91-77C1B451EEDE}"/>
              </a:ext>
            </a:extLst>
          </p:cNvPr>
          <p:cNvCxnSpPr>
            <a:cxnSpLocks/>
          </p:cNvCxnSpPr>
          <p:nvPr/>
        </p:nvCxnSpPr>
        <p:spPr>
          <a:xfrm flipH="1">
            <a:off x="2382841" y="3906418"/>
            <a:ext cx="7476717" cy="0"/>
          </a:xfrm>
          <a:prstGeom prst="line">
            <a:avLst/>
          </a:prstGeom>
          <a:ln w="15875" cap="flat" cmpd="sng">
            <a:solidFill>
              <a:schemeClr val="accent3"/>
            </a:solidFill>
            <a:prstDash val="solid"/>
            <a:miter lim="800000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77">
            <a:extLst>
              <a:ext uri="{FF2B5EF4-FFF2-40B4-BE49-F238E27FC236}">
                <a16:creationId xmlns:a16="http://schemas.microsoft.com/office/drawing/2014/main" id="{7B58CECD-CA37-1AC6-6DEE-21FAE04CFAAA}"/>
              </a:ext>
            </a:extLst>
          </p:cNvPr>
          <p:cNvSpPr/>
          <p:nvPr/>
        </p:nvSpPr>
        <p:spPr>
          <a:xfrm>
            <a:off x="2326586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16" name="Straight Connector 83">
            <a:extLst>
              <a:ext uri="{FF2B5EF4-FFF2-40B4-BE49-F238E27FC236}">
                <a16:creationId xmlns:a16="http://schemas.microsoft.com/office/drawing/2014/main" id="{F432AF86-C3E3-2C6D-BB45-7BC1320AFEFF}"/>
              </a:ext>
            </a:extLst>
          </p:cNvPr>
          <p:cNvCxnSpPr>
            <a:cxnSpLocks/>
          </p:cNvCxnSpPr>
          <p:nvPr/>
        </p:nvCxnSpPr>
        <p:spPr>
          <a:xfrm flipV="1">
            <a:off x="2396904" y="2798904"/>
            <a:ext cx="0" cy="1019615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78">
            <a:extLst>
              <a:ext uri="{FF2B5EF4-FFF2-40B4-BE49-F238E27FC236}">
                <a16:creationId xmlns:a16="http://schemas.microsoft.com/office/drawing/2014/main" id="{DFAF8C5D-D72C-53EF-1C76-22002B6BFA78}"/>
              </a:ext>
            </a:extLst>
          </p:cNvPr>
          <p:cNvSpPr/>
          <p:nvPr/>
        </p:nvSpPr>
        <p:spPr>
          <a:xfrm>
            <a:off x="3197908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21" name="Straight Connector 90">
            <a:extLst>
              <a:ext uri="{FF2B5EF4-FFF2-40B4-BE49-F238E27FC236}">
                <a16:creationId xmlns:a16="http://schemas.microsoft.com/office/drawing/2014/main" id="{8001A90C-6F49-6EDB-1F7A-8A08D3918507}"/>
              </a:ext>
            </a:extLst>
          </p:cNvPr>
          <p:cNvCxnSpPr>
            <a:cxnSpLocks/>
          </p:cNvCxnSpPr>
          <p:nvPr/>
        </p:nvCxnSpPr>
        <p:spPr>
          <a:xfrm flipV="1">
            <a:off x="3268226" y="3980252"/>
            <a:ext cx="0" cy="882943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79">
            <a:extLst>
              <a:ext uri="{FF2B5EF4-FFF2-40B4-BE49-F238E27FC236}">
                <a16:creationId xmlns:a16="http://schemas.microsoft.com/office/drawing/2014/main" id="{2B704F94-D60E-6055-5BB0-5C99A866A914}"/>
              </a:ext>
            </a:extLst>
          </p:cNvPr>
          <p:cNvSpPr/>
          <p:nvPr/>
        </p:nvSpPr>
        <p:spPr>
          <a:xfrm>
            <a:off x="4360602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31" name="Straight Connector 93">
            <a:extLst>
              <a:ext uri="{FF2B5EF4-FFF2-40B4-BE49-F238E27FC236}">
                <a16:creationId xmlns:a16="http://schemas.microsoft.com/office/drawing/2014/main" id="{B2CD08D4-73F4-3250-60C2-6DD439334EC5}"/>
              </a:ext>
            </a:extLst>
          </p:cNvPr>
          <p:cNvCxnSpPr>
            <a:cxnSpLocks/>
            <a:stCxn id="30" idx="0"/>
          </p:cNvCxnSpPr>
          <p:nvPr/>
        </p:nvCxnSpPr>
        <p:spPr>
          <a:xfrm flipH="1" flipV="1">
            <a:off x="4430437" y="3051024"/>
            <a:ext cx="3999" cy="781559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val 78">
            <a:extLst>
              <a:ext uri="{FF2B5EF4-FFF2-40B4-BE49-F238E27FC236}">
                <a16:creationId xmlns:a16="http://schemas.microsoft.com/office/drawing/2014/main" id="{C7861A48-3508-EB2B-92E9-7CF290CA24C2}"/>
              </a:ext>
            </a:extLst>
          </p:cNvPr>
          <p:cNvSpPr/>
          <p:nvPr/>
        </p:nvSpPr>
        <p:spPr>
          <a:xfrm>
            <a:off x="5043629" y="3869230"/>
            <a:ext cx="68243" cy="68243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46" name="Straight Connector 90">
            <a:extLst>
              <a:ext uri="{FF2B5EF4-FFF2-40B4-BE49-F238E27FC236}">
                <a16:creationId xmlns:a16="http://schemas.microsoft.com/office/drawing/2014/main" id="{74FE2199-0007-CF68-E13F-25F1D9CC6A7D}"/>
              </a:ext>
            </a:extLst>
          </p:cNvPr>
          <p:cNvCxnSpPr>
            <a:cxnSpLocks/>
          </p:cNvCxnSpPr>
          <p:nvPr/>
        </p:nvCxnSpPr>
        <p:spPr>
          <a:xfrm flipV="1">
            <a:off x="5076125" y="3937473"/>
            <a:ext cx="0" cy="1149531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77">
            <a:extLst>
              <a:ext uri="{FF2B5EF4-FFF2-40B4-BE49-F238E27FC236}">
                <a16:creationId xmlns:a16="http://schemas.microsoft.com/office/drawing/2014/main" id="{38D940DD-DFAF-0177-71C9-C8A0CFB64DE0}"/>
              </a:ext>
            </a:extLst>
          </p:cNvPr>
          <p:cNvSpPr/>
          <p:nvPr/>
        </p:nvSpPr>
        <p:spPr>
          <a:xfrm>
            <a:off x="8170604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50" name="Straight Connector 83">
            <a:extLst>
              <a:ext uri="{FF2B5EF4-FFF2-40B4-BE49-F238E27FC236}">
                <a16:creationId xmlns:a16="http://schemas.microsoft.com/office/drawing/2014/main" id="{2D5BF45A-F1B8-8628-8D34-01B284F4FC0F}"/>
              </a:ext>
            </a:extLst>
          </p:cNvPr>
          <p:cNvCxnSpPr>
            <a:cxnSpLocks/>
            <a:stCxn id="47" idx="0"/>
          </p:cNvCxnSpPr>
          <p:nvPr/>
        </p:nvCxnSpPr>
        <p:spPr>
          <a:xfrm flipH="1" flipV="1">
            <a:off x="8239386" y="3051024"/>
            <a:ext cx="5052" cy="781559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77">
            <a:extLst>
              <a:ext uri="{FF2B5EF4-FFF2-40B4-BE49-F238E27FC236}">
                <a16:creationId xmlns:a16="http://schemas.microsoft.com/office/drawing/2014/main" id="{6806D108-2A65-F6BB-6140-06C43ACEB52A}"/>
              </a:ext>
            </a:extLst>
          </p:cNvPr>
          <p:cNvSpPr/>
          <p:nvPr/>
        </p:nvSpPr>
        <p:spPr>
          <a:xfrm>
            <a:off x="6464202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55" name="Straight Connector 83">
            <a:extLst>
              <a:ext uri="{FF2B5EF4-FFF2-40B4-BE49-F238E27FC236}">
                <a16:creationId xmlns:a16="http://schemas.microsoft.com/office/drawing/2014/main" id="{2E8FD35D-2D7A-D408-96F6-B4C61233A16F}"/>
              </a:ext>
            </a:extLst>
          </p:cNvPr>
          <p:cNvCxnSpPr>
            <a:cxnSpLocks/>
          </p:cNvCxnSpPr>
          <p:nvPr/>
        </p:nvCxnSpPr>
        <p:spPr>
          <a:xfrm flipV="1">
            <a:off x="6534520" y="2798904"/>
            <a:ext cx="0" cy="1019615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Oval 78">
            <a:extLst>
              <a:ext uri="{FF2B5EF4-FFF2-40B4-BE49-F238E27FC236}">
                <a16:creationId xmlns:a16="http://schemas.microsoft.com/office/drawing/2014/main" id="{0108EFA9-F3B8-4CFA-B7E1-B00A9C20893E}"/>
              </a:ext>
            </a:extLst>
          </p:cNvPr>
          <p:cNvSpPr/>
          <p:nvPr/>
        </p:nvSpPr>
        <p:spPr>
          <a:xfrm>
            <a:off x="7019059" y="3832583"/>
            <a:ext cx="147669" cy="147669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>
              <a:solidFill>
                <a:schemeClr val="tx1"/>
              </a:solidFill>
            </a:endParaRPr>
          </a:p>
        </p:txBody>
      </p:sp>
      <p:cxnSp>
        <p:nvCxnSpPr>
          <p:cNvPr id="64" name="Straight Connector 90">
            <a:extLst>
              <a:ext uri="{FF2B5EF4-FFF2-40B4-BE49-F238E27FC236}">
                <a16:creationId xmlns:a16="http://schemas.microsoft.com/office/drawing/2014/main" id="{493844BF-4F9D-A2B1-2B36-0854260B8BE2}"/>
              </a:ext>
            </a:extLst>
          </p:cNvPr>
          <p:cNvCxnSpPr>
            <a:cxnSpLocks/>
          </p:cNvCxnSpPr>
          <p:nvPr/>
        </p:nvCxnSpPr>
        <p:spPr>
          <a:xfrm flipV="1">
            <a:off x="7089377" y="3980252"/>
            <a:ext cx="0" cy="354227"/>
          </a:xfrm>
          <a:prstGeom prst="line">
            <a:avLst/>
          </a:prstGeom>
          <a:ln w="22225" cap="rnd" cmpd="sng">
            <a:solidFill>
              <a:schemeClr val="accent3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1985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079569955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0" imgH="528" progId="TCLayout.ActiveDocument.1">
                  <p:embed/>
                </p:oleObj>
              </mc:Choice>
              <mc:Fallback>
                <p:oleObj name="think-cell Slide" r:id="rId3" imgW="530" imgH="528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270A7E1B-06C4-491A-A7D6-5E2BF0B762AA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205538" y="0"/>
            <a:ext cx="5986461" cy="6284890"/>
          </a:xfrm>
        </p:spPr>
        <p:txBody>
          <a:bodyPr lIns="60458" tIns="60458" rIns="60458" bIns="61200" anchor="ctr" anchorCtr="0"/>
          <a:lstStyle>
            <a:lvl1pPr marL="0" indent="0" algn="ctr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insert a picture</a:t>
            </a:r>
          </a:p>
        </p:txBody>
      </p:sp>
      <p:sp>
        <p:nvSpPr>
          <p:cNvPr id="13" name="Text Placeholder 18">
            <a:extLst>
              <a:ext uri="{FF2B5EF4-FFF2-40B4-BE49-F238E27FC236}">
                <a16:creationId xmlns:a16="http://schemas.microsoft.com/office/drawing/2014/main" id="{6292EC8F-CA80-4608-8BBB-26EAD825248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79425" y="1412875"/>
            <a:ext cx="5507038" cy="4870450"/>
          </a:xfrm>
          <a:noFill/>
        </p:spPr>
        <p:txBody>
          <a:bodyPr lIns="0" tIns="0" rIns="0" bIns="0" anchor="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D0F7C6-431E-46C4-9429-A3D456CBADB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11/26/2025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820383-CC25-496B-BB92-273CBD649C18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F88412-719A-4E27-BE3B-7A6D9C0B356A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AD0C1278-E9AE-4168-A595-99A55EA23DF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5507038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7B0E5E79-8AD5-4282-B864-D586098D06A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5506081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1631301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76385282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0" imgH="528" progId="TCLayout.ActiveDocument.1">
                  <p:embed/>
                </p:oleObj>
              </mc:Choice>
              <mc:Fallback>
                <p:oleObj name="think-cell Slide" r:id="rId3" imgW="530" imgH="528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Placeholder 18">
            <a:extLst>
              <a:ext uri="{FF2B5EF4-FFF2-40B4-BE49-F238E27FC236}">
                <a16:creationId xmlns:a16="http://schemas.microsoft.com/office/drawing/2014/main" id="{EC72F5BB-D66A-4AE5-BE40-DAC7B557416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200776" y="1412875"/>
            <a:ext cx="5511800" cy="4870450"/>
          </a:xfrm>
          <a:noFill/>
        </p:spPr>
        <p:txBody>
          <a:bodyPr lIns="0" tIns="0" rIns="0" bIns="0" anchor="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16" name="Picture Placeholder 3">
            <a:extLst>
              <a:ext uri="{FF2B5EF4-FFF2-40B4-BE49-F238E27FC236}">
                <a16:creationId xmlns:a16="http://schemas.microsoft.com/office/drawing/2014/main" id="{B5B7800E-C1F4-4988-9830-63D6CD965A31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0" y="0"/>
            <a:ext cx="5986463" cy="6283325"/>
          </a:xfrm>
        </p:spPr>
        <p:txBody>
          <a:bodyPr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insert a picture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4AC8E3-7E26-425E-8440-6C36641BAB2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11/26/2025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2B9DD0-AE94-45C4-ABB9-A2AE218DA704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3D825D-904C-4C01-BE1D-29445C0E59F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D08A57AA-70F0-446E-8A3A-71C82A9FED9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05539" y="873877"/>
            <a:ext cx="5505084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16E8E331-60E3-42A0-B941-83830F3205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08447" y="494490"/>
            <a:ext cx="5504128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191739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18">
            <a:extLst>
              <a:ext uri="{FF2B5EF4-FFF2-40B4-BE49-F238E27FC236}">
                <a16:creationId xmlns:a16="http://schemas.microsoft.com/office/drawing/2014/main" id="{13F9A983-C937-4508-B213-1A5EC060D73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629649" y="0"/>
            <a:ext cx="3562350" cy="6283325"/>
          </a:xfrm>
          <a:solidFill>
            <a:schemeClr val="bg2">
              <a:lumMod val="20000"/>
              <a:lumOff val="80000"/>
            </a:schemeClr>
          </a:solidFill>
        </p:spPr>
        <p:txBody>
          <a:bodyPr lIns="288000" tIns="1692000" rIns="432000" bIns="180000" anchor="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12" name="Chart Placeholder 3">
            <a:extLst>
              <a:ext uri="{FF2B5EF4-FFF2-40B4-BE49-F238E27FC236}">
                <a16:creationId xmlns:a16="http://schemas.microsoft.com/office/drawing/2014/main" id="{BD4EEDF5-749A-4E0A-9F2C-5DB6EC42D113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473569" y="1412875"/>
            <a:ext cx="7692236" cy="4870449"/>
          </a:xfrm>
        </p:spPr>
        <p:txBody>
          <a:bodyPr/>
          <a:lstStyle/>
          <a:p>
            <a:r>
              <a:rPr lang="en-GB"/>
              <a:t>Click icon to add chart</a:t>
            </a:r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B3F6EE-929F-475B-BA0D-BAE5642C0B50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11/26/2025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56A101-CC96-4EEA-A848-52CCEB16DA27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E14E5D-3CDA-4372-B95E-72D345C3A38C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3F8C0934-E3E7-4664-8099-283D222151C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7864216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14" name="Title Placeholder 1">
            <a:extLst>
              <a:ext uri="{FF2B5EF4-FFF2-40B4-BE49-F238E27FC236}">
                <a16:creationId xmlns:a16="http://schemas.microsoft.com/office/drawing/2014/main" id="{54AC913B-9002-46E4-B468-3AFC28ABEC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78628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2406003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08B08A26-BAAF-4968-8268-454F6892326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0" y="1"/>
            <a:ext cx="12192000" cy="6283324"/>
          </a:xfrm>
        </p:spPr>
        <p:txBody>
          <a:bodyPr lIns="72000" tIns="71974" rIns="71974" bIns="72000" anchor="b" anchorCtr="0"/>
          <a:lstStyle>
            <a:lvl1pPr marL="0" indent="0" algn="ctr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insert a picture</a:t>
            </a:r>
            <a:br>
              <a:rPr lang="en-US" noProof="0"/>
            </a:br>
            <a:br>
              <a:rPr lang="en-US" noProof="0"/>
            </a:br>
            <a:r>
              <a:rPr lang="en-US" noProof="0"/>
              <a:t>Note that the picture will be inserted on top of the text placeholder.</a:t>
            </a:r>
            <a:br>
              <a:rPr lang="en-US" noProof="0"/>
            </a:br>
            <a:r>
              <a:rPr lang="en-US" noProof="0"/>
              <a:t>Therefore, in order to insert text, right click the picture and choose "Send to back"</a:t>
            </a:r>
          </a:p>
        </p:txBody>
      </p:sp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2788071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0" imgH="528" progId="TCLayout.ActiveDocument.1">
                  <p:embed/>
                </p:oleObj>
              </mc:Choice>
              <mc:Fallback>
                <p:oleObj name="think-cell Slide" r:id="rId3" imgW="530" imgH="528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2A6F7A33-E8CB-44EE-8CDF-D0B516341419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11/26/2025</a:t>
            </a:fld>
            <a:endParaRPr lang="en-US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B7AC1C34-2EEF-4748-B554-904EDB9E2B1A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54698D3A-A577-4AD4-9616-F4D5993A770C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itle 3">
            <a:extLst>
              <a:ext uri="{FF2B5EF4-FFF2-40B4-BE49-F238E27FC236}">
                <a16:creationId xmlns:a16="http://schemas.microsoft.com/office/drawing/2014/main" id="{E5D4A826-2FEC-4303-893D-3DA3EF3C1E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669851"/>
            <a:ext cx="11233150" cy="1169582"/>
          </a:xfrm>
        </p:spPr>
        <p:txBody>
          <a:bodyPr/>
          <a:lstStyle>
            <a:lvl1pPr algn="ctr">
              <a:lnSpc>
                <a:spcPts val="4000"/>
              </a:lnSpc>
              <a:defRPr sz="4000"/>
            </a:lvl1pPr>
          </a:lstStyle>
          <a:p>
            <a:r>
              <a:rPr lang="en-US"/>
              <a:t>Insert closing headline.</a:t>
            </a:r>
            <a:br>
              <a:rPr lang="en-US"/>
            </a:br>
            <a:r>
              <a:rPr lang="en-US"/>
              <a:t>Use white or dark colored text.</a:t>
            </a:r>
          </a:p>
        </p:txBody>
      </p:sp>
    </p:spTree>
    <p:extLst>
      <p:ext uri="{BB962C8B-B14F-4D97-AF65-F5344CB8AC3E}">
        <p14:creationId xmlns:p14="http://schemas.microsoft.com/office/powerpoint/2010/main" val="3251028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ps and corporate guide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Rectangle 96">
            <a:extLst>
              <a:ext uri="{FF2B5EF4-FFF2-40B4-BE49-F238E27FC236}">
                <a16:creationId xmlns:a16="http://schemas.microsoft.com/office/drawing/2014/main" id="{908D9CAA-34CE-479D-8E34-30EAE7DFFC9C}"/>
              </a:ext>
            </a:extLst>
          </p:cNvPr>
          <p:cNvSpPr/>
          <p:nvPr userDrawn="1"/>
        </p:nvSpPr>
        <p:spPr>
          <a:xfrm>
            <a:off x="6204108" y="1014232"/>
            <a:ext cx="5516547" cy="519239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365DD7DB-93FC-4CE9-BB55-707FAD0F9441}"/>
              </a:ext>
            </a:extLst>
          </p:cNvPr>
          <p:cNvSpPr/>
          <p:nvPr userDrawn="1"/>
        </p:nvSpPr>
        <p:spPr>
          <a:xfrm>
            <a:off x="3574137" y="1014234"/>
            <a:ext cx="2534124" cy="349854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30F4D85-8103-4DAC-83B9-2EA8A555B766}"/>
              </a:ext>
            </a:extLst>
          </p:cNvPr>
          <p:cNvSpPr/>
          <p:nvPr userDrawn="1"/>
        </p:nvSpPr>
        <p:spPr>
          <a:xfrm>
            <a:off x="479425" y="1014232"/>
            <a:ext cx="2999687" cy="349854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C8352981-5F56-444D-A675-E830B4DDC1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8308" t="9357" r="9482" b="37471"/>
          <a:stretch/>
        </p:blipFill>
        <p:spPr>
          <a:xfrm>
            <a:off x="6469662" y="1607847"/>
            <a:ext cx="1229752" cy="1373815"/>
          </a:xfrm>
          <a:prstGeom prst="rect">
            <a:avLst/>
          </a:prstGeom>
          <a:ln w="3175">
            <a:solidFill>
              <a:schemeClr val="bg2"/>
            </a:solidFill>
          </a:ln>
        </p:spPr>
      </p:pic>
      <p:sp>
        <p:nvSpPr>
          <p:cNvPr id="11" name="TextBox 10"/>
          <p:cNvSpPr txBox="1"/>
          <p:nvPr userDrawn="1"/>
        </p:nvSpPr>
        <p:spPr>
          <a:xfrm>
            <a:off x="2068307" y="1599603"/>
            <a:ext cx="1420105" cy="12311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latin typeface="+mj-lt"/>
                <a:cs typeface="Arial" pitchFamily="34" charset="0"/>
              </a:rPr>
              <a:t>SELECT SLIDE LAYOUTS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2068308" y="1767283"/>
            <a:ext cx="1366324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Find title, agendas, section header, plain content and picture layouts: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2068309" y="2268336"/>
            <a:ext cx="1357023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14400"/>
            <a:r>
              <a:rPr lang="en-US" sz="800" b="0">
                <a:solidFill>
                  <a:schemeClr val="tx1"/>
                </a:solidFill>
                <a:latin typeface="+mj-lt"/>
                <a:cs typeface="Arial" pitchFamily="34" charset="0"/>
              </a:rPr>
              <a:t>Home </a:t>
            </a:r>
            <a:r>
              <a:rPr lang="en-US" sz="800" b="0">
                <a:solidFill>
                  <a:schemeClr val="tx1"/>
                </a:solidFill>
                <a:latin typeface="+mj-lt"/>
                <a:cs typeface="Arial" pitchFamily="34" charset="0"/>
                <a:sym typeface="Wingdings 3"/>
              </a:rPr>
              <a:t> </a:t>
            </a:r>
            <a:r>
              <a:rPr lang="en-US" sz="800" b="0">
                <a:solidFill>
                  <a:schemeClr val="tx1"/>
                </a:solidFill>
                <a:latin typeface="+mj-lt"/>
                <a:cs typeface="Arial" pitchFamily="34" charset="0"/>
              </a:rPr>
              <a:t>New Slide</a:t>
            </a:r>
          </a:p>
          <a:p>
            <a:pPr defTabSz="914400"/>
            <a:endParaRPr lang="en-US" sz="800" b="0">
              <a:solidFill>
                <a:schemeClr val="tx1"/>
              </a:solidFill>
              <a:latin typeface="+mj-lt"/>
              <a:cs typeface="Arial" pitchFamily="34" charset="0"/>
            </a:endParaRPr>
          </a:p>
          <a:p>
            <a:pPr defTabSz="914400"/>
            <a:r>
              <a:rPr lang="en-US" sz="800" b="0">
                <a:solidFill>
                  <a:schemeClr val="tx1"/>
                </a:solidFill>
                <a:latin typeface="+mj-lt"/>
                <a:cs typeface="Arial" pitchFamily="34" charset="0"/>
              </a:rPr>
              <a:t>Home </a:t>
            </a:r>
            <a:r>
              <a:rPr lang="en-US" sz="800" b="0">
                <a:solidFill>
                  <a:schemeClr val="tx1"/>
                </a:solidFill>
                <a:latin typeface="+mj-lt"/>
                <a:cs typeface="Arial" pitchFamily="34" charset="0"/>
                <a:sym typeface="Wingdings 3"/>
              </a:rPr>
              <a:t> </a:t>
            </a:r>
            <a:r>
              <a:rPr lang="en-US" sz="800" b="0">
                <a:solidFill>
                  <a:schemeClr val="tx1"/>
                </a:solidFill>
                <a:latin typeface="+mj-lt"/>
                <a:cs typeface="Arial" pitchFamily="34" charset="0"/>
              </a:rPr>
              <a:t>Layout </a:t>
            </a:r>
            <a:r>
              <a:rPr lang="en-US" sz="800" b="0">
                <a:solidFill>
                  <a:schemeClr val="tx1"/>
                </a:solidFill>
                <a:latin typeface="+mn-lt"/>
                <a:cs typeface="Arial" pitchFamily="34" charset="0"/>
              </a:rPr>
              <a:t>(to change existing layout)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6359209" y="1177891"/>
            <a:ext cx="5628870" cy="266400"/>
          </a:xfrm>
          <a:prstGeom prst="rect">
            <a:avLst/>
          </a:prstGeom>
          <a:noFill/>
        </p:spPr>
        <p:txBody>
          <a:bodyPr wrap="none" lIns="108000" tIns="36000" rIns="36000" bIns="36000" rtlCol="0" anchor="ctr">
            <a:noAutofit/>
          </a:bodyPr>
          <a:lstStyle/>
          <a:p>
            <a:pPr defTabSz="914400"/>
            <a:r>
              <a:rPr lang="en-US" sz="1100" spc="30" baseline="0">
                <a:solidFill>
                  <a:schemeClr val="tx1"/>
                </a:solidFill>
                <a:latin typeface="+mj-lt"/>
                <a:cs typeface="Arial" pitchFamily="34" charset="0"/>
              </a:rPr>
              <a:t>COLORS AND EFFECTS</a:t>
            </a:r>
          </a:p>
        </p:txBody>
      </p:sp>
      <p:sp>
        <p:nvSpPr>
          <p:cNvPr id="17" name="TextBox 16"/>
          <p:cNvSpPr txBox="1"/>
          <p:nvPr userDrawn="1"/>
        </p:nvSpPr>
        <p:spPr>
          <a:xfrm>
            <a:off x="576969" y="1178254"/>
            <a:ext cx="2987868" cy="265460"/>
          </a:xfrm>
          <a:prstGeom prst="rect">
            <a:avLst/>
          </a:prstGeom>
          <a:noFill/>
        </p:spPr>
        <p:txBody>
          <a:bodyPr wrap="none" lIns="108000" tIns="36000" rIns="36000" bIns="36000" rtlCol="0" anchor="ctr">
            <a:noAutofit/>
          </a:bodyPr>
          <a:lstStyle/>
          <a:p>
            <a:pPr defTabSz="914400"/>
            <a:r>
              <a:rPr lang="en-US" sz="1100" spc="30" baseline="0">
                <a:solidFill>
                  <a:schemeClr val="tx1"/>
                </a:solidFill>
                <a:latin typeface="+mj-lt"/>
                <a:cs typeface="Arial" pitchFamily="34" charset="0"/>
              </a:rPr>
              <a:t>HOW TO...</a:t>
            </a:r>
          </a:p>
        </p:txBody>
      </p:sp>
      <p:sp>
        <p:nvSpPr>
          <p:cNvPr id="19" name="TextBox 18"/>
          <p:cNvSpPr txBox="1"/>
          <p:nvPr userDrawn="1"/>
        </p:nvSpPr>
        <p:spPr>
          <a:xfrm>
            <a:off x="6486246" y="3549534"/>
            <a:ext cx="2164800" cy="12311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latin typeface="+mj-lt"/>
                <a:cs typeface="Arial" pitchFamily="34" charset="0"/>
              </a:rPr>
              <a:t>CHARTS  </a:t>
            </a:r>
            <a:r>
              <a:rPr lang="en-US" sz="800">
                <a:solidFill>
                  <a:schemeClr val="tx1"/>
                </a:solidFill>
                <a:latin typeface="+mn-lt"/>
                <a:cs typeface="Arial" pitchFamily="34" charset="0"/>
              </a:rPr>
              <a:t>– DESIGN AND EFFECTS</a:t>
            </a:r>
          </a:p>
        </p:txBody>
      </p:sp>
      <p:grpSp>
        <p:nvGrpSpPr>
          <p:cNvPr id="27" name="Group 26"/>
          <p:cNvGrpSpPr/>
          <p:nvPr userDrawn="1"/>
        </p:nvGrpSpPr>
        <p:grpSpPr>
          <a:xfrm>
            <a:off x="6443768" y="2745123"/>
            <a:ext cx="1255646" cy="190805"/>
            <a:chOff x="2834640" y="3855720"/>
            <a:chExt cx="708660" cy="228600"/>
          </a:xfrm>
        </p:grpSpPr>
        <p:cxnSp>
          <p:nvCxnSpPr>
            <p:cNvPr id="28" name="Straight Connector 27"/>
            <p:cNvCxnSpPr/>
            <p:nvPr/>
          </p:nvCxnSpPr>
          <p:spPr>
            <a:xfrm>
              <a:off x="2834640" y="3855720"/>
              <a:ext cx="708660" cy="228600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>
              <a:off x="2834640" y="3855720"/>
              <a:ext cx="708660" cy="228600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extBox 35"/>
          <p:cNvSpPr txBox="1"/>
          <p:nvPr userDrawn="1"/>
        </p:nvSpPr>
        <p:spPr>
          <a:xfrm>
            <a:off x="3678523" y="1177891"/>
            <a:ext cx="2287064" cy="266400"/>
          </a:xfrm>
          <a:prstGeom prst="rect">
            <a:avLst/>
          </a:prstGeom>
          <a:noFill/>
        </p:spPr>
        <p:txBody>
          <a:bodyPr wrap="none" lIns="108000" tIns="36000" rIns="36000" bIns="36000" rtlCol="0" anchor="ctr">
            <a:noAutofit/>
          </a:bodyPr>
          <a:lstStyle/>
          <a:p>
            <a:pPr defTabSz="914400"/>
            <a:r>
              <a:rPr lang="en-US" sz="1100" spc="30" baseline="0">
                <a:solidFill>
                  <a:schemeClr val="tx1"/>
                </a:solidFill>
                <a:latin typeface="+mj-lt"/>
                <a:cs typeface="Arial" pitchFamily="34" charset="0"/>
              </a:rPr>
              <a:t>TEXT</a:t>
            </a:r>
          </a:p>
        </p:txBody>
      </p:sp>
      <p:sp>
        <p:nvSpPr>
          <p:cNvPr id="37" name="TextBox 36"/>
          <p:cNvSpPr txBox="1"/>
          <p:nvPr userDrawn="1"/>
        </p:nvSpPr>
        <p:spPr>
          <a:xfrm>
            <a:off x="3802777" y="1599603"/>
            <a:ext cx="1924081" cy="12311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/>
            <a:r>
              <a:rPr lang="en-US" sz="800" b="0" kern="1200">
                <a:solidFill>
                  <a:srgbClr val="000000"/>
                </a:solidFill>
                <a:latin typeface="+mj-lt"/>
                <a:ea typeface="+mn-ea"/>
                <a:cs typeface="Arial" pitchFamily="34" charset="0"/>
              </a:rPr>
              <a:t>FONT</a:t>
            </a:r>
          </a:p>
        </p:txBody>
      </p:sp>
      <p:sp>
        <p:nvSpPr>
          <p:cNvPr id="38" name="TextBox 37"/>
          <p:cNvSpPr txBox="1"/>
          <p:nvPr userDrawn="1"/>
        </p:nvSpPr>
        <p:spPr>
          <a:xfrm>
            <a:off x="3802541" y="1760575"/>
            <a:ext cx="2270378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14400"/>
            <a:r>
              <a:rPr lang="en-US" sz="800">
                <a:solidFill>
                  <a:srgbClr val="000000"/>
                </a:solidFill>
                <a:cs typeface="Arial" pitchFamily="34" charset="0"/>
              </a:rPr>
              <a:t>Roboto is used for all text</a:t>
            </a:r>
          </a:p>
        </p:txBody>
      </p:sp>
      <p:sp>
        <p:nvSpPr>
          <p:cNvPr id="39" name="TextBox 38"/>
          <p:cNvSpPr txBox="1"/>
          <p:nvPr userDrawn="1"/>
        </p:nvSpPr>
        <p:spPr>
          <a:xfrm>
            <a:off x="3802541" y="2073987"/>
            <a:ext cx="1924081" cy="12311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algn="l" defTabSz="914400" rtl="0" eaLnBrk="1" latinLnBrk="0" hangingPunct="1"/>
            <a:r>
              <a:rPr lang="en-US" sz="800" b="0" kern="1200">
                <a:solidFill>
                  <a:srgbClr val="000000"/>
                </a:solidFill>
                <a:latin typeface="+mj-lt"/>
                <a:ea typeface="+mn-ea"/>
                <a:cs typeface="Arial" pitchFamily="34" charset="0"/>
              </a:rPr>
              <a:t>STYLE AND SIZES</a:t>
            </a:r>
          </a:p>
        </p:txBody>
      </p:sp>
      <p:sp>
        <p:nvSpPr>
          <p:cNvPr id="40" name="TextBox 39"/>
          <p:cNvSpPr txBox="1"/>
          <p:nvPr userDrawn="1"/>
        </p:nvSpPr>
        <p:spPr>
          <a:xfrm>
            <a:off x="3802541" y="2250050"/>
            <a:ext cx="1922209" cy="4719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14400">
              <a:spcAft>
                <a:spcPts val="400"/>
              </a:spcAft>
            </a:pPr>
            <a:r>
              <a:rPr lang="en-US" sz="800">
                <a:solidFill>
                  <a:srgbClr val="000000"/>
                </a:solidFill>
                <a:cs typeface="Arial" pitchFamily="34" charset="0"/>
              </a:rPr>
              <a:t>Headline: Roboto Bold, size 34</a:t>
            </a:r>
          </a:p>
          <a:p>
            <a:pPr defTabSz="914400">
              <a:spcAft>
                <a:spcPts val="400"/>
              </a:spcAft>
            </a:pPr>
            <a:r>
              <a:rPr lang="en-US" sz="800">
                <a:solidFill>
                  <a:srgbClr val="000000"/>
                </a:solidFill>
                <a:cs typeface="Arial" pitchFamily="34" charset="0"/>
              </a:rPr>
              <a:t>Sub-headline: Roboto Light, size 20</a:t>
            </a:r>
          </a:p>
          <a:p>
            <a:pPr defTabSz="914400">
              <a:spcAft>
                <a:spcPts val="400"/>
              </a:spcAft>
            </a:pPr>
            <a:r>
              <a:rPr lang="en-US" sz="800">
                <a:solidFill>
                  <a:srgbClr val="000000"/>
                </a:solidFill>
                <a:cs typeface="Arial" pitchFamily="34" charset="0"/>
              </a:rPr>
              <a:t>Body text: Roboto Light, size 14</a:t>
            </a:r>
          </a:p>
        </p:txBody>
      </p:sp>
      <p:sp>
        <p:nvSpPr>
          <p:cNvPr id="44" name="TextBox 43"/>
          <p:cNvSpPr txBox="1"/>
          <p:nvPr userDrawn="1"/>
        </p:nvSpPr>
        <p:spPr>
          <a:xfrm>
            <a:off x="2062808" y="3216109"/>
            <a:ext cx="1362524" cy="12311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latin typeface="+mj-lt"/>
                <a:cs typeface="Arial" pitchFamily="34" charset="0"/>
              </a:rPr>
              <a:t>DISPLAY GUIDES </a:t>
            </a:r>
          </a:p>
        </p:txBody>
      </p:sp>
      <p:sp>
        <p:nvSpPr>
          <p:cNvPr id="45" name="TextBox 44"/>
          <p:cNvSpPr txBox="1"/>
          <p:nvPr userDrawn="1"/>
        </p:nvSpPr>
        <p:spPr>
          <a:xfrm>
            <a:off x="2062810" y="3445206"/>
            <a:ext cx="1302435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Display guides on the screen to view the content area. All content should be inside the red guides.</a:t>
            </a:r>
          </a:p>
        </p:txBody>
      </p:sp>
      <p:sp>
        <p:nvSpPr>
          <p:cNvPr id="46" name="TextBox 45"/>
          <p:cNvSpPr txBox="1"/>
          <p:nvPr userDrawn="1"/>
        </p:nvSpPr>
        <p:spPr>
          <a:xfrm>
            <a:off x="2062809" y="3997816"/>
            <a:ext cx="1285966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14400"/>
            <a:r>
              <a:rPr lang="en-US" sz="800" b="0">
                <a:solidFill>
                  <a:schemeClr val="tx1"/>
                </a:solidFill>
                <a:latin typeface="+mj-lt"/>
                <a:cs typeface="Arial" pitchFamily="34" charset="0"/>
              </a:rPr>
              <a:t>View  </a:t>
            </a:r>
            <a:r>
              <a:rPr lang="en-US" sz="800" b="0">
                <a:solidFill>
                  <a:schemeClr val="tx1"/>
                </a:solidFill>
                <a:latin typeface="+mj-lt"/>
                <a:cs typeface="Arial" pitchFamily="34" charset="0"/>
                <a:sym typeface="Wingdings 3"/>
              </a:rPr>
              <a:t> Guides</a:t>
            </a:r>
            <a:endParaRPr lang="en-US" sz="800" b="0">
              <a:solidFill>
                <a:schemeClr val="tx1"/>
              </a:solidFill>
              <a:latin typeface="+mj-lt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 userDrawn="1"/>
        </p:nvSpPr>
        <p:spPr>
          <a:xfrm>
            <a:off x="8258296" y="1599603"/>
            <a:ext cx="1488000" cy="12311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/>
            <a:r>
              <a:rPr lang="en-US" sz="800" b="0">
                <a:solidFill>
                  <a:srgbClr val="000000"/>
                </a:solidFill>
                <a:latin typeface="+mj-lt"/>
                <a:cs typeface="Arial" pitchFamily="34" charset="0"/>
              </a:rPr>
              <a:t>PRIMARY COLORS</a:t>
            </a:r>
          </a:p>
        </p:txBody>
      </p:sp>
      <p:sp>
        <p:nvSpPr>
          <p:cNvPr id="48" name="TextBox 47"/>
          <p:cNvSpPr txBox="1"/>
          <p:nvPr userDrawn="1"/>
        </p:nvSpPr>
        <p:spPr>
          <a:xfrm>
            <a:off x="9849330" y="1602000"/>
            <a:ext cx="1584000" cy="24622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/>
            <a:r>
              <a:rPr lang="en-US" sz="800" b="0">
                <a:solidFill>
                  <a:srgbClr val="000000"/>
                </a:solidFill>
                <a:latin typeface="+mj-lt"/>
                <a:cs typeface="Arial" pitchFamily="34" charset="0"/>
              </a:rPr>
              <a:t>SECONDARY COLORS FOR CHARTS &amp; DIAGRAMS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8582916" y="1826363"/>
            <a:ext cx="1392000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Nilfisk Dark</a:t>
            </a:r>
          </a:p>
        </p:txBody>
      </p:sp>
      <p:sp>
        <p:nvSpPr>
          <p:cNvPr id="51" name="Rektangel 11"/>
          <p:cNvSpPr>
            <a:spLocks noChangeAspect="1"/>
          </p:cNvSpPr>
          <p:nvPr/>
        </p:nvSpPr>
        <p:spPr bwMode="auto">
          <a:xfrm>
            <a:off x="9849332" y="1921624"/>
            <a:ext cx="244800" cy="183600"/>
          </a:xfrm>
          <a:prstGeom prst="rect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4000" tIns="45720" rIns="54000" bIns="4572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0168721" y="1951870"/>
            <a:ext cx="1392000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Accent 1: Grey/Blue</a:t>
            </a:r>
          </a:p>
        </p:txBody>
      </p:sp>
      <p:sp>
        <p:nvSpPr>
          <p:cNvPr id="53" name="Rektangel 18"/>
          <p:cNvSpPr/>
          <p:nvPr/>
        </p:nvSpPr>
        <p:spPr bwMode="auto">
          <a:xfrm>
            <a:off x="8258297" y="1796117"/>
            <a:ext cx="244800" cy="183600"/>
          </a:xfrm>
          <a:prstGeom prst="rect">
            <a:avLst/>
          </a:prstGeom>
          <a:solidFill>
            <a:schemeClr val="tx1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4000" tIns="45720" rIns="54000" bIns="4572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8582916" y="2063363"/>
            <a:ext cx="1392000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Nilfisk Blue</a:t>
            </a:r>
          </a:p>
        </p:txBody>
      </p:sp>
      <p:sp>
        <p:nvSpPr>
          <p:cNvPr id="56" name="Rektangel 7"/>
          <p:cNvSpPr>
            <a:spLocks noChangeAspect="1"/>
          </p:cNvSpPr>
          <p:nvPr/>
        </p:nvSpPr>
        <p:spPr bwMode="auto">
          <a:xfrm>
            <a:off x="9849332" y="2158624"/>
            <a:ext cx="244800" cy="183600"/>
          </a:xfrm>
          <a:prstGeom prst="rect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4000" tIns="45720" rIns="54000" bIns="4572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0168721" y="2188870"/>
            <a:ext cx="1392000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Accent 2: Dark blue</a:t>
            </a:r>
          </a:p>
        </p:txBody>
      </p:sp>
      <p:sp>
        <p:nvSpPr>
          <p:cNvPr id="58" name="Rektangel 18"/>
          <p:cNvSpPr/>
          <p:nvPr/>
        </p:nvSpPr>
        <p:spPr bwMode="auto">
          <a:xfrm>
            <a:off x="8258297" y="2033117"/>
            <a:ext cx="244800" cy="183600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4000" tIns="45720" rIns="54000" bIns="4572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63" name="Rektangel 18"/>
          <p:cNvSpPr/>
          <p:nvPr/>
        </p:nvSpPr>
        <p:spPr bwMode="auto">
          <a:xfrm>
            <a:off x="3802541" y="3117398"/>
            <a:ext cx="325435" cy="264226"/>
          </a:xfrm>
          <a:prstGeom prst="rect">
            <a:avLst/>
          </a:prstGeom>
          <a:solidFill>
            <a:schemeClr val="tx1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4000" tIns="45720" rIns="54000" bIns="4572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4235215" y="3145852"/>
            <a:ext cx="1454281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Nilfisk Dark is the default color for headlines and body text. </a:t>
            </a:r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5E6F26DC-ED06-4AE5-BB8F-0CC90D2A969E}"/>
              </a:ext>
            </a:extLst>
          </p:cNvPr>
          <p:cNvGrpSpPr/>
          <p:nvPr userDrawn="1"/>
        </p:nvGrpSpPr>
        <p:grpSpPr>
          <a:xfrm>
            <a:off x="3796272" y="3597708"/>
            <a:ext cx="584370" cy="366154"/>
            <a:chOff x="3776319" y="3799737"/>
            <a:chExt cx="642807" cy="402769"/>
          </a:xfrm>
        </p:grpSpPr>
        <p:sp>
          <p:nvSpPr>
            <p:cNvPr id="68" name="Rektangel 22"/>
            <p:cNvSpPr/>
            <p:nvPr/>
          </p:nvSpPr>
          <p:spPr bwMode="auto">
            <a:xfrm>
              <a:off x="3776319" y="3799737"/>
              <a:ext cx="342913" cy="257185"/>
            </a:xfrm>
            <a:prstGeom prst="rect">
              <a:avLst/>
            </a:prstGeom>
            <a:solidFill>
              <a:schemeClr val="accent3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54000" tIns="45720" rIns="5400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</a:endParaRPr>
            </a:p>
          </p:txBody>
        </p:sp>
        <p:sp>
          <p:nvSpPr>
            <p:cNvPr id="69" name="Rektangel 11"/>
            <p:cNvSpPr>
              <a:spLocks noChangeAspect="1"/>
            </p:cNvSpPr>
            <p:nvPr/>
          </p:nvSpPr>
          <p:spPr bwMode="auto">
            <a:xfrm>
              <a:off x="3876284" y="3848265"/>
              <a:ext cx="342913" cy="257185"/>
            </a:xfrm>
            <a:prstGeom prst="rect">
              <a:avLst/>
            </a:prstGeom>
            <a:solidFill>
              <a:schemeClr val="bg2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54000" tIns="45720" rIns="5400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</a:endParaRPr>
            </a:p>
          </p:txBody>
        </p:sp>
        <p:sp>
          <p:nvSpPr>
            <p:cNvPr id="70" name="Rektangel 7"/>
            <p:cNvSpPr>
              <a:spLocks noChangeAspect="1"/>
            </p:cNvSpPr>
            <p:nvPr/>
          </p:nvSpPr>
          <p:spPr bwMode="auto">
            <a:xfrm>
              <a:off x="3976249" y="3896792"/>
              <a:ext cx="342913" cy="257185"/>
            </a:xfrm>
            <a:prstGeom prst="rect">
              <a:avLst/>
            </a:prstGeom>
            <a:solidFill>
              <a:schemeClr val="tx2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54000" tIns="45720" rIns="5400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</a:endParaRPr>
            </a:p>
          </p:txBody>
        </p:sp>
        <p:sp>
          <p:nvSpPr>
            <p:cNvPr id="71" name="Rektangel 9"/>
            <p:cNvSpPr>
              <a:spLocks noChangeAspect="1"/>
            </p:cNvSpPr>
            <p:nvPr/>
          </p:nvSpPr>
          <p:spPr bwMode="auto">
            <a:xfrm>
              <a:off x="4076213" y="3945321"/>
              <a:ext cx="342913" cy="257185"/>
            </a:xfrm>
            <a:prstGeom prst="rect">
              <a:avLst/>
            </a:prstGeom>
            <a:solidFill>
              <a:schemeClr val="bg1"/>
            </a:solidFill>
            <a:ln w="317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54000" tIns="45720" rIns="5400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</a:endParaRPr>
            </a:p>
          </p:txBody>
        </p:sp>
      </p:grpSp>
      <p:sp>
        <p:nvSpPr>
          <p:cNvPr id="72" name="TextBox 71"/>
          <p:cNvSpPr txBox="1"/>
          <p:nvPr userDrawn="1"/>
        </p:nvSpPr>
        <p:spPr>
          <a:xfrm>
            <a:off x="4539038" y="3521694"/>
            <a:ext cx="1426550" cy="73866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Feel free to change the body text color to white or one of the other primary colors in order to create emphasis, highlight or better contrast between text and background.</a:t>
            </a:r>
          </a:p>
        </p:txBody>
      </p:sp>
      <p:sp>
        <p:nvSpPr>
          <p:cNvPr id="73" name="Rektangel 22"/>
          <p:cNvSpPr/>
          <p:nvPr userDrawn="1"/>
        </p:nvSpPr>
        <p:spPr bwMode="auto">
          <a:xfrm>
            <a:off x="8258296" y="2270116"/>
            <a:ext cx="244800" cy="183600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4000" tIns="45720" rIns="54000" bIns="4572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74" name="TextBox 73"/>
          <p:cNvSpPr txBox="1"/>
          <p:nvPr userDrawn="1"/>
        </p:nvSpPr>
        <p:spPr>
          <a:xfrm>
            <a:off x="8582915" y="2300363"/>
            <a:ext cx="1392000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Nilfisk Accent 1</a:t>
            </a:r>
          </a:p>
        </p:txBody>
      </p:sp>
      <p:sp>
        <p:nvSpPr>
          <p:cNvPr id="75" name="Rektangel 9"/>
          <p:cNvSpPr>
            <a:spLocks noChangeAspect="1"/>
          </p:cNvSpPr>
          <p:nvPr userDrawn="1"/>
        </p:nvSpPr>
        <p:spPr bwMode="auto">
          <a:xfrm>
            <a:off x="9849330" y="2395623"/>
            <a:ext cx="244800" cy="183600"/>
          </a:xfrm>
          <a:prstGeom prst="rect">
            <a:avLst/>
          </a:prstGeom>
          <a:solidFill>
            <a:schemeClr val="accent4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4000" tIns="45720" rIns="54000" bIns="4572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76" name="TextBox 75"/>
          <p:cNvSpPr txBox="1"/>
          <p:nvPr userDrawn="1"/>
        </p:nvSpPr>
        <p:spPr>
          <a:xfrm>
            <a:off x="10168720" y="2425871"/>
            <a:ext cx="1392000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Accent 4: Ocean blue</a:t>
            </a:r>
          </a:p>
        </p:txBody>
      </p:sp>
      <p:sp>
        <p:nvSpPr>
          <p:cNvPr id="81" name="Content Placeholder 5"/>
          <p:cNvSpPr txBox="1">
            <a:spLocks/>
          </p:cNvSpPr>
          <p:nvPr userDrawn="1"/>
        </p:nvSpPr>
        <p:spPr>
          <a:xfrm>
            <a:off x="6474281" y="3081964"/>
            <a:ext cx="1436029" cy="1231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800">
                <a:solidFill>
                  <a:schemeClr val="tx1"/>
                </a:solidFill>
              </a:rPr>
              <a:t>Never use the Standard Colors</a:t>
            </a:r>
          </a:p>
        </p:txBody>
      </p:sp>
      <p:cxnSp>
        <p:nvCxnSpPr>
          <p:cNvPr id="82" name="Straight Connector 81"/>
          <p:cNvCxnSpPr>
            <a:cxnSpLocks/>
          </p:cNvCxnSpPr>
          <p:nvPr userDrawn="1"/>
        </p:nvCxnSpPr>
        <p:spPr>
          <a:xfrm>
            <a:off x="6474281" y="3361226"/>
            <a:ext cx="4959049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itle 1"/>
          <p:cNvSpPr txBox="1">
            <a:spLocks/>
          </p:cNvSpPr>
          <p:nvPr userDrawn="1"/>
        </p:nvSpPr>
        <p:spPr>
          <a:xfrm>
            <a:off x="558868" y="885750"/>
            <a:ext cx="11171767" cy="68991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1023967" rtl="0" eaLnBrk="1" latinLnBrk="0" hangingPunct="1">
              <a:spcBef>
                <a:spcPct val="0"/>
              </a:spcBef>
              <a:buNone/>
              <a:defRPr sz="24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800" b="1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3" name="Date Placeholder 8">
            <a:extLst>
              <a:ext uri="{FF2B5EF4-FFF2-40B4-BE49-F238E27FC236}">
                <a16:creationId xmlns:a16="http://schemas.microsoft.com/office/drawing/2014/main" id="{FE12C273-601D-40AF-BD56-6F1846451924}"/>
              </a:ext>
            </a:extLst>
          </p:cNvPr>
          <p:cNvSpPr>
            <a:spLocks noGrp="1"/>
          </p:cNvSpPr>
          <p:nvPr userDrawn="1">
            <p:ph type="dt" sz="half" idx="19"/>
          </p:nvPr>
        </p:nvSpPr>
        <p:spPr>
          <a:xfrm>
            <a:off x="3008551" y="6529068"/>
            <a:ext cx="759950" cy="153888"/>
          </a:xfrm>
        </p:spPr>
        <p:txBody>
          <a:bodyPr/>
          <a:lstStyle/>
          <a:p>
            <a:fld id="{A0ABC626-455B-41B0-A0E7-A5E156590607}" type="datetime1">
              <a:rPr lang="en-US" smtClean="0"/>
              <a:pPr/>
              <a:t>11/26/2025</a:t>
            </a:fld>
            <a:endParaRPr lang="en-US"/>
          </a:p>
        </p:txBody>
      </p:sp>
      <p:sp>
        <p:nvSpPr>
          <p:cNvPr id="84" name="Footer Placeholder 12">
            <a:extLst>
              <a:ext uri="{FF2B5EF4-FFF2-40B4-BE49-F238E27FC236}">
                <a16:creationId xmlns:a16="http://schemas.microsoft.com/office/drawing/2014/main" id="{5E3596F1-2045-40CC-A80E-499FCE019B3A}"/>
              </a:ext>
            </a:extLst>
          </p:cNvPr>
          <p:cNvSpPr>
            <a:spLocks noGrp="1"/>
          </p:cNvSpPr>
          <p:nvPr userDrawn="1">
            <p:ph type="ftr" sz="quarter" idx="20"/>
          </p:nvPr>
        </p:nvSpPr>
        <p:spPr>
          <a:xfrm>
            <a:off x="920896" y="6529068"/>
            <a:ext cx="2087655" cy="153888"/>
          </a:xfrm>
        </p:spPr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85" name="Slide Number Placeholder 13">
            <a:extLst>
              <a:ext uri="{FF2B5EF4-FFF2-40B4-BE49-F238E27FC236}">
                <a16:creationId xmlns:a16="http://schemas.microsoft.com/office/drawing/2014/main" id="{6A79043F-E70A-4446-8650-0C2A2B7B0881}"/>
              </a:ext>
            </a:extLst>
          </p:cNvPr>
          <p:cNvSpPr>
            <a:spLocks noGrp="1"/>
          </p:cNvSpPr>
          <p:nvPr userDrawn="1">
            <p:ph type="sldNum" sz="quarter" idx="21"/>
          </p:nvPr>
        </p:nvSpPr>
        <p:spPr>
          <a:xfrm>
            <a:off x="479426" y="6529068"/>
            <a:ext cx="270170" cy="153888"/>
          </a:xfrm>
        </p:spPr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7" name="Rektangel 22">
            <a:extLst>
              <a:ext uri="{FF2B5EF4-FFF2-40B4-BE49-F238E27FC236}">
                <a16:creationId xmlns:a16="http://schemas.microsoft.com/office/drawing/2014/main" id="{94B553FC-3AAD-430C-8BBF-3DF9335D0629}"/>
              </a:ext>
            </a:extLst>
          </p:cNvPr>
          <p:cNvSpPr/>
          <p:nvPr userDrawn="1"/>
        </p:nvSpPr>
        <p:spPr bwMode="auto">
          <a:xfrm>
            <a:off x="8258296" y="2511626"/>
            <a:ext cx="244800" cy="18360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4000" tIns="45720" rIns="54000" bIns="4572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52ECF2D3-E70D-444B-A194-20FBB4EF8314}"/>
              </a:ext>
            </a:extLst>
          </p:cNvPr>
          <p:cNvSpPr txBox="1"/>
          <p:nvPr userDrawn="1"/>
        </p:nvSpPr>
        <p:spPr>
          <a:xfrm>
            <a:off x="8582915" y="2541873"/>
            <a:ext cx="1392000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Nilfisk Accent 2</a:t>
            </a:r>
          </a:p>
        </p:txBody>
      </p:sp>
      <p:sp>
        <p:nvSpPr>
          <p:cNvPr id="92" name="Rektangel 9">
            <a:extLst>
              <a:ext uri="{FF2B5EF4-FFF2-40B4-BE49-F238E27FC236}">
                <a16:creationId xmlns:a16="http://schemas.microsoft.com/office/drawing/2014/main" id="{C6A9245E-199C-439D-8F58-D6A26180CCF2}"/>
              </a:ext>
            </a:extLst>
          </p:cNvPr>
          <p:cNvSpPr>
            <a:spLocks noChangeAspect="1"/>
          </p:cNvSpPr>
          <p:nvPr userDrawn="1"/>
        </p:nvSpPr>
        <p:spPr bwMode="auto">
          <a:xfrm>
            <a:off x="9849330" y="2629249"/>
            <a:ext cx="244800" cy="183600"/>
          </a:xfrm>
          <a:prstGeom prst="rect">
            <a:avLst/>
          </a:prstGeom>
          <a:solidFill>
            <a:schemeClr val="accent5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4000" tIns="45720" rIns="54000" bIns="4572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A25B0928-DFF1-4B6F-8C9F-7FE6579D5FCC}"/>
              </a:ext>
            </a:extLst>
          </p:cNvPr>
          <p:cNvSpPr txBox="1"/>
          <p:nvPr userDrawn="1"/>
        </p:nvSpPr>
        <p:spPr>
          <a:xfrm>
            <a:off x="10168720" y="2659497"/>
            <a:ext cx="1392000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Accent 5: Green</a:t>
            </a:r>
          </a:p>
        </p:txBody>
      </p:sp>
      <p:sp>
        <p:nvSpPr>
          <p:cNvPr id="94" name="Rektangel 9">
            <a:extLst>
              <a:ext uri="{FF2B5EF4-FFF2-40B4-BE49-F238E27FC236}">
                <a16:creationId xmlns:a16="http://schemas.microsoft.com/office/drawing/2014/main" id="{37D8958A-387C-45BD-83D0-DBC3BB0017DA}"/>
              </a:ext>
            </a:extLst>
          </p:cNvPr>
          <p:cNvSpPr>
            <a:spLocks noChangeAspect="1"/>
          </p:cNvSpPr>
          <p:nvPr userDrawn="1"/>
        </p:nvSpPr>
        <p:spPr bwMode="auto">
          <a:xfrm>
            <a:off x="9849330" y="2853321"/>
            <a:ext cx="244800" cy="183600"/>
          </a:xfrm>
          <a:prstGeom prst="rect">
            <a:avLst/>
          </a:prstGeom>
          <a:solidFill>
            <a:schemeClr val="accent6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4000" tIns="45720" rIns="54000" bIns="4572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F2D3E017-96F6-423B-9145-008DB23FF524}"/>
              </a:ext>
            </a:extLst>
          </p:cNvPr>
          <p:cNvSpPr txBox="1"/>
          <p:nvPr userDrawn="1"/>
        </p:nvSpPr>
        <p:spPr>
          <a:xfrm>
            <a:off x="10168720" y="2883569"/>
            <a:ext cx="1392000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Accent 6: Red Alert</a:t>
            </a:r>
          </a:p>
        </p:txBody>
      </p:sp>
      <p:pic>
        <p:nvPicPr>
          <p:cNvPr id="102" name="Picture 101">
            <a:extLst>
              <a:ext uri="{FF2B5EF4-FFF2-40B4-BE49-F238E27FC236}">
                <a16:creationId xmlns:a16="http://schemas.microsoft.com/office/drawing/2014/main" id="{1ABD7990-89CC-49DB-AA0A-0AC2D5EF726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486246" y="3852045"/>
            <a:ext cx="1815300" cy="1222363"/>
          </a:xfrm>
          <a:prstGeom prst="rect">
            <a:avLst/>
          </a:prstGeom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6546A0DA-94D1-4668-A757-FF579938F67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503096" y="3878959"/>
            <a:ext cx="1797056" cy="1215521"/>
          </a:xfrm>
          <a:prstGeom prst="rect">
            <a:avLst/>
          </a:prstGeom>
        </p:spPr>
      </p:pic>
      <p:sp>
        <p:nvSpPr>
          <p:cNvPr id="18" name="TextBox 17"/>
          <p:cNvSpPr txBox="1"/>
          <p:nvPr userDrawn="1"/>
        </p:nvSpPr>
        <p:spPr>
          <a:xfrm>
            <a:off x="6463409" y="5337962"/>
            <a:ext cx="2680591" cy="12311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latin typeface="+mj-lt"/>
                <a:cs typeface="Arial" pitchFamily="34" charset="0"/>
              </a:rPr>
              <a:t>SMARTART </a:t>
            </a:r>
            <a:r>
              <a:rPr lang="en-US" sz="800">
                <a:solidFill>
                  <a:schemeClr val="tx1"/>
                </a:solidFill>
                <a:latin typeface="+mn-lt"/>
                <a:cs typeface="Arial" pitchFamily="34" charset="0"/>
              </a:rPr>
              <a:t>– DESIGN AND EFFECTS</a:t>
            </a:r>
          </a:p>
        </p:txBody>
      </p: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03585E07-6B11-4B4F-AE56-460E3215EDE8}"/>
              </a:ext>
            </a:extLst>
          </p:cNvPr>
          <p:cNvGrpSpPr/>
          <p:nvPr userDrawn="1"/>
        </p:nvGrpSpPr>
        <p:grpSpPr>
          <a:xfrm>
            <a:off x="8513102" y="4099093"/>
            <a:ext cx="1730876" cy="944549"/>
            <a:chOff x="2834640" y="3855720"/>
            <a:chExt cx="708660" cy="228600"/>
          </a:xfrm>
        </p:grpSpPr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9809A7F2-F48F-4F60-957B-2DB7F7B34D5A}"/>
                </a:ext>
              </a:extLst>
            </p:cNvPr>
            <p:cNvCxnSpPr/>
            <p:nvPr/>
          </p:nvCxnSpPr>
          <p:spPr>
            <a:xfrm>
              <a:off x="2834640" y="3855720"/>
              <a:ext cx="708660" cy="228600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614DE27-4BEA-4798-AF7D-67C66CD04692}"/>
                </a:ext>
              </a:extLst>
            </p:cNvPr>
            <p:cNvCxnSpPr/>
            <p:nvPr/>
          </p:nvCxnSpPr>
          <p:spPr>
            <a:xfrm flipH="1">
              <a:off x="2834640" y="3855720"/>
              <a:ext cx="708660" cy="228600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9" name="Picture 108">
            <a:extLst>
              <a:ext uri="{FF2B5EF4-FFF2-40B4-BE49-F238E27FC236}">
                <a16:creationId xmlns:a16="http://schemas.microsoft.com/office/drawing/2014/main" id="{0B27BA4E-0BF4-4C02-940E-C2B8347325A4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6463409" y="5577357"/>
            <a:ext cx="4969921" cy="443263"/>
          </a:xfrm>
          <a:prstGeom prst="rect">
            <a:avLst/>
          </a:prstGeom>
        </p:spPr>
      </p:pic>
      <p:grpSp>
        <p:nvGrpSpPr>
          <p:cNvPr id="111" name="Group 110">
            <a:extLst>
              <a:ext uri="{FF2B5EF4-FFF2-40B4-BE49-F238E27FC236}">
                <a16:creationId xmlns:a16="http://schemas.microsoft.com/office/drawing/2014/main" id="{94A9BDE5-F054-4AD6-B204-D8056D976AEC}"/>
              </a:ext>
            </a:extLst>
          </p:cNvPr>
          <p:cNvGrpSpPr/>
          <p:nvPr userDrawn="1"/>
        </p:nvGrpSpPr>
        <p:grpSpPr>
          <a:xfrm>
            <a:off x="7019925" y="5670940"/>
            <a:ext cx="4375305" cy="217835"/>
            <a:chOff x="2834640" y="3855720"/>
            <a:chExt cx="708660" cy="228600"/>
          </a:xfrm>
        </p:grpSpPr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F45128B7-C518-458F-B497-DBD7A8897B75}"/>
                </a:ext>
              </a:extLst>
            </p:cNvPr>
            <p:cNvCxnSpPr/>
            <p:nvPr/>
          </p:nvCxnSpPr>
          <p:spPr>
            <a:xfrm>
              <a:off x="2834640" y="3855720"/>
              <a:ext cx="708660" cy="228600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B1651C43-F09B-4205-ABB2-EAC554A231A2}"/>
                </a:ext>
              </a:extLst>
            </p:cNvPr>
            <p:cNvCxnSpPr/>
            <p:nvPr/>
          </p:nvCxnSpPr>
          <p:spPr>
            <a:xfrm flipH="1">
              <a:off x="2834640" y="3855720"/>
              <a:ext cx="708660" cy="228600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4" name="TextBox 113">
            <a:extLst>
              <a:ext uri="{FF2B5EF4-FFF2-40B4-BE49-F238E27FC236}">
                <a16:creationId xmlns:a16="http://schemas.microsoft.com/office/drawing/2014/main" id="{39575785-35B6-49AB-9E5B-A44383234BA4}"/>
              </a:ext>
            </a:extLst>
          </p:cNvPr>
          <p:cNvSpPr txBox="1"/>
          <p:nvPr userDrawn="1"/>
        </p:nvSpPr>
        <p:spPr>
          <a:xfrm>
            <a:off x="10495883" y="3991118"/>
            <a:ext cx="1064838" cy="73866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Keep charts and SmartArt simple and minimalistic. </a:t>
            </a:r>
            <a:br>
              <a:rPr lang="en-US" sz="800">
                <a:solidFill>
                  <a:schemeClr val="tx1"/>
                </a:solidFill>
                <a:cs typeface="Arial" pitchFamily="34" charset="0"/>
              </a:rPr>
            </a:br>
            <a:endParaRPr lang="en-US" sz="800">
              <a:solidFill>
                <a:schemeClr val="tx1"/>
              </a:solidFill>
              <a:cs typeface="Arial" pitchFamily="34" charset="0"/>
            </a:endParaRPr>
          </a:p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Avoid bevel, emboss and 3D effects.</a:t>
            </a: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2B4EC30E-B7CE-4A68-8E8B-D5254BC914CC}"/>
              </a:ext>
            </a:extLst>
          </p:cNvPr>
          <p:cNvSpPr/>
          <p:nvPr userDrawn="1"/>
        </p:nvSpPr>
        <p:spPr>
          <a:xfrm>
            <a:off x="479425" y="4611253"/>
            <a:ext cx="5628836" cy="15883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FD99C6E9-148D-4428-B5D8-6AD43505DA41}"/>
              </a:ext>
            </a:extLst>
          </p:cNvPr>
          <p:cNvSpPr txBox="1"/>
          <p:nvPr userDrawn="1"/>
        </p:nvSpPr>
        <p:spPr>
          <a:xfrm>
            <a:off x="558868" y="4773728"/>
            <a:ext cx="2287064" cy="266400"/>
          </a:xfrm>
          <a:prstGeom prst="rect">
            <a:avLst/>
          </a:prstGeom>
          <a:noFill/>
        </p:spPr>
        <p:txBody>
          <a:bodyPr wrap="none" lIns="108000" tIns="36000" rIns="36000" bIns="36000" rtlCol="0" anchor="ctr">
            <a:noAutofit/>
          </a:bodyPr>
          <a:lstStyle/>
          <a:p>
            <a:pPr defTabSz="914400"/>
            <a:r>
              <a:rPr lang="en-US" sz="1100" spc="30" baseline="0">
                <a:solidFill>
                  <a:schemeClr val="tx1"/>
                </a:solidFill>
                <a:latin typeface="+mj-lt"/>
                <a:cs typeface="Arial" pitchFamily="34" charset="0"/>
              </a:rPr>
              <a:t>CALL OUTS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1335B58-8355-4223-9A0F-3FB094B7984A}"/>
              </a:ext>
            </a:extLst>
          </p:cNvPr>
          <p:cNvSpPr txBox="1"/>
          <p:nvPr userDrawn="1"/>
        </p:nvSpPr>
        <p:spPr>
          <a:xfrm>
            <a:off x="3802541" y="2920536"/>
            <a:ext cx="1924081" cy="12311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algn="l" defTabSz="914400" rtl="0" eaLnBrk="1" latinLnBrk="0" hangingPunct="1"/>
            <a:r>
              <a:rPr lang="en-US" sz="800" b="0" kern="1200">
                <a:solidFill>
                  <a:srgbClr val="000000"/>
                </a:solidFill>
                <a:latin typeface="+mj-lt"/>
                <a:ea typeface="+mn-ea"/>
                <a:cs typeface="Arial" pitchFamily="34" charset="0"/>
              </a:rPr>
              <a:t>TEXT COLOR</a:t>
            </a:r>
          </a:p>
        </p:txBody>
      </p:sp>
      <p:pic>
        <p:nvPicPr>
          <p:cNvPr id="120" name="Picture 119">
            <a:extLst>
              <a:ext uri="{FF2B5EF4-FFF2-40B4-BE49-F238E27FC236}">
                <a16:creationId xmlns:a16="http://schemas.microsoft.com/office/drawing/2014/main" id="{EA7DB651-0930-424D-8AAB-494794615B25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694112" y="1513060"/>
            <a:ext cx="1225191" cy="1407314"/>
          </a:xfrm>
          <a:prstGeom prst="rect">
            <a:avLst/>
          </a:prstGeom>
        </p:spPr>
      </p:pic>
      <p:sp>
        <p:nvSpPr>
          <p:cNvPr id="124" name="Oval 123">
            <a:extLst>
              <a:ext uri="{FF2B5EF4-FFF2-40B4-BE49-F238E27FC236}">
                <a16:creationId xmlns:a16="http://schemas.microsoft.com/office/drawing/2014/main" id="{F7AB58B9-3487-4503-98A3-261B6871E0AB}"/>
              </a:ext>
            </a:extLst>
          </p:cNvPr>
          <p:cNvSpPr/>
          <p:nvPr userDrawn="1"/>
        </p:nvSpPr>
        <p:spPr>
          <a:xfrm>
            <a:off x="3076416" y="4919253"/>
            <a:ext cx="951609" cy="951609"/>
          </a:xfrm>
          <a:prstGeom prst="ellipse">
            <a:avLst/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100">
                <a:solidFill>
                  <a:schemeClr val="bg1"/>
                </a:solidFill>
              </a:rPr>
              <a:t>Call-out text here</a:t>
            </a:r>
          </a:p>
        </p:txBody>
      </p:sp>
      <p:sp>
        <p:nvSpPr>
          <p:cNvPr id="127" name="Rectangle: Rounded Corners 126">
            <a:extLst>
              <a:ext uri="{FF2B5EF4-FFF2-40B4-BE49-F238E27FC236}">
                <a16:creationId xmlns:a16="http://schemas.microsoft.com/office/drawing/2014/main" id="{B6CD54A2-4412-4A84-AF5A-DACAD97CBE74}"/>
              </a:ext>
            </a:extLst>
          </p:cNvPr>
          <p:cNvSpPr/>
          <p:nvPr userDrawn="1"/>
        </p:nvSpPr>
        <p:spPr>
          <a:xfrm>
            <a:off x="4222590" y="5306886"/>
            <a:ext cx="1667164" cy="323268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Call out text here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5C803F96-D305-4337-A4A7-EF0BCC606DD0}"/>
              </a:ext>
            </a:extLst>
          </p:cNvPr>
          <p:cNvSpPr txBox="1"/>
          <p:nvPr userDrawn="1"/>
        </p:nvSpPr>
        <p:spPr>
          <a:xfrm>
            <a:off x="688006" y="5335884"/>
            <a:ext cx="2120985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Circles and race-track shapes are preferred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26944829-53C6-4832-B927-4DF77768AF22}"/>
              </a:ext>
            </a:extLst>
          </p:cNvPr>
          <p:cNvSpPr txBox="1"/>
          <p:nvPr userDrawn="1"/>
        </p:nvSpPr>
        <p:spPr>
          <a:xfrm>
            <a:off x="686640" y="5170041"/>
            <a:ext cx="1362524" cy="12311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latin typeface="+mj-lt"/>
                <a:cs typeface="Arial" pitchFamily="34" charset="0"/>
              </a:rPr>
              <a:t>SHAPES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501F335D-AC9C-4F79-BE6D-7BFEDF74FE27}"/>
              </a:ext>
            </a:extLst>
          </p:cNvPr>
          <p:cNvSpPr txBox="1"/>
          <p:nvPr userDrawn="1"/>
        </p:nvSpPr>
        <p:spPr>
          <a:xfrm>
            <a:off x="688007" y="5769347"/>
            <a:ext cx="2193844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cs typeface="Arial" pitchFamily="34" charset="0"/>
              </a:rPr>
              <a:t>Use a bright color as Nilfisk Blue, if an alert call out is needed then use the Red Alert color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9E6CBA77-60E5-4B50-BBFC-943B830A4FB8}"/>
              </a:ext>
            </a:extLst>
          </p:cNvPr>
          <p:cNvSpPr txBox="1"/>
          <p:nvPr userDrawn="1"/>
        </p:nvSpPr>
        <p:spPr>
          <a:xfrm>
            <a:off x="686640" y="5597590"/>
            <a:ext cx="1362524" cy="12311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/>
            <a:r>
              <a:rPr lang="en-US" sz="800">
                <a:solidFill>
                  <a:schemeClr val="tx1"/>
                </a:solidFill>
                <a:latin typeface="+mj-lt"/>
                <a:cs typeface="Arial" pitchFamily="34" charset="0"/>
              </a:rPr>
              <a:t>COLORS</a:t>
            </a:r>
          </a:p>
        </p:txBody>
      </p:sp>
      <p:pic>
        <p:nvPicPr>
          <p:cNvPr id="133" name="Picture 132">
            <a:extLst>
              <a:ext uri="{FF2B5EF4-FFF2-40B4-BE49-F238E27FC236}">
                <a16:creationId xmlns:a16="http://schemas.microsoft.com/office/drawing/2014/main" id="{DBC42F93-7A2E-45E5-BF9E-672AE70AF54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/>
          <a:srcRect r="8696"/>
          <a:stretch/>
        </p:blipFill>
        <p:spPr>
          <a:xfrm>
            <a:off x="686641" y="3203941"/>
            <a:ext cx="1205207" cy="951982"/>
          </a:xfrm>
          <a:prstGeom prst="rect">
            <a:avLst/>
          </a:prstGeom>
        </p:spPr>
      </p:pic>
      <p:sp>
        <p:nvSpPr>
          <p:cNvPr id="89" name="TextBox 88">
            <a:extLst>
              <a:ext uri="{FF2B5EF4-FFF2-40B4-BE49-F238E27FC236}">
                <a16:creationId xmlns:a16="http://schemas.microsoft.com/office/drawing/2014/main" id="{FB05DA62-B4C6-45AC-9BFB-A0E475FE9E84}"/>
              </a:ext>
            </a:extLst>
          </p:cNvPr>
          <p:cNvSpPr txBox="1"/>
          <p:nvPr userDrawn="1"/>
        </p:nvSpPr>
        <p:spPr>
          <a:xfrm>
            <a:off x="484566" y="420116"/>
            <a:ext cx="7304039" cy="523220"/>
          </a:xfrm>
          <a:prstGeom prst="rect">
            <a:avLst/>
          </a:prstGeom>
          <a:noFill/>
        </p:spPr>
        <p:txBody>
          <a:bodyPr wrap="square" lIns="0">
            <a:spAutoFit/>
          </a:bodyPr>
          <a:lstStyle/>
          <a:p>
            <a:r>
              <a:rPr lang="en-US" sz="2800" noProof="0">
                <a:latin typeface="+mj-lt"/>
              </a:rPr>
              <a:t>Nilfisk presentation guidelines and tips</a:t>
            </a:r>
            <a:endParaRPr lang="en-US" sz="28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90163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C7F763-DBC6-9E35-743C-743205EC41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C1833DA5-F567-D683-F23A-9F6EE5BA01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50C40DD-8B77-A707-BF14-E24423A53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364D-7055-3A45-B36C-A5D67327A59D}" type="datetimeFigureOut">
              <a:rPr lang="da-DK" smtClean="0"/>
              <a:t>26-11-2025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93E6AAC-4FD1-95D3-0325-34B8EDA82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B997C34-F965-DDDC-6C5B-C152027FE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C1269-0481-8745-BCDC-8C4D5E3C169F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82024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3 / 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le 1">
            <a:extLst>
              <a:ext uri="{FF2B5EF4-FFF2-40B4-BE49-F238E27FC236}">
                <a16:creationId xmlns:a16="http://schemas.microsoft.com/office/drawing/2014/main" id="{5EC2438A-E891-4FFF-BA92-718E67D50B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6199282" cy="451808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/>
              <a:t>Add agenda title</a:t>
            </a:r>
          </a:p>
        </p:txBody>
      </p:sp>
      <p:sp>
        <p:nvSpPr>
          <p:cNvPr id="32" name="Text Placeholder 6">
            <a:extLst>
              <a:ext uri="{FF2B5EF4-FFF2-40B4-BE49-F238E27FC236}">
                <a16:creationId xmlns:a16="http://schemas.microsoft.com/office/drawing/2014/main" id="{351349A8-F4AD-481C-B833-2018086AEB1D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968167" y="1381125"/>
            <a:ext cx="3961046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33" name="Text Placeholder 6">
            <a:extLst>
              <a:ext uri="{FF2B5EF4-FFF2-40B4-BE49-F238E27FC236}">
                <a16:creationId xmlns:a16="http://schemas.microsoft.com/office/drawing/2014/main" id="{BCB23696-A8EE-4D7D-9CF8-BFE08B462CA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968167" y="2222844"/>
            <a:ext cx="3961046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34" name="Text Placeholder 6">
            <a:extLst>
              <a:ext uri="{FF2B5EF4-FFF2-40B4-BE49-F238E27FC236}">
                <a16:creationId xmlns:a16="http://schemas.microsoft.com/office/drawing/2014/main" id="{E3258258-BD87-4BF7-A9C9-7E4A20BC8D3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968167" y="3064563"/>
            <a:ext cx="3961046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35" name="Text Placeholder 6">
            <a:extLst>
              <a:ext uri="{FF2B5EF4-FFF2-40B4-BE49-F238E27FC236}">
                <a16:creationId xmlns:a16="http://schemas.microsoft.com/office/drawing/2014/main" id="{F0CC60F9-E018-493B-A231-1CF8D7DF68AD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968167" y="3906282"/>
            <a:ext cx="3961046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36" name="Text Placeholder 6">
            <a:extLst>
              <a:ext uri="{FF2B5EF4-FFF2-40B4-BE49-F238E27FC236}">
                <a16:creationId xmlns:a16="http://schemas.microsoft.com/office/drawing/2014/main" id="{70697D3F-4B19-4E9B-B001-70DCCED5AAEE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1968167" y="4748001"/>
            <a:ext cx="3961046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37" name="Text Placeholder 6">
            <a:extLst>
              <a:ext uri="{FF2B5EF4-FFF2-40B4-BE49-F238E27FC236}">
                <a16:creationId xmlns:a16="http://schemas.microsoft.com/office/drawing/2014/main" id="{87D41523-EEDC-4E02-B090-DC27D43D682D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968167" y="5589718"/>
            <a:ext cx="3961046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38" name="Text Placeholder 6">
            <a:extLst>
              <a:ext uri="{FF2B5EF4-FFF2-40B4-BE49-F238E27FC236}">
                <a16:creationId xmlns:a16="http://schemas.microsoft.com/office/drawing/2014/main" id="{8E766D98-EE19-481A-A53E-6807A968ABAD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1117600" y="1381125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39" name="Text Placeholder 6">
            <a:extLst>
              <a:ext uri="{FF2B5EF4-FFF2-40B4-BE49-F238E27FC236}">
                <a16:creationId xmlns:a16="http://schemas.microsoft.com/office/drawing/2014/main" id="{B2146F9C-B635-4DAF-B173-D1BB2897C7A2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117600" y="2222844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40" name="Text Placeholder 6">
            <a:extLst>
              <a:ext uri="{FF2B5EF4-FFF2-40B4-BE49-F238E27FC236}">
                <a16:creationId xmlns:a16="http://schemas.microsoft.com/office/drawing/2014/main" id="{4F56AAD3-4EAB-4030-838D-7F5893CBAAFE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1117600" y="3064563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41" name="Text Placeholder 6">
            <a:extLst>
              <a:ext uri="{FF2B5EF4-FFF2-40B4-BE49-F238E27FC236}">
                <a16:creationId xmlns:a16="http://schemas.microsoft.com/office/drawing/2014/main" id="{5C907538-E1C5-4754-89E9-C3EB0BA8E6DF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1117600" y="3906282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42" name="Text Placeholder 6">
            <a:extLst>
              <a:ext uri="{FF2B5EF4-FFF2-40B4-BE49-F238E27FC236}">
                <a16:creationId xmlns:a16="http://schemas.microsoft.com/office/drawing/2014/main" id="{F15BB5B4-070C-45C6-8263-A39458E6957D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1117600" y="4748001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43" name="Text Placeholder 6">
            <a:extLst>
              <a:ext uri="{FF2B5EF4-FFF2-40B4-BE49-F238E27FC236}">
                <a16:creationId xmlns:a16="http://schemas.microsoft.com/office/drawing/2014/main" id="{4794B6D5-516E-4598-95CB-8FACBE449A19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1117600" y="5589718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44" name="Text Placeholder 6">
            <a:extLst>
              <a:ext uri="{FF2B5EF4-FFF2-40B4-BE49-F238E27FC236}">
                <a16:creationId xmlns:a16="http://schemas.microsoft.com/office/drawing/2014/main" id="{2375903A-F4B6-40A4-9007-A4446B00364B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7113355" y="1381125"/>
            <a:ext cx="459922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45" name="Text Placeholder 6">
            <a:extLst>
              <a:ext uri="{FF2B5EF4-FFF2-40B4-BE49-F238E27FC236}">
                <a16:creationId xmlns:a16="http://schemas.microsoft.com/office/drawing/2014/main" id="{2597909E-9336-428B-BD7D-97A3705EE7B6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7113355" y="2222844"/>
            <a:ext cx="459922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46" name="Text Placeholder 6">
            <a:extLst>
              <a:ext uri="{FF2B5EF4-FFF2-40B4-BE49-F238E27FC236}">
                <a16:creationId xmlns:a16="http://schemas.microsoft.com/office/drawing/2014/main" id="{17599A58-0AE1-48B2-8DB7-C4041E1E2284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7113355" y="3064563"/>
            <a:ext cx="459922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47" name="Text Placeholder 6">
            <a:extLst>
              <a:ext uri="{FF2B5EF4-FFF2-40B4-BE49-F238E27FC236}">
                <a16:creationId xmlns:a16="http://schemas.microsoft.com/office/drawing/2014/main" id="{75E0B5C7-0542-41B5-83BD-F4877256F024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7113355" y="3906282"/>
            <a:ext cx="459922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48" name="Text Placeholder 6">
            <a:extLst>
              <a:ext uri="{FF2B5EF4-FFF2-40B4-BE49-F238E27FC236}">
                <a16:creationId xmlns:a16="http://schemas.microsoft.com/office/drawing/2014/main" id="{13407488-E31A-4BD6-BA18-CEE59220234C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7113355" y="4748001"/>
            <a:ext cx="459922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49" name="Text Placeholder 6">
            <a:extLst>
              <a:ext uri="{FF2B5EF4-FFF2-40B4-BE49-F238E27FC236}">
                <a16:creationId xmlns:a16="http://schemas.microsoft.com/office/drawing/2014/main" id="{473C5B7A-5DE6-4EE7-A616-36152F429213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7113355" y="5589718"/>
            <a:ext cx="459922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Insert agenda topic here</a:t>
            </a:r>
          </a:p>
        </p:txBody>
      </p:sp>
      <p:sp>
        <p:nvSpPr>
          <p:cNvPr id="50" name="Text Placeholder 6">
            <a:extLst>
              <a:ext uri="{FF2B5EF4-FFF2-40B4-BE49-F238E27FC236}">
                <a16:creationId xmlns:a16="http://schemas.microsoft.com/office/drawing/2014/main" id="{D32C3EDB-5591-4579-9FE5-7193CC5A5C10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6262788" y="1381125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51" name="Text Placeholder 6">
            <a:extLst>
              <a:ext uri="{FF2B5EF4-FFF2-40B4-BE49-F238E27FC236}">
                <a16:creationId xmlns:a16="http://schemas.microsoft.com/office/drawing/2014/main" id="{57A219F9-4663-4810-9DB6-6EA406D3B6CE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6262788" y="2222844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52" name="Text Placeholder 6">
            <a:extLst>
              <a:ext uri="{FF2B5EF4-FFF2-40B4-BE49-F238E27FC236}">
                <a16:creationId xmlns:a16="http://schemas.microsoft.com/office/drawing/2014/main" id="{BDC7CE9C-FBC7-4161-BD88-75178F21B731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6262788" y="3064563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53" name="Text Placeholder 6">
            <a:extLst>
              <a:ext uri="{FF2B5EF4-FFF2-40B4-BE49-F238E27FC236}">
                <a16:creationId xmlns:a16="http://schemas.microsoft.com/office/drawing/2014/main" id="{11ACFE30-978D-4A7F-97D7-D7AC99268D5A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6262788" y="3906282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54" name="Text Placeholder 6">
            <a:extLst>
              <a:ext uri="{FF2B5EF4-FFF2-40B4-BE49-F238E27FC236}">
                <a16:creationId xmlns:a16="http://schemas.microsoft.com/office/drawing/2014/main" id="{CCC62BDF-1677-4A73-8312-A8E0954470A0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6262788" y="4748001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55" name="Text Placeholder 6">
            <a:extLst>
              <a:ext uri="{FF2B5EF4-FFF2-40B4-BE49-F238E27FC236}">
                <a16:creationId xmlns:a16="http://schemas.microsoft.com/office/drawing/2014/main" id="{9646ABFE-34F3-4E34-8A80-DF3F4164BB5C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6262788" y="5589718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/>
              <a:t>X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AEA049-3D98-4D27-BBB6-7363FCAE05E4}"/>
              </a:ext>
            </a:extLst>
          </p:cNvPr>
          <p:cNvSpPr>
            <a:spLocks noGrp="1"/>
          </p:cNvSpPr>
          <p:nvPr>
            <p:ph type="dt" sz="half" idx="61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11/26/2025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6CB17F-ACF8-494F-935E-30DE3EDF065F}"/>
              </a:ext>
            </a:extLst>
          </p:cNvPr>
          <p:cNvSpPr>
            <a:spLocks noGrp="1"/>
          </p:cNvSpPr>
          <p:nvPr>
            <p:ph type="ftr" sz="quarter" idx="62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133BF0-8957-4E9B-BE04-D45722805AD4}"/>
              </a:ext>
            </a:extLst>
          </p:cNvPr>
          <p:cNvSpPr>
            <a:spLocks noGrp="1"/>
          </p:cNvSpPr>
          <p:nvPr>
            <p:ph type="sldNum" sz="quarter" idx="63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404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908E27-7E4A-076E-102C-AE9FEF57F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9289079-1EF5-3E59-11EC-BAA62CBE90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87CD310-76CD-8CC4-CF84-0B4A63C73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364D-7055-3A45-B36C-A5D67327A59D}" type="datetimeFigureOut">
              <a:rPr lang="da-DK" smtClean="0"/>
              <a:t>26-11-2025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B681076-26CD-0673-9D3B-D912D3036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41132D1-6FF5-620D-EB2E-B9EE4D6C5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C1269-0481-8745-BCDC-8C4D5E3C169F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908843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ABF79C-8840-CBD1-912D-7E0CB8F70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0A1FBF7-4ED8-A34A-8DB2-4F6157EB86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B9F13FE-C2D5-0BD8-C37C-964DF73DF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364D-7055-3A45-B36C-A5D67327A59D}" type="datetimeFigureOut">
              <a:rPr lang="da-DK" smtClean="0"/>
              <a:t>26-11-2025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EB6F68C-2CBF-4AA3-B9E7-F52D5E31A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336DFAE-2C35-61DD-656E-97C6ADC32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C1269-0481-8745-BCDC-8C4D5E3C169F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8378081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57BC1A-62E3-8E19-D0B4-778F4A6FA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F5BE81F-FB27-98EA-3DDE-8F0024E72D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14C5314-7097-0ED6-52D8-F264885AA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35C54B8-101A-AFDC-BDD1-67D1BE6A1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364D-7055-3A45-B36C-A5D67327A59D}" type="datetimeFigureOut">
              <a:rPr lang="da-DK" smtClean="0"/>
              <a:t>26-11-2025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1982A14-77F2-C735-9056-07787E0EA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68C7333-099E-BD02-C2A9-BAF70545B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C1269-0481-8745-BCDC-8C4D5E3C169F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9149334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7B2423-316A-1A13-6D74-5BD6DD561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D9E766A-CC7F-8C70-8C90-256646B5F0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BBF8816-E2E9-4278-A6B1-FBEFF24532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9F2FFCF3-571F-9FBD-B306-A0BD3C91B9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7392B947-5D09-F96B-0071-1B05463B4C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82173EC6-ADB2-CCA0-8B5A-51F7E0EBB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364D-7055-3A45-B36C-A5D67327A59D}" type="datetimeFigureOut">
              <a:rPr lang="da-DK" smtClean="0"/>
              <a:t>26-11-2025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87F7B190-D413-9E3D-FCD5-2E51E25CE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24E24117-2BD4-334D-38F8-4C861AC62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C1269-0481-8745-BCDC-8C4D5E3C169F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3452071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9147AC-67A4-99F6-5CD8-46ED1BDC8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93FA9D22-0B07-9A5A-4F91-D7CD418F8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364D-7055-3A45-B36C-A5D67327A59D}" type="datetimeFigureOut">
              <a:rPr lang="da-DK" smtClean="0"/>
              <a:t>26-11-2025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DA34A4D1-AACF-B7F4-434E-533D1C20B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AC6919E8-6507-C54B-FAEC-221AC15D5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C1269-0481-8745-BCDC-8C4D5E3C169F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3908038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BEDC3E29-155D-B863-B763-29AFAB6BE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364D-7055-3A45-B36C-A5D67327A59D}" type="datetimeFigureOut">
              <a:rPr lang="da-DK" smtClean="0"/>
              <a:t>26-11-2025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B5247E71-2086-592A-BADE-41BF43465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AD7E457B-84BC-D91F-FF70-B7FC11B19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C1269-0481-8745-BCDC-8C4D5E3C169F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6350813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AEEAA9-38E1-0B53-93E9-C1249B814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F9D13FB-6669-C6B6-E072-E30B9A5145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D3E00472-33D5-FE4A-342D-5B9B27C954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DBEA957-5C11-8BF9-4BC3-02DC15BC9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364D-7055-3A45-B36C-A5D67327A59D}" type="datetimeFigureOut">
              <a:rPr lang="da-DK" smtClean="0"/>
              <a:t>26-11-2025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D3784E3-8394-A010-F0DC-B805A7EE6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24D3F97-ED9F-0CF0-AC60-B80696F48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C1269-0481-8745-BCDC-8C4D5E3C169F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5607320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ACD755-573D-19C3-9425-308286890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0F03D749-F6AB-87A6-8519-34F46104BB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DEF85A3-9760-20FC-8A4B-4CF8117536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DFB72FD-C203-E8E9-F273-92BF20FF3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364D-7055-3A45-B36C-A5D67327A59D}" type="datetimeFigureOut">
              <a:rPr lang="da-DK" smtClean="0"/>
              <a:t>26-11-2025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E211E2A-DE18-8765-974B-9C82DABE2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AA93263-CB68-D78C-2D80-F9024ED29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C1269-0481-8745-BCDC-8C4D5E3C169F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1438444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958B41-0C6E-6FE1-7E48-F7EBE65C5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B5E42EDF-B4DA-E8FC-8D1F-FEB646CFD8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6DC67B5-C80B-82AC-4E9C-5557910F1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364D-7055-3A45-B36C-A5D67327A59D}" type="datetimeFigureOut">
              <a:rPr lang="da-DK" smtClean="0"/>
              <a:t>26-11-2025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AFC65B3-E17F-357B-C833-55C3C6DE0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984CFB7-42F9-6834-9801-5717C3A5A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C1269-0481-8745-BCDC-8C4D5E3C169F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8980156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41565A17-71D6-80B1-DD75-A0A50E7383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4D9A5094-2DFA-40F2-9689-4C3BF46E40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A6D5D2B-4332-054B-74B5-AD64F55EF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5364D-7055-3A45-B36C-A5D67327A59D}" type="datetimeFigureOut">
              <a:rPr lang="da-DK" smtClean="0"/>
              <a:t>26-11-2025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C69FE49-3941-2BC3-BB8E-CFE0E5B95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F47DDD6-A6F2-2525-8171-B0E14D8B3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C1269-0481-8745-BCDC-8C4D5E3C169F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16285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2 / time slo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/>
              <a:t>Add agenda title</a:t>
            </a:r>
          </a:p>
        </p:txBody>
      </p:sp>
      <p:sp>
        <p:nvSpPr>
          <p:cNvPr id="41" name="Text Placeholder 6"/>
          <p:cNvSpPr>
            <a:spLocks noGrp="1"/>
          </p:cNvSpPr>
          <p:nvPr>
            <p:ph type="body" sz="quarter" idx="61" hasCustomPrompt="1"/>
          </p:nvPr>
        </p:nvSpPr>
        <p:spPr>
          <a:xfrm>
            <a:off x="479425" y="1669646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time</a:t>
            </a:r>
          </a:p>
        </p:txBody>
      </p:sp>
      <p:sp>
        <p:nvSpPr>
          <p:cNvPr id="42" name="Text Placeholder 6"/>
          <p:cNvSpPr>
            <a:spLocks noGrp="1"/>
          </p:cNvSpPr>
          <p:nvPr>
            <p:ph type="body" sz="quarter" idx="62" hasCustomPrompt="1"/>
          </p:nvPr>
        </p:nvSpPr>
        <p:spPr>
          <a:xfrm>
            <a:off x="2305050" y="1669646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43" name="Text Placeholder 6"/>
          <p:cNvSpPr>
            <a:spLocks noGrp="1"/>
          </p:cNvSpPr>
          <p:nvPr>
            <p:ph type="body" sz="quarter" idx="63" hasCustomPrompt="1"/>
          </p:nvPr>
        </p:nvSpPr>
        <p:spPr>
          <a:xfrm>
            <a:off x="8148638" y="1669646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sp>
        <p:nvSpPr>
          <p:cNvPr id="44" name="Text Placeholder 6"/>
          <p:cNvSpPr>
            <a:spLocks noGrp="1"/>
          </p:cNvSpPr>
          <p:nvPr>
            <p:ph type="body" sz="quarter" idx="64" hasCustomPrompt="1"/>
          </p:nvPr>
        </p:nvSpPr>
        <p:spPr>
          <a:xfrm>
            <a:off x="479425" y="2224867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time</a:t>
            </a:r>
          </a:p>
        </p:txBody>
      </p:sp>
      <p:sp>
        <p:nvSpPr>
          <p:cNvPr id="45" name="Text Placeholder 6"/>
          <p:cNvSpPr>
            <a:spLocks noGrp="1"/>
          </p:cNvSpPr>
          <p:nvPr>
            <p:ph type="body" sz="quarter" idx="65" hasCustomPrompt="1"/>
          </p:nvPr>
        </p:nvSpPr>
        <p:spPr>
          <a:xfrm>
            <a:off x="2305050" y="2224867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46" name="Text Placeholder 6"/>
          <p:cNvSpPr>
            <a:spLocks noGrp="1"/>
          </p:cNvSpPr>
          <p:nvPr>
            <p:ph type="body" sz="quarter" idx="66" hasCustomPrompt="1"/>
          </p:nvPr>
        </p:nvSpPr>
        <p:spPr>
          <a:xfrm>
            <a:off x="8148638" y="2224867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sp>
        <p:nvSpPr>
          <p:cNvPr id="47" name="Text Placeholder 6"/>
          <p:cNvSpPr>
            <a:spLocks noGrp="1"/>
          </p:cNvSpPr>
          <p:nvPr>
            <p:ph type="body" sz="quarter" idx="67" hasCustomPrompt="1"/>
          </p:nvPr>
        </p:nvSpPr>
        <p:spPr>
          <a:xfrm>
            <a:off x="479425" y="2780088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time</a:t>
            </a:r>
          </a:p>
        </p:txBody>
      </p:sp>
      <p:sp>
        <p:nvSpPr>
          <p:cNvPr id="48" name="Text Placeholder 6"/>
          <p:cNvSpPr>
            <a:spLocks noGrp="1"/>
          </p:cNvSpPr>
          <p:nvPr>
            <p:ph type="body" sz="quarter" idx="68" hasCustomPrompt="1"/>
          </p:nvPr>
        </p:nvSpPr>
        <p:spPr>
          <a:xfrm>
            <a:off x="2305050" y="2780088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49" name="Text Placeholder 6"/>
          <p:cNvSpPr>
            <a:spLocks noGrp="1"/>
          </p:cNvSpPr>
          <p:nvPr>
            <p:ph type="body" sz="quarter" idx="69" hasCustomPrompt="1"/>
          </p:nvPr>
        </p:nvSpPr>
        <p:spPr>
          <a:xfrm>
            <a:off x="8148638" y="2780088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sp>
        <p:nvSpPr>
          <p:cNvPr id="50" name="Text Placeholder 6"/>
          <p:cNvSpPr>
            <a:spLocks noGrp="1"/>
          </p:cNvSpPr>
          <p:nvPr>
            <p:ph type="body" sz="quarter" idx="70" hasCustomPrompt="1"/>
          </p:nvPr>
        </p:nvSpPr>
        <p:spPr>
          <a:xfrm>
            <a:off x="479425" y="3335309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time</a:t>
            </a:r>
          </a:p>
        </p:txBody>
      </p:sp>
      <p:sp>
        <p:nvSpPr>
          <p:cNvPr id="51" name="Text Placeholder 6"/>
          <p:cNvSpPr>
            <a:spLocks noGrp="1"/>
          </p:cNvSpPr>
          <p:nvPr>
            <p:ph type="body" sz="quarter" idx="71" hasCustomPrompt="1"/>
          </p:nvPr>
        </p:nvSpPr>
        <p:spPr>
          <a:xfrm>
            <a:off x="2305050" y="3335309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52" name="Text Placeholder 6"/>
          <p:cNvSpPr>
            <a:spLocks noGrp="1"/>
          </p:cNvSpPr>
          <p:nvPr>
            <p:ph type="body" sz="quarter" idx="72" hasCustomPrompt="1"/>
          </p:nvPr>
        </p:nvSpPr>
        <p:spPr>
          <a:xfrm>
            <a:off x="8148638" y="3335309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sp>
        <p:nvSpPr>
          <p:cNvPr id="53" name="Text Placeholder 6"/>
          <p:cNvSpPr>
            <a:spLocks noGrp="1"/>
          </p:cNvSpPr>
          <p:nvPr>
            <p:ph type="body" sz="quarter" idx="73" hasCustomPrompt="1"/>
          </p:nvPr>
        </p:nvSpPr>
        <p:spPr>
          <a:xfrm>
            <a:off x="479425" y="3890530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time</a:t>
            </a:r>
          </a:p>
        </p:txBody>
      </p:sp>
      <p:sp>
        <p:nvSpPr>
          <p:cNvPr id="54" name="Text Placeholder 6"/>
          <p:cNvSpPr>
            <a:spLocks noGrp="1"/>
          </p:cNvSpPr>
          <p:nvPr>
            <p:ph type="body" sz="quarter" idx="74" hasCustomPrompt="1"/>
          </p:nvPr>
        </p:nvSpPr>
        <p:spPr>
          <a:xfrm>
            <a:off x="2305050" y="3890530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55" name="Text Placeholder 6"/>
          <p:cNvSpPr>
            <a:spLocks noGrp="1"/>
          </p:cNvSpPr>
          <p:nvPr>
            <p:ph type="body" sz="quarter" idx="75" hasCustomPrompt="1"/>
          </p:nvPr>
        </p:nvSpPr>
        <p:spPr>
          <a:xfrm>
            <a:off x="8148638" y="3890530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sp>
        <p:nvSpPr>
          <p:cNvPr id="56" name="Text Placeholder 6"/>
          <p:cNvSpPr>
            <a:spLocks noGrp="1"/>
          </p:cNvSpPr>
          <p:nvPr>
            <p:ph type="body" sz="quarter" idx="76" hasCustomPrompt="1"/>
          </p:nvPr>
        </p:nvSpPr>
        <p:spPr>
          <a:xfrm>
            <a:off x="479425" y="4445751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time</a:t>
            </a:r>
          </a:p>
        </p:txBody>
      </p:sp>
      <p:sp>
        <p:nvSpPr>
          <p:cNvPr id="57" name="Text Placeholder 6"/>
          <p:cNvSpPr>
            <a:spLocks noGrp="1"/>
          </p:cNvSpPr>
          <p:nvPr>
            <p:ph type="body" sz="quarter" idx="77" hasCustomPrompt="1"/>
          </p:nvPr>
        </p:nvSpPr>
        <p:spPr>
          <a:xfrm>
            <a:off x="2305050" y="4445751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60" name="Text Placeholder 6"/>
          <p:cNvSpPr>
            <a:spLocks noGrp="1"/>
          </p:cNvSpPr>
          <p:nvPr>
            <p:ph type="body" sz="quarter" idx="78" hasCustomPrompt="1"/>
          </p:nvPr>
        </p:nvSpPr>
        <p:spPr>
          <a:xfrm>
            <a:off x="8148638" y="4445751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sp>
        <p:nvSpPr>
          <p:cNvPr id="61" name="Text Placeholder 6"/>
          <p:cNvSpPr>
            <a:spLocks noGrp="1"/>
          </p:cNvSpPr>
          <p:nvPr>
            <p:ph type="body" sz="quarter" idx="79" hasCustomPrompt="1"/>
          </p:nvPr>
        </p:nvSpPr>
        <p:spPr>
          <a:xfrm>
            <a:off x="479425" y="5000972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time</a:t>
            </a:r>
          </a:p>
        </p:txBody>
      </p:sp>
      <p:sp>
        <p:nvSpPr>
          <p:cNvPr id="62" name="Text Placeholder 6"/>
          <p:cNvSpPr>
            <a:spLocks noGrp="1"/>
          </p:cNvSpPr>
          <p:nvPr>
            <p:ph type="body" sz="quarter" idx="80" hasCustomPrompt="1"/>
          </p:nvPr>
        </p:nvSpPr>
        <p:spPr>
          <a:xfrm>
            <a:off x="2305050" y="5000972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87" name="Text Placeholder 6"/>
          <p:cNvSpPr>
            <a:spLocks noGrp="1"/>
          </p:cNvSpPr>
          <p:nvPr>
            <p:ph type="body" sz="quarter" idx="81" hasCustomPrompt="1"/>
          </p:nvPr>
        </p:nvSpPr>
        <p:spPr>
          <a:xfrm>
            <a:off x="8148638" y="5000972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sp>
        <p:nvSpPr>
          <p:cNvPr id="88" name="Text Placeholder 6"/>
          <p:cNvSpPr>
            <a:spLocks noGrp="1"/>
          </p:cNvSpPr>
          <p:nvPr>
            <p:ph type="body" sz="quarter" idx="82" hasCustomPrompt="1"/>
          </p:nvPr>
        </p:nvSpPr>
        <p:spPr>
          <a:xfrm>
            <a:off x="479425" y="5556195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time</a:t>
            </a:r>
          </a:p>
        </p:txBody>
      </p:sp>
      <p:sp>
        <p:nvSpPr>
          <p:cNvPr id="89" name="Text Placeholder 6"/>
          <p:cNvSpPr>
            <a:spLocks noGrp="1"/>
          </p:cNvSpPr>
          <p:nvPr>
            <p:ph type="body" sz="quarter" idx="83" hasCustomPrompt="1"/>
          </p:nvPr>
        </p:nvSpPr>
        <p:spPr>
          <a:xfrm>
            <a:off x="2305050" y="5556195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90" name="Text Placeholder 6"/>
          <p:cNvSpPr>
            <a:spLocks noGrp="1"/>
          </p:cNvSpPr>
          <p:nvPr>
            <p:ph type="body" sz="quarter" idx="84" hasCustomPrompt="1"/>
          </p:nvPr>
        </p:nvSpPr>
        <p:spPr>
          <a:xfrm>
            <a:off x="8148638" y="5556195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AF44546-1648-451C-910B-498F6D308F00}"/>
              </a:ext>
            </a:extLst>
          </p:cNvPr>
          <p:cNvGrpSpPr/>
          <p:nvPr userDrawn="1"/>
        </p:nvGrpSpPr>
        <p:grpSpPr>
          <a:xfrm>
            <a:off x="479425" y="2147408"/>
            <a:ext cx="1611313" cy="3869217"/>
            <a:chOff x="479425" y="2414108"/>
            <a:chExt cx="1611313" cy="3869217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A42555AF-E1A4-47F5-9169-374271B957B4}"/>
                </a:ext>
              </a:extLst>
            </p:cNvPr>
            <p:cNvCxnSpPr/>
            <p:nvPr userDrawn="1"/>
          </p:nvCxnSpPr>
          <p:spPr>
            <a:xfrm>
              <a:off x="479425" y="2414108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B6555386-084F-44D3-B220-7A39E6783EB0}"/>
                </a:ext>
              </a:extLst>
            </p:cNvPr>
            <p:cNvCxnSpPr/>
            <p:nvPr userDrawn="1"/>
          </p:nvCxnSpPr>
          <p:spPr>
            <a:xfrm>
              <a:off x="479425" y="2941882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3FC74258-649D-42DB-8F4B-05803E4E7B8D}"/>
                </a:ext>
              </a:extLst>
            </p:cNvPr>
            <p:cNvCxnSpPr/>
            <p:nvPr userDrawn="1"/>
          </p:nvCxnSpPr>
          <p:spPr>
            <a:xfrm>
              <a:off x="479425" y="3493249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B1A03A7E-9A9A-4333-9151-BC46EA3D27AE}"/>
                </a:ext>
              </a:extLst>
            </p:cNvPr>
            <p:cNvCxnSpPr/>
            <p:nvPr userDrawn="1"/>
          </p:nvCxnSpPr>
          <p:spPr>
            <a:xfrm>
              <a:off x="479425" y="4062439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E14D6B63-DD53-44E0-AA42-1B8355B27F89}"/>
                </a:ext>
              </a:extLst>
            </p:cNvPr>
            <p:cNvCxnSpPr/>
            <p:nvPr userDrawn="1"/>
          </p:nvCxnSpPr>
          <p:spPr>
            <a:xfrm>
              <a:off x="479425" y="4617660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EA73CE9F-97CF-4512-BA54-4F5407269A09}"/>
                </a:ext>
              </a:extLst>
            </p:cNvPr>
            <p:cNvCxnSpPr/>
            <p:nvPr userDrawn="1"/>
          </p:nvCxnSpPr>
          <p:spPr>
            <a:xfrm>
              <a:off x="479425" y="5182608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D9934C2C-659B-435B-A3B2-493AAA8DE686}"/>
                </a:ext>
              </a:extLst>
            </p:cNvPr>
            <p:cNvCxnSpPr/>
            <p:nvPr userDrawn="1"/>
          </p:nvCxnSpPr>
          <p:spPr>
            <a:xfrm>
              <a:off x="479425" y="5722022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D0207F92-367E-4524-AEC3-120A62965AEE}"/>
                </a:ext>
              </a:extLst>
            </p:cNvPr>
            <p:cNvCxnSpPr/>
            <p:nvPr userDrawn="1"/>
          </p:nvCxnSpPr>
          <p:spPr>
            <a:xfrm>
              <a:off x="479425" y="6283325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D4339DDD-B4E1-4358-B5FA-586443067ECA}"/>
              </a:ext>
            </a:extLst>
          </p:cNvPr>
          <p:cNvGrpSpPr/>
          <p:nvPr userDrawn="1"/>
        </p:nvGrpSpPr>
        <p:grpSpPr>
          <a:xfrm>
            <a:off x="2305050" y="2147408"/>
            <a:ext cx="5629275" cy="3869217"/>
            <a:chOff x="479425" y="2414108"/>
            <a:chExt cx="1611313" cy="3869217"/>
          </a:xfrm>
        </p:grpSpPr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6EBD5BF6-E829-4F5D-A7C5-0B0025A2B99F}"/>
                </a:ext>
              </a:extLst>
            </p:cNvPr>
            <p:cNvCxnSpPr/>
            <p:nvPr userDrawn="1"/>
          </p:nvCxnSpPr>
          <p:spPr>
            <a:xfrm>
              <a:off x="479425" y="2414108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D595886B-5507-40D2-BF5B-5383C7AABAD4}"/>
                </a:ext>
              </a:extLst>
            </p:cNvPr>
            <p:cNvCxnSpPr/>
            <p:nvPr userDrawn="1"/>
          </p:nvCxnSpPr>
          <p:spPr>
            <a:xfrm>
              <a:off x="479425" y="2941882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9675BA35-8745-48FB-A3AD-4DEF70AC235D}"/>
                </a:ext>
              </a:extLst>
            </p:cNvPr>
            <p:cNvCxnSpPr/>
            <p:nvPr userDrawn="1"/>
          </p:nvCxnSpPr>
          <p:spPr>
            <a:xfrm>
              <a:off x="479425" y="3493249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C039D460-405B-4C89-B79D-7C5F880B0C58}"/>
                </a:ext>
              </a:extLst>
            </p:cNvPr>
            <p:cNvCxnSpPr/>
            <p:nvPr userDrawn="1"/>
          </p:nvCxnSpPr>
          <p:spPr>
            <a:xfrm>
              <a:off x="479425" y="4062439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A13AA718-6E4C-4272-9664-3EEC7F75FBA9}"/>
                </a:ext>
              </a:extLst>
            </p:cNvPr>
            <p:cNvCxnSpPr/>
            <p:nvPr userDrawn="1"/>
          </p:nvCxnSpPr>
          <p:spPr>
            <a:xfrm>
              <a:off x="479425" y="4617660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A585297A-85B5-40D8-B839-32C2284A0177}"/>
                </a:ext>
              </a:extLst>
            </p:cNvPr>
            <p:cNvCxnSpPr/>
            <p:nvPr userDrawn="1"/>
          </p:nvCxnSpPr>
          <p:spPr>
            <a:xfrm>
              <a:off x="479425" y="5182608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45BDA541-7155-4EFF-9480-6AE2114A726F}"/>
                </a:ext>
              </a:extLst>
            </p:cNvPr>
            <p:cNvCxnSpPr/>
            <p:nvPr userDrawn="1"/>
          </p:nvCxnSpPr>
          <p:spPr>
            <a:xfrm>
              <a:off x="479425" y="5722022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FEF7B504-2473-4887-8FC2-1F170BFC35C3}"/>
                </a:ext>
              </a:extLst>
            </p:cNvPr>
            <p:cNvCxnSpPr/>
            <p:nvPr userDrawn="1"/>
          </p:nvCxnSpPr>
          <p:spPr>
            <a:xfrm>
              <a:off x="479425" y="6283325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B2810FF3-0234-4B54-BE32-7F32EEC9220B}"/>
              </a:ext>
            </a:extLst>
          </p:cNvPr>
          <p:cNvGrpSpPr/>
          <p:nvPr userDrawn="1"/>
        </p:nvGrpSpPr>
        <p:grpSpPr>
          <a:xfrm>
            <a:off x="8148636" y="2147408"/>
            <a:ext cx="3563937" cy="3869217"/>
            <a:chOff x="479425" y="2414108"/>
            <a:chExt cx="1611313" cy="3869217"/>
          </a:xfrm>
        </p:grpSpPr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63DAC0C6-1596-44CF-8D3E-DEECCFCEB7CC}"/>
                </a:ext>
              </a:extLst>
            </p:cNvPr>
            <p:cNvCxnSpPr/>
            <p:nvPr userDrawn="1"/>
          </p:nvCxnSpPr>
          <p:spPr>
            <a:xfrm>
              <a:off x="479425" y="2414108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A3FFDAAC-D868-410B-A29F-658E0FAA73D7}"/>
                </a:ext>
              </a:extLst>
            </p:cNvPr>
            <p:cNvCxnSpPr/>
            <p:nvPr userDrawn="1"/>
          </p:nvCxnSpPr>
          <p:spPr>
            <a:xfrm>
              <a:off x="479425" y="2941882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AB109B53-EDD2-476E-80A7-AFB992AF7D43}"/>
                </a:ext>
              </a:extLst>
            </p:cNvPr>
            <p:cNvCxnSpPr/>
            <p:nvPr userDrawn="1"/>
          </p:nvCxnSpPr>
          <p:spPr>
            <a:xfrm>
              <a:off x="479425" y="3493249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B04AFB6E-1ED5-4909-80A7-0C41EBB886B9}"/>
                </a:ext>
              </a:extLst>
            </p:cNvPr>
            <p:cNvCxnSpPr/>
            <p:nvPr userDrawn="1"/>
          </p:nvCxnSpPr>
          <p:spPr>
            <a:xfrm>
              <a:off x="479425" y="4062439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B8D16148-854F-429E-9BE5-ACB42857AFC3}"/>
                </a:ext>
              </a:extLst>
            </p:cNvPr>
            <p:cNvCxnSpPr/>
            <p:nvPr userDrawn="1"/>
          </p:nvCxnSpPr>
          <p:spPr>
            <a:xfrm>
              <a:off x="479425" y="4617660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2D279F8E-5166-4C03-A3BF-EE2758DA71B3}"/>
                </a:ext>
              </a:extLst>
            </p:cNvPr>
            <p:cNvCxnSpPr/>
            <p:nvPr userDrawn="1"/>
          </p:nvCxnSpPr>
          <p:spPr>
            <a:xfrm>
              <a:off x="479425" y="5182608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3A451ACE-7DEC-41A9-A0A0-952E37DFB5A8}"/>
                </a:ext>
              </a:extLst>
            </p:cNvPr>
            <p:cNvCxnSpPr/>
            <p:nvPr userDrawn="1"/>
          </p:nvCxnSpPr>
          <p:spPr>
            <a:xfrm>
              <a:off x="479425" y="5722022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4A4AEAD-0AA2-4ADE-A79A-B34BB9BAFAA2}"/>
                </a:ext>
              </a:extLst>
            </p:cNvPr>
            <p:cNvCxnSpPr/>
            <p:nvPr userDrawn="1"/>
          </p:nvCxnSpPr>
          <p:spPr>
            <a:xfrm>
              <a:off x="479425" y="6283325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834548-5653-41F2-B56C-2C649F09CA2A}"/>
              </a:ext>
            </a:extLst>
          </p:cNvPr>
          <p:cNvSpPr>
            <a:spLocks noGrp="1"/>
          </p:cNvSpPr>
          <p:nvPr>
            <p:ph type="dt" sz="half" idx="85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11/26/2025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E97B84B0-822D-49C6-A34C-86186352F6A5}"/>
              </a:ext>
            </a:extLst>
          </p:cNvPr>
          <p:cNvSpPr>
            <a:spLocks noGrp="1"/>
          </p:cNvSpPr>
          <p:nvPr>
            <p:ph type="ftr" sz="quarter" idx="86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FD0B388B-F2D2-4661-9DC9-E8C0621E3BBE}"/>
              </a:ext>
            </a:extLst>
          </p:cNvPr>
          <p:cNvSpPr>
            <a:spLocks noGrp="1"/>
          </p:cNvSpPr>
          <p:nvPr>
            <p:ph type="sldNum" sz="quarter" idx="87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453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" y="0"/>
            <a:ext cx="12191999" cy="6283325"/>
          </a:xfrm>
          <a:solidFill>
            <a:schemeClr val="tx1"/>
          </a:solidFill>
        </p:spPr>
        <p:txBody>
          <a:bodyPr vert="horz" lIns="396000" tIns="1188000" rIns="0" bIns="0" rtlCol="0" anchor="t">
            <a:noAutofit/>
          </a:bodyPr>
          <a:lstStyle>
            <a:lvl1pPr>
              <a:defRPr lang="en-US" sz="11200">
                <a:solidFill>
                  <a:schemeClr val="bg1"/>
                </a:solidFill>
              </a:defRPr>
            </a:lvl1pPr>
          </a:lstStyle>
          <a:p>
            <a:pPr marL="0" lvl="0"/>
            <a:r>
              <a:rPr lang="en-US" noProof="0"/>
              <a:t>No.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E59AC80-2065-4B79-ABB9-E0090AED57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9425" y="1905581"/>
            <a:ext cx="4533899" cy="3355393"/>
          </a:xfrm>
        </p:spPr>
        <p:txBody>
          <a:bodyPr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 marL="199104" indent="0">
              <a:buNone/>
              <a:defRPr sz="2400" b="1">
                <a:solidFill>
                  <a:schemeClr val="bg1"/>
                </a:solidFill>
              </a:defRPr>
            </a:lvl2pPr>
            <a:lvl3pPr marL="398209" indent="0">
              <a:buNone/>
              <a:defRPr sz="2400" b="1">
                <a:solidFill>
                  <a:schemeClr val="bg1"/>
                </a:solidFill>
              </a:defRPr>
            </a:lvl3pPr>
            <a:lvl4pPr marL="597314" indent="0">
              <a:buNone/>
              <a:defRPr sz="2400" b="1">
                <a:solidFill>
                  <a:schemeClr val="bg1"/>
                </a:solidFill>
              </a:defRPr>
            </a:lvl4pPr>
            <a:lvl5pPr marL="810640" indent="0">
              <a:buNone/>
              <a:defRPr sz="2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Chapter description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9CADED-E389-4A90-8695-2241B35CC4B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11/26/2025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A70BB6-25A7-4634-8894-E73E4AFD407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63D1F-9BC2-4C83-B4E0-D420BF762FF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405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billede 3">
            <a:extLst>
              <a:ext uri="{FF2B5EF4-FFF2-40B4-BE49-F238E27FC236}">
                <a16:creationId xmlns:a16="http://schemas.microsoft.com/office/drawing/2014/main" id="{4B4BFD70-DB4E-40A7-BB2B-CDCE358B2D1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283325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/>
              <a:t>Click to insert a picture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F308AD-319A-4257-8F36-D8EC672BBAF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11/26/2025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2CDDB3-FE79-401E-B3FC-2814F04A41D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6AB3FD-5A37-415A-B656-2C687E1EE8C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510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8012001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63" imgH="659" progId="TCLayout.ActiveDocument.1">
                  <p:embed/>
                </p:oleObj>
              </mc:Choice>
              <mc:Fallback>
                <p:oleObj name="think-cell Slide" r:id="rId3" imgW="663" imgH="659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B898C72-7053-41C8-962D-E7ABA07F07D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DF8D286F-0631-4A74-BC0F-B8FAF09572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8CF4EB-E2D2-439D-9045-B7CD284FB983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11/26/2025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58D13E1-3A34-43A4-9A9E-36AA97573910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79AEF6-0861-4BED-8DBA-F8E201DBF67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014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_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billede 3">
            <a:extLst>
              <a:ext uri="{FF2B5EF4-FFF2-40B4-BE49-F238E27FC236}">
                <a16:creationId xmlns:a16="http://schemas.microsoft.com/office/drawing/2014/main" id="{EA5BEF5B-9DC4-192D-FEE0-588095A2FA3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0" y="0"/>
            <a:ext cx="12192000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/>
              <a:t>Click to insert a picture</a:t>
            </a:r>
          </a:p>
        </p:txBody>
      </p:sp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8012001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63" imgH="659" progId="TCLayout.ActiveDocument.1">
                  <p:embed/>
                </p:oleObj>
              </mc:Choice>
              <mc:Fallback>
                <p:oleObj name="think-cell Slide" r:id="rId3" imgW="663" imgH="659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5311301" y="2658893"/>
            <a:ext cx="6403225" cy="3621215"/>
          </a:xfrm>
        </p:spPr>
        <p:txBody>
          <a:bodyPr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DF8D286F-0631-4A74-BC0F-B8FAF09572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2672072"/>
            <a:ext cx="4027724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8CF4EB-E2D2-439D-9045-B7CD284FB983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11/26/2025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58D13E1-3A34-43A4-9A9E-36AA97573910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79AEF6-0861-4BED-8DBA-F8E201DBF67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367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6B0225-7039-48B3-98CA-F9C79F378E5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A0ABC626-455B-41B0-A0E7-A5E156590607}" type="datetime1">
              <a:rPr lang="en-US" smtClean="0"/>
              <a:pPr/>
              <a:t>11/26/2025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861D1-EF2F-4EB2-AEF2-E522D67DA9D4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C9D6DA-69E9-442F-A773-A891DDE182EB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Content Placeholder 15">
            <a:extLst>
              <a:ext uri="{FF2B5EF4-FFF2-40B4-BE49-F238E27FC236}">
                <a16:creationId xmlns:a16="http://schemas.microsoft.com/office/drawing/2014/main" id="{0E30B8C3-99BC-4EA8-9F51-16441ACFF12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79425" y="1520455"/>
            <a:ext cx="5453230" cy="4610837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lIns="216000" tIns="216000" rIns="180000" bIns="216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15" name="Content Placeholder 15">
            <a:extLst>
              <a:ext uri="{FF2B5EF4-FFF2-40B4-BE49-F238E27FC236}">
                <a16:creationId xmlns:a16="http://schemas.microsoft.com/office/drawing/2014/main" id="{75D73B26-0895-4883-BA0C-764814FBE6E2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6257393" y="1520455"/>
            <a:ext cx="5453230" cy="4610837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lIns="216000" tIns="216000" rIns="180000" bIns="216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5933180D-75FE-4F14-8D5E-D9A2074AA93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D00FB905-32CD-42E9-8258-F12B297987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1121854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ags" Target="../tags/tag2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4D86BCF4-A7BD-C4A3-F4E2-DDAC1E0AAD62}"/>
              </a:ext>
            </a:extLst>
          </p:cNvPr>
          <p:cNvSpPr/>
          <p:nvPr userDrawn="1"/>
        </p:nvSpPr>
        <p:spPr>
          <a:xfrm>
            <a:off x="1" y="6279964"/>
            <a:ext cx="12192000" cy="578036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>
              <a:solidFill>
                <a:schemeClr val="tx1"/>
              </a:solidFill>
            </a:endParaRPr>
          </a:p>
        </p:txBody>
      </p:sp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30"/>
            </p:custDataLst>
            <p:extLst>
              <p:ext uri="{D42A27DB-BD31-4B8C-83A1-F6EECF244321}">
                <p14:modId xmlns:p14="http://schemas.microsoft.com/office/powerpoint/2010/main" val="3594057031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1" imgW="270" imgH="270" progId="TCLayout.ActiveDocument.1">
                  <p:embed/>
                </p:oleObj>
              </mc:Choice>
              <mc:Fallback>
                <p:oleObj name="think-cell Slide" r:id="rId31" imgW="270" imgH="270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9425" y="494490"/>
            <a:ext cx="11233150" cy="451808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noProof="0"/>
              <a:t>Click to edit 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416345"/>
            <a:ext cx="11235102" cy="486376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08551" y="6529068"/>
            <a:ext cx="75995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bg2"/>
                </a:solidFill>
              </a:defRPr>
            </a:lvl1pPr>
          </a:lstStyle>
          <a:p>
            <a:fld id="{A0ABC626-455B-41B0-A0E7-A5E156590607}" type="datetime1">
              <a:rPr lang="en-US" smtClean="0"/>
              <a:pPr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20896" y="6529068"/>
            <a:ext cx="2087655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pPr algn="l"/>
            <a:r>
              <a:rPr lang="en-US"/>
              <a:t>COMPANY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9426" y="6529068"/>
            <a:ext cx="27017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bg2"/>
                </a:solidFill>
              </a:defRPr>
            </a:lvl1pPr>
          </a:lstStyle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0" name="Picture 59">
            <a:extLst>
              <a:ext uri="{FF2B5EF4-FFF2-40B4-BE49-F238E27FC236}">
                <a16:creationId xmlns:a16="http://schemas.microsoft.com/office/drawing/2014/main" id="{E554F899-0C42-4584-AB31-B3CB5C39A5FE}"/>
              </a:ext>
            </a:extLst>
          </p:cNvPr>
          <p:cNvPicPr>
            <a:picLocks noChangeAspect="1"/>
          </p:cNvPicPr>
          <p:nvPr userDrawn="1"/>
        </p:nvPicPr>
        <p:blipFill>
          <a:blip r:embed="rId33"/>
          <a:stretch>
            <a:fillRect/>
          </a:stretch>
        </p:blipFill>
        <p:spPr>
          <a:xfrm>
            <a:off x="10221763" y="6280109"/>
            <a:ext cx="1698923" cy="578036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9F4330D-ED58-4D57-AF19-921FEB513F99}"/>
              </a:ext>
            </a:extLst>
          </p:cNvPr>
          <p:cNvCxnSpPr/>
          <p:nvPr userDrawn="1"/>
        </p:nvCxnSpPr>
        <p:spPr>
          <a:xfrm>
            <a:off x="759891" y="6529068"/>
            <a:ext cx="0" cy="153888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6565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97" r:id="rId2"/>
    <p:sldLayoutId id="2147483735" r:id="rId3"/>
    <p:sldLayoutId id="2147483698" r:id="rId4"/>
    <p:sldLayoutId id="2147483660" r:id="rId5"/>
    <p:sldLayoutId id="2147483725" r:id="rId6"/>
    <p:sldLayoutId id="2147483650" r:id="rId7"/>
    <p:sldLayoutId id="2147483760" r:id="rId8"/>
    <p:sldLayoutId id="2147483652" r:id="rId9"/>
    <p:sldLayoutId id="2147483721" r:id="rId10"/>
    <p:sldLayoutId id="2147483739" r:id="rId11"/>
    <p:sldLayoutId id="2147483738" r:id="rId12"/>
    <p:sldLayoutId id="2147483724" r:id="rId13"/>
    <p:sldLayoutId id="2147483653" r:id="rId14"/>
    <p:sldLayoutId id="2147483723" r:id="rId15"/>
    <p:sldLayoutId id="2147483752" r:id="rId16"/>
    <p:sldLayoutId id="2147483753" r:id="rId17"/>
    <p:sldLayoutId id="2147483757" r:id="rId18"/>
    <p:sldLayoutId id="2147483756" r:id="rId19"/>
    <p:sldLayoutId id="2147483754" r:id="rId20"/>
    <p:sldLayoutId id="2147483654" r:id="rId21"/>
    <p:sldLayoutId id="2147483758" r:id="rId22"/>
    <p:sldLayoutId id="2147483759" r:id="rId23"/>
    <p:sldLayoutId id="2147483732" r:id="rId24"/>
    <p:sldLayoutId id="2147483731" r:id="rId25"/>
    <p:sldLayoutId id="2147483728" r:id="rId26"/>
    <p:sldLayoutId id="2147483736" r:id="rId27"/>
    <p:sldLayoutId id="2147483720" r:id="rId28"/>
  </p:sldLayoutIdLst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  <p:hf hdr="0" dt="0"/>
  <p:txStyles>
    <p:titleStyle>
      <a:lvl1pPr algn="l" defTabSz="1023967" rtl="0" eaLnBrk="1" latinLnBrk="0" hangingPunct="1">
        <a:lnSpc>
          <a:spcPts val="3100"/>
        </a:lnSpc>
        <a:spcBef>
          <a:spcPct val="0"/>
        </a:spcBef>
        <a:spcAft>
          <a:spcPts val="400"/>
        </a:spcAft>
        <a:buNone/>
        <a:tabLst>
          <a:tab pos="989013" algn="l"/>
        </a:tabLst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9105" indent="-199105" algn="l" defTabSz="1023967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98209" indent="-199105" algn="l" defTabSz="1023967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597314" indent="-199105" algn="l" defTabSz="1023967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810641" indent="-213327" algn="l" defTabSz="1023967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009745" indent="-199105" algn="l" defTabSz="1023967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815910" indent="-255992" algn="l" defTabSz="1023967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27892" indent="-255992" algn="l" defTabSz="1023967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839876" indent="-255992" algn="l" defTabSz="1023967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351859" indent="-255992" algn="l" defTabSz="1023967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1984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23967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35951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7934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59918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71901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83884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95868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00" userDrawn="1">
          <p15:clr>
            <a:srgbClr val="F26B43"/>
          </p15:clr>
        </p15:guide>
        <p15:guide id="2" pos="302" userDrawn="1">
          <p15:clr>
            <a:srgbClr val="F26B43"/>
          </p15:clr>
        </p15:guide>
        <p15:guide id="4" orient="horz" pos="3952" userDrawn="1">
          <p15:clr>
            <a:srgbClr val="F26B43"/>
          </p15:clr>
        </p15:guide>
        <p15:guide id="5" pos="7378" userDrawn="1">
          <p15:clr>
            <a:srgbClr val="F26B43"/>
          </p15:clr>
        </p15:guide>
        <p15:guide id="10" orient="horz" pos="890" userDrawn="1">
          <p15:clr>
            <a:srgbClr val="F26B43"/>
          </p15:clr>
        </p15:guide>
        <p15:guide id="18" pos="1317" userDrawn="1">
          <p15:clr>
            <a:srgbClr val="A4A3A4"/>
          </p15:clr>
        </p15:guide>
        <p15:guide id="19" pos="1452" userDrawn="1">
          <p15:clr>
            <a:srgbClr val="A4A3A4"/>
          </p15:clr>
        </p15:guide>
        <p15:guide id="22" pos="2544" userDrawn="1">
          <p15:clr>
            <a:srgbClr val="A4A3A4"/>
          </p15:clr>
        </p15:guide>
        <p15:guide id="23" pos="2679" userDrawn="1">
          <p15:clr>
            <a:srgbClr val="A4A3A4"/>
          </p15:clr>
        </p15:guide>
        <p15:guide id="26" pos="3771" userDrawn="1">
          <p15:clr>
            <a:srgbClr val="A4A3A4"/>
          </p15:clr>
        </p15:guide>
        <p15:guide id="27" pos="3906" userDrawn="1">
          <p15:clr>
            <a:srgbClr val="A4A3A4"/>
          </p15:clr>
        </p15:guide>
        <p15:guide id="30" pos="4998" userDrawn="1">
          <p15:clr>
            <a:srgbClr val="A4A3A4"/>
          </p15:clr>
        </p15:guide>
        <p15:guide id="31" pos="5133" userDrawn="1">
          <p15:clr>
            <a:srgbClr val="A4A3A4"/>
          </p15:clr>
        </p15:guide>
        <p15:guide id="34" pos="6225" userDrawn="1">
          <p15:clr>
            <a:srgbClr val="A4A3A4"/>
          </p15:clr>
        </p15:guide>
        <p15:guide id="35" pos="6360" userDrawn="1">
          <p15:clr>
            <a:srgbClr val="A4A3A4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86049566-6887-A115-9321-0F156B2DB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6A1C2A9-B65F-F20C-9052-DEEE8F75F3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97D2475-0BEA-D11B-04A1-02185C0A2E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95364D-7055-3A45-B36C-A5D67327A59D}" type="datetimeFigureOut">
              <a:rPr lang="da-DK" smtClean="0"/>
              <a:t>26-11-2025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4FDB27B-1AA3-529A-A2F5-1572465FD9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76943DD-536D-8D84-B662-ACD03B34C0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0C1269-0481-8745-BCDC-8C4D5E3C169F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97552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hyperlink" Target="https://nilfisk.23video.com/secret/117527475/f17687f54d1aaf4d15a5832ed3ba487e" TargetMode="External"/><Relationship Id="rId7" Type="http://schemas.openxmlformats.org/officeDocument/2006/relationships/hyperlink" Target="https://nilfisk.23video.com/secret/117527496/3e872f30636e15bbe44e2fdf07443520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1.xml"/><Relationship Id="rId6" Type="http://schemas.openxmlformats.org/officeDocument/2006/relationships/image" Target="../media/image12.png"/><Relationship Id="rId5" Type="http://schemas.openxmlformats.org/officeDocument/2006/relationships/hyperlink" Target="https://nilfisk.23video.com/secret/117527485/925850ae64672c21cf57ccb385c618d1" TargetMode="External"/><Relationship Id="rId10" Type="http://schemas.openxmlformats.org/officeDocument/2006/relationships/image" Target="../media/image14.png"/><Relationship Id="rId4" Type="http://schemas.openxmlformats.org/officeDocument/2006/relationships/image" Target="../media/image11.png"/><Relationship Id="rId9" Type="http://schemas.openxmlformats.org/officeDocument/2006/relationships/hyperlink" Target="https://nilfisk.23video.com/secret/117527495/283261038433a2cc091db37896292738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hyperlink" Target="https://nilfisk.23video.com/secret/117527486/09081653800f0d437daade263723fccd" TargetMode="External"/><Relationship Id="rId7" Type="http://schemas.openxmlformats.org/officeDocument/2006/relationships/hyperlink" Target="https://nilfisk.23video.com/secret/117527509/0f6e73d60be6469df270e3a8c9dc5337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1.xml"/><Relationship Id="rId6" Type="http://schemas.openxmlformats.org/officeDocument/2006/relationships/image" Target="../media/image16.png"/><Relationship Id="rId5" Type="http://schemas.openxmlformats.org/officeDocument/2006/relationships/hyperlink" Target="https://nilfisk.23video.com/secret/117527507/00174a752a2c6e6254e31275ddafe943" TargetMode="External"/><Relationship Id="rId10" Type="http://schemas.openxmlformats.org/officeDocument/2006/relationships/image" Target="../media/image18.png"/><Relationship Id="rId4" Type="http://schemas.openxmlformats.org/officeDocument/2006/relationships/image" Target="../media/image15.png"/><Relationship Id="rId9" Type="http://schemas.openxmlformats.org/officeDocument/2006/relationships/hyperlink" Target="https://nilfisk.23video.com/secret/117527508/4478361b9a33daa6705afe559d48f8b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DB4B19-1386-9CFC-1F32-331E4FD039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782AAD-6B50-B010-B309-C919BA47B7A6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920896" y="6220143"/>
            <a:ext cx="2087655" cy="153888"/>
          </a:xfrm>
        </p:spPr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95A778-122B-0D9F-AAFF-67EE4397B155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479426" y="6220143"/>
            <a:ext cx="270170" cy="153888"/>
          </a:xfrm>
        </p:spPr>
        <p:txBody>
          <a:bodyPr/>
          <a:lstStyle/>
          <a:p>
            <a:fld id="{6C385236-B7BA-4938-9EA6-6DEC8CA653D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8AFDD330-5C34-48AD-126B-67EBF32D1E41}"/>
              </a:ext>
            </a:extLst>
          </p:cNvPr>
          <p:cNvSpPr txBox="1">
            <a:spLocks/>
          </p:cNvSpPr>
          <p:nvPr/>
        </p:nvSpPr>
        <p:spPr>
          <a:xfrm>
            <a:off x="475521" y="559724"/>
            <a:ext cx="11235102" cy="53952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100"/>
              <a:t>Format: 1080 x 1350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10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6" name="Title 10">
            <a:extLst>
              <a:ext uri="{FF2B5EF4-FFF2-40B4-BE49-F238E27FC236}">
                <a16:creationId xmlns:a16="http://schemas.microsoft.com/office/drawing/2014/main" id="{4EF307F9-F214-CF4C-FB1F-CFAC39FE2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5" y="185565"/>
            <a:ext cx="11233150" cy="388013"/>
          </a:xfrm>
        </p:spPr>
        <p:txBody>
          <a:bodyPr/>
          <a:lstStyle/>
          <a:p>
            <a:r>
              <a:rPr lang="en-US" sz="2000" b="0"/>
              <a:t>Dealer Package / 8 x Organic </a:t>
            </a:r>
            <a:r>
              <a:rPr lang="en-US" sz="2000" b="0" err="1"/>
              <a:t>SoMe</a:t>
            </a:r>
            <a:r>
              <a:rPr lang="en-US" sz="2000" b="0"/>
              <a:t> - LinkedIn</a:t>
            </a:r>
          </a:p>
        </p:txBody>
      </p:sp>
      <p:pic>
        <p:nvPicPr>
          <p:cNvPr id="3" name="Billede 5" descr="Et billede, der indeholder Mobiltelefon, Kommunikationsenhed, Transportabel kommunikationsenhed, Mobilenhed&#10;&#10;Automatisk genereret beskrivelse">
            <a:extLst>
              <a:ext uri="{FF2B5EF4-FFF2-40B4-BE49-F238E27FC236}">
                <a16:creationId xmlns:a16="http://schemas.microsoft.com/office/drawing/2014/main" id="{78F44F3C-4E70-5C32-8447-46279EF0DD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896" y="974958"/>
            <a:ext cx="2639033" cy="469161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31182CF-521E-50B9-F976-99AC7DBD2285}"/>
              </a:ext>
            </a:extLst>
          </p:cNvPr>
          <p:cNvSpPr txBox="1"/>
          <p:nvPr/>
        </p:nvSpPr>
        <p:spPr>
          <a:xfrm>
            <a:off x="1247493" y="2145130"/>
            <a:ext cx="1901245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kern="100" dirty="0">
                <a:effectLst/>
                <a:ea typeface="Aptos" panose="020B0004020202020204" pitchFamily="34" charset="0"/>
                <a:cs typeface="Apple Color Emoji" pitchFamily="2" charset="0"/>
              </a:rPr>
              <a:t>🔋</a:t>
            </a:r>
            <a:r>
              <a:rPr lang="en-US" sz="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 A new formula for freedom</a:t>
            </a:r>
            <a:br>
              <a:rPr lang="en-US" sz="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Introducing the Nilfisk AERO Battery Vacuum range — built for fast, efficient cleaning and powered to last. </a:t>
            </a:r>
            <a:r>
              <a:rPr lang="en-US" sz="800" kern="100" dirty="0">
                <a:effectLst/>
                <a:ea typeface="Aptos" panose="020B0004020202020204" pitchFamily="34" charset="0"/>
                <a:cs typeface="Apple Color Emoji" pitchFamily="2" charset="0"/>
              </a:rPr>
              <a:t>💪</a:t>
            </a:r>
            <a:endParaRPr lang="en-US" sz="8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kern="100" dirty="0">
                <a:effectLst/>
                <a:ea typeface="Aptos" panose="020B0004020202020204" pitchFamily="34" charset="0"/>
                <a:cs typeface="Apple Color Emoji" pitchFamily="2" charset="0"/>
              </a:rPr>
              <a:t>✅</a:t>
            </a:r>
            <a:r>
              <a:rPr lang="en-US" sz="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Wet or dry</a:t>
            </a:r>
            <a:br>
              <a:rPr lang="en-US" sz="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800" kern="100" dirty="0">
                <a:effectLst/>
                <a:ea typeface="Aptos" panose="020B0004020202020204" pitchFamily="34" charset="0"/>
                <a:cs typeface="Apple Color Emoji" pitchFamily="2" charset="0"/>
              </a:rPr>
              <a:t>✅</a:t>
            </a:r>
            <a:r>
              <a:rPr lang="en-US" sz="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Quick or tough</a:t>
            </a:r>
            <a:br>
              <a:rPr lang="en-US" sz="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800" kern="100" dirty="0">
                <a:effectLst/>
                <a:ea typeface="Aptos" panose="020B0004020202020204" pitchFamily="34" charset="0"/>
                <a:cs typeface="Apple Color Emoji" pitchFamily="2" charset="0"/>
              </a:rPr>
              <a:t>✅</a:t>
            </a:r>
            <a:r>
              <a:rPr lang="en-US" sz="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No cords. No limits. Just nonstop performance.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Ready to clean without compromise?</a:t>
            </a:r>
            <a:br>
              <a:rPr lang="en-US" sz="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800" kern="100" dirty="0">
                <a:effectLst/>
                <a:ea typeface="Aptos" panose="020B0004020202020204" pitchFamily="34" charset="0"/>
                <a:cs typeface="Apple Color Emoji" pitchFamily="2" charset="0"/>
              </a:rPr>
              <a:t>👉</a:t>
            </a:r>
            <a:r>
              <a:rPr lang="en-US" sz="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 Contact us to learn more.</a:t>
            </a:r>
          </a:p>
          <a:p>
            <a:pPr marL="0" marR="0" indent="0">
              <a:spcBef>
                <a:spcPts val="0"/>
              </a:spcBef>
              <a:spcAft>
                <a:spcPts val="800"/>
              </a:spcAft>
              <a:buNone/>
            </a:pPr>
            <a:endParaRPr lang="en-US" sz="800" i="1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Billede 5" descr="Et billede, der indeholder Mobiltelefon, Kommunikationsenhed, Transportabel kommunikationsenhed, Mobilenhed&#10;&#10;Automatisk genereret beskrivelse">
            <a:extLst>
              <a:ext uri="{FF2B5EF4-FFF2-40B4-BE49-F238E27FC236}">
                <a16:creationId xmlns:a16="http://schemas.microsoft.com/office/drawing/2014/main" id="{0B7CEC61-EFC3-EDA3-1082-D30015CB71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7486" y="974958"/>
            <a:ext cx="2639033" cy="4691615"/>
          </a:xfrm>
          <a:prstGeom prst="rect">
            <a:avLst/>
          </a:prstGeom>
        </p:spPr>
      </p:pic>
      <p:pic>
        <p:nvPicPr>
          <p:cNvPr id="10" name="Billede 5" descr="Et billede, der indeholder Mobiltelefon, Kommunikationsenhed, Transportabel kommunikationsenhed, Mobilenhed&#10;&#10;Automatisk genereret beskrivelse">
            <a:extLst>
              <a:ext uri="{FF2B5EF4-FFF2-40B4-BE49-F238E27FC236}">
                <a16:creationId xmlns:a16="http://schemas.microsoft.com/office/drawing/2014/main" id="{AFDC3809-4CE0-42A7-49E0-91554B6E35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0348" y="974958"/>
            <a:ext cx="2639033" cy="4691615"/>
          </a:xfrm>
          <a:prstGeom prst="rect">
            <a:avLst/>
          </a:prstGeom>
        </p:spPr>
      </p:pic>
      <p:pic>
        <p:nvPicPr>
          <p:cNvPr id="12" name="Billede 5" descr="Et billede, der indeholder Mobiltelefon, Kommunikationsenhed, Transportabel kommunikationsenhed, Mobilenhed&#10;&#10;Automatisk genereret beskrivelse">
            <a:extLst>
              <a:ext uri="{FF2B5EF4-FFF2-40B4-BE49-F238E27FC236}">
                <a16:creationId xmlns:a16="http://schemas.microsoft.com/office/drawing/2014/main" id="{E4BCFE77-8C08-D3A1-5D5D-95CEF7533C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6938" y="974958"/>
            <a:ext cx="2639033" cy="469161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679F2E13-2286-8E8A-2852-94AD76CC6665}"/>
              </a:ext>
            </a:extLst>
          </p:cNvPr>
          <p:cNvSpPr txBox="1"/>
          <p:nvPr/>
        </p:nvSpPr>
        <p:spPr>
          <a:xfrm>
            <a:off x="3948677" y="2048513"/>
            <a:ext cx="1807369" cy="2194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kern="10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⚡</a:t>
            </a:r>
            <a:r>
              <a:rPr lang="en-US" sz="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Free to move. Power to finish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Meet the all-new </a:t>
            </a:r>
            <a:r>
              <a:rPr lang="en-US" sz="800" kern="10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Nilfisk</a:t>
            </a:r>
            <a:r>
              <a:rPr lang="en-US" sz="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AERO Battery Vacuum range – engineered for speed, strength, and simplicity. </a:t>
            </a:r>
            <a:r>
              <a:rPr lang="en-US" sz="800" kern="10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👌</a:t>
            </a:r>
            <a:endParaRPr lang="en-US" sz="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From wet to dry, quick to tough – tackle any mess, anywhere with powerful cordless performance.</a:t>
            </a:r>
            <a:br>
              <a:rPr lang="en-US" sz="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 hassle. Just clean.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kern="10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👉</a:t>
            </a:r>
            <a:r>
              <a:rPr lang="en-US" sz="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Contact us to learn how the AERO Battery can power your cleaning.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en-US" sz="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55CBAEF-805E-D341-865B-5C65DA31EBF7}"/>
              </a:ext>
            </a:extLst>
          </p:cNvPr>
          <p:cNvSpPr txBox="1"/>
          <p:nvPr/>
        </p:nvSpPr>
        <p:spPr>
          <a:xfrm>
            <a:off x="6590277" y="2048513"/>
            <a:ext cx="1807369" cy="2336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kern="100" dirty="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🔋</a:t>
            </a:r>
            <a:r>
              <a:rPr lang="en-US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No plug, just play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new Nilfisk AERO Battery Vacuum range is built for seamless, all-battery-powered operation — delivering reliable, uninterrupted performance, wet or dry. </a:t>
            </a:r>
            <a:r>
              <a:rPr lang="en-US" sz="800" kern="100" dirty="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✨</a:t>
            </a:r>
            <a:endParaRPr lang="en-US" sz="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With easy</a:t>
            </a:r>
            <a:r>
              <a:rPr lang="en-DK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maintenance and Bluetooth support, you can boost productivity and cut downtime.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kern="100" dirty="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👉</a:t>
            </a:r>
            <a:r>
              <a:rPr lang="en-US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Contact us to power up your cleaning.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en-US" sz="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7213AD3-1A26-4F16-6813-C684DFD141FF}"/>
              </a:ext>
            </a:extLst>
          </p:cNvPr>
          <p:cNvSpPr txBox="1"/>
          <p:nvPr/>
        </p:nvSpPr>
        <p:spPr>
          <a:xfrm>
            <a:off x="9231877" y="2048513"/>
            <a:ext cx="1807369" cy="24663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kern="10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⚡</a:t>
            </a:r>
            <a:r>
              <a:rPr lang="en-US" sz="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Lose the cord. Keep the power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new </a:t>
            </a:r>
            <a:r>
              <a:rPr lang="en-US" sz="800" kern="10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Nilfisk</a:t>
            </a:r>
            <a:r>
              <a:rPr lang="en-US" sz="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AERO Battery Vacuum range gives you the freedom to clean anywhere and tackle any task with powerful, battery-powered performance.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kern="10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💨</a:t>
            </a:r>
            <a:r>
              <a:rPr lang="en-US" sz="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Strong suction clears dust and debris — wet or dry — in no time.</a:t>
            </a:r>
            <a:br>
              <a:rPr lang="en-US" sz="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800" kern="10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✅</a:t>
            </a:r>
            <a:r>
              <a:rPr lang="en-US" sz="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r>
              <a:rPr lang="en-US" sz="800" i="1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Push Clean</a:t>
            </a:r>
            <a:r>
              <a:rPr lang="en-US" sz="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technology keeps performance consistent and downtime low.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kern="10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👉</a:t>
            </a:r>
            <a:r>
              <a:rPr lang="en-US" sz="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Contact us to discover cordless cleaning that keeps up.</a:t>
            </a:r>
          </a:p>
          <a:p>
            <a:pPr>
              <a:spcAft>
                <a:spcPts val="800"/>
              </a:spcAft>
            </a:pPr>
            <a:endParaRPr lang="en-US" sz="800" i="1" kern="10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>
            <a:hlinkClick r:id="rId3"/>
            <a:extLst>
              <a:ext uri="{FF2B5EF4-FFF2-40B4-BE49-F238E27FC236}">
                <a16:creationId xmlns:a16="http://schemas.microsoft.com/office/drawing/2014/main" id="{57033F50-B89C-78E1-36B8-43D3B458F7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20568" y="3852881"/>
            <a:ext cx="1514475" cy="188595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666889D8-F00C-DAE1-17BF-4AC7959F379A}"/>
              </a:ext>
            </a:extLst>
          </p:cNvPr>
          <p:cNvSpPr txBox="1"/>
          <p:nvPr/>
        </p:nvSpPr>
        <p:spPr>
          <a:xfrm>
            <a:off x="665556" y="5811089"/>
            <a:ext cx="221427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800" b="0" i="0" dirty="0">
                <a:solidFill>
                  <a:srgbClr val="000000"/>
                </a:solidFill>
                <a:effectLst/>
                <a:latin typeface="+mj-lt"/>
              </a:rPr>
              <a:t>https://nilfisk.23video.com/secret/117527475/f17687f54d1aaf4d15a5832ed3ba487e</a:t>
            </a:r>
            <a:endParaRPr lang="da-DK" sz="800" dirty="0">
              <a:latin typeface="+mj-lt"/>
            </a:endParaRPr>
          </a:p>
        </p:txBody>
      </p:sp>
      <p:pic>
        <p:nvPicPr>
          <p:cNvPr id="19" name="Picture 18">
            <a:hlinkClick r:id="rId5"/>
            <a:extLst>
              <a:ext uri="{FF2B5EF4-FFF2-40B4-BE49-F238E27FC236}">
                <a16:creationId xmlns:a16="http://schemas.microsoft.com/office/drawing/2014/main" id="{786CEA0D-0E5E-34B8-92FC-7715F53CA30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95123" y="4108347"/>
            <a:ext cx="1514475" cy="1933575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7ADC06B4-8ED4-34F9-7C34-2173DA010F0F}"/>
              </a:ext>
            </a:extLst>
          </p:cNvPr>
          <p:cNvSpPr txBox="1"/>
          <p:nvPr/>
        </p:nvSpPr>
        <p:spPr>
          <a:xfrm>
            <a:off x="3646032" y="6127809"/>
            <a:ext cx="241265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800" b="0" i="0" dirty="0">
                <a:solidFill>
                  <a:srgbClr val="000000"/>
                </a:solidFill>
                <a:effectLst/>
                <a:latin typeface="+mj-lt"/>
              </a:rPr>
              <a:t>https://nilfisk.23video.com/secret/117527485/925850ae64672c21cf57ccb385c618d1</a:t>
            </a:r>
            <a:endParaRPr lang="da-DK" sz="800" dirty="0">
              <a:latin typeface="+mj-lt"/>
            </a:endParaRPr>
          </a:p>
        </p:txBody>
      </p:sp>
      <p:pic>
        <p:nvPicPr>
          <p:cNvPr id="25" name="Picture 24">
            <a:hlinkClick r:id="rId7"/>
            <a:extLst>
              <a:ext uri="{FF2B5EF4-FFF2-40B4-BE49-F238E27FC236}">
                <a16:creationId xmlns:a16="http://schemas.microsoft.com/office/drawing/2014/main" id="{89FF7F26-80A1-BAEB-5CC7-B8726E98509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83192" y="4063627"/>
            <a:ext cx="1571625" cy="1924050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600A73AE-2562-7BBF-D268-09202DD4840A}"/>
              </a:ext>
            </a:extLst>
          </p:cNvPr>
          <p:cNvSpPr txBox="1"/>
          <p:nvPr/>
        </p:nvSpPr>
        <p:spPr>
          <a:xfrm>
            <a:off x="6662020" y="6054585"/>
            <a:ext cx="211609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800" b="0" i="0" dirty="0">
                <a:solidFill>
                  <a:srgbClr val="000000"/>
                </a:solidFill>
                <a:effectLst/>
                <a:latin typeface="+mj-lt"/>
              </a:rPr>
              <a:t>https://nilfisk.23video.com/secret/117527496/3e872f30636e15bbe44e2fdf07443520</a:t>
            </a:r>
            <a:endParaRPr lang="da-DK" sz="800" dirty="0">
              <a:latin typeface="+mj-lt"/>
            </a:endParaRPr>
          </a:p>
        </p:txBody>
      </p:sp>
      <p:pic>
        <p:nvPicPr>
          <p:cNvPr id="31" name="Picture 30">
            <a:hlinkClick r:id="rId9"/>
            <a:extLst>
              <a:ext uri="{FF2B5EF4-FFF2-40B4-BE49-F238E27FC236}">
                <a16:creationId xmlns:a16="http://schemas.microsoft.com/office/drawing/2014/main" id="{AC5253BE-0024-2157-6D9A-D6387BE68F6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444233" y="4243153"/>
            <a:ext cx="1504950" cy="1905000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46F51F37-D9F4-1F9C-8358-A4F9FD2376D6}"/>
              </a:ext>
            </a:extLst>
          </p:cNvPr>
          <p:cNvSpPr txBox="1"/>
          <p:nvPr/>
        </p:nvSpPr>
        <p:spPr>
          <a:xfrm>
            <a:off x="9169552" y="6154170"/>
            <a:ext cx="205431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800" b="0" i="0" dirty="0">
                <a:solidFill>
                  <a:srgbClr val="000000"/>
                </a:solidFill>
                <a:effectLst/>
                <a:latin typeface="+mj-lt"/>
              </a:rPr>
              <a:t>https://nilfisk.23video.com/secret/117527495/283261038433a2cc091db37896292738</a:t>
            </a:r>
            <a:endParaRPr lang="da-DK" sz="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19300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A58C9D-2C1C-B9DC-6D50-D7EF71DEE3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72E56D-8E0F-CE0F-AF9F-59856F7DD2CC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920896" y="6331356"/>
            <a:ext cx="2087655" cy="153888"/>
          </a:xfrm>
        </p:spPr>
        <p:txBody>
          <a:bodyPr/>
          <a:lstStyle/>
          <a:p>
            <a:pPr algn="l"/>
            <a:r>
              <a:rPr lang="en-US"/>
              <a:t>COMPANY CONFIDENTIAL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71FAF0-D8D3-9A65-3902-115A861FE582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479426" y="6331356"/>
            <a:ext cx="270170" cy="153888"/>
          </a:xfrm>
        </p:spPr>
        <p:txBody>
          <a:bodyPr/>
          <a:lstStyle/>
          <a:p>
            <a:fld id="{6C385236-B7BA-4938-9EA6-6DEC8CA653D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Title 10">
            <a:extLst>
              <a:ext uri="{FF2B5EF4-FFF2-40B4-BE49-F238E27FC236}">
                <a16:creationId xmlns:a16="http://schemas.microsoft.com/office/drawing/2014/main" id="{9221FD9B-93E8-CC95-2006-CBD279A16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5" y="296778"/>
            <a:ext cx="11233150" cy="388013"/>
          </a:xfrm>
        </p:spPr>
        <p:txBody>
          <a:bodyPr/>
          <a:lstStyle/>
          <a:p>
            <a:r>
              <a:rPr lang="en-US" sz="2000" b="0"/>
              <a:t>Dealer Package / 8 x Organic </a:t>
            </a:r>
            <a:r>
              <a:rPr lang="en-US" sz="2000" b="0" err="1"/>
              <a:t>SoMe</a:t>
            </a:r>
            <a:r>
              <a:rPr lang="en-US" sz="2000" b="0"/>
              <a:t> - LinkedIn</a:t>
            </a:r>
          </a:p>
        </p:txBody>
      </p:sp>
      <p:pic>
        <p:nvPicPr>
          <p:cNvPr id="3" name="Billede 5" descr="Et billede, der indeholder Mobiltelefon, Kommunikationsenhed, Transportabel kommunikationsenhed, Mobilenhed&#10;&#10;Automatisk genereret beskrivelse">
            <a:extLst>
              <a:ext uri="{FF2B5EF4-FFF2-40B4-BE49-F238E27FC236}">
                <a16:creationId xmlns:a16="http://schemas.microsoft.com/office/drawing/2014/main" id="{87933AF7-3ED4-B9D5-EA08-18DBFD1AA6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896" y="1086171"/>
            <a:ext cx="2639033" cy="469161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B03B0CF-CFCB-0A49-7423-60926B919514}"/>
              </a:ext>
            </a:extLst>
          </p:cNvPr>
          <p:cNvSpPr txBox="1"/>
          <p:nvPr/>
        </p:nvSpPr>
        <p:spPr>
          <a:xfrm>
            <a:off x="1332477" y="2159726"/>
            <a:ext cx="1807369" cy="22308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kern="100" dirty="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👂</a:t>
            </a:r>
            <a:r>
              <a:rPr lang="en-US" sz="800" kern="100" dirty="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 Inspired by you, built for performance</a:t>
            </a:r>
            <a:br>
              <a:rPr lang="en-US" sz="800" kern="100" dirty="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800" kern="100" dirty="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All-battery Nilfisk AERO Vacuums are light, powerful, and cord-free for safer, easier cleaning.</a:t>
            </a:r>
            <a:br>
              <a:rPr lang="en-US" sz="800" kern="100" dirty="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800" kern="100" dirty="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Top airflow, pro-grade filtration, and low noise keep you efficient and focused.</a:t>
            </a:r>
            <a:endParaRPr lang="en-US" sz="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kern="100" dirty="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CTA / </a:t>
            </a:r>
            <a:r>
              <a:rPr lang="en-US" sz="800" kern="100" dirty="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👉</a:t>
            </a:r>
            <a:r>
              <a:rPr lang="en-US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Ready to experience cordless cleaning without compromise?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Contact us today.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en-US" sz="800" dirty="0">
              <a:sym typeface="Apple Color Emoji" pitchFamily="2" charset="0"/>
            </a:endParaRPr>
          </a:p>
        </p:txBody>
      </p:sp>
      <p:pic>
        <p:nvPicPr>
          <p:cNvPr id="8" name="Billede 5" descr="Et billede, der indeholder Mobiltelefon, Kommunikationsenhed, Transportabel kommunikationsenhed, Mobilenhed&#10;&#10;Automatisk genereret beskrivelse">
            <a:extLst>
              <a:ext uri="{FF2B5EF4-FFF2-40B4-BE49-F238E27FC236}">
                <a16:creationId xmlns:a16="http://schemas.microsoft.com/office/drawing/2014/main" id="{629292B4-D23E-45EA-B89E-C540BEA202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7486" y="1086171"/>
            <a:ext cx="2639033" cy="469161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0745792-1907-D9A9-C1C7-719DA60A83D1}"/>
              </a:ext>
            </a:extLst>
          </p:cNvPr>
          <p:cNvSpPr txBox="1"/>
          <p:nvPr/>
        </p:nvSpPr>
        <p:spPr>
          <a:xfrm>
            <a:off x="3949067" y="2159726"/>
            <a:ext cx="1807369" cy="19866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kern="10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💪</a:t>
            </a:r>
            <a:r>
              <a:rPr lang="en-US" sz="800" kern="10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 Power. Toughness. Freedom.</a:t>
            </a:r>
            <a:br>
              <a:rPr lang="en-US" sz="800" kern="10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800" kern="100" err="1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Nilfisk</a:t>
            </a:r>
            <a:r>
              <a:rPr lang="en-US" sz="800" kern="10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 AERO Battery Vacuums deliver fast, efficient cleaning—wet or dry—with long-lasting battery power.</a:t>
            </a:r>
            <a:br>
              <a:rPr lang="en-US" sz="800" kern="10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800" kern="10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Lightweight yet tough, they're built for comfort, durability, and all-day performance.</a:t>
            </a:r>
            <a:endParaRPr lang="en-US" sz="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kern="10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CTA / </a:t>
            </a:r>
            <a:r>
              <a:rPr lang="en-US" sz="800" kern="10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👉</a:t>
            </a:r>
            <a:r>
              <a:rPr lang="en-US" sz="800" kern="100">
                <a:effectLst/>
                <a:latin typeface="Century Gothic" panose="020B0502020202020204" pitchFamily="34" charset="0"/>
                <a:ea typeface="Aptos" panose="020B0004020202020204" pitchFamily="34" charset="0"/>
                <a:cs typeface="Cambria" panose="02040503050406030204" pitchFamily="18" charset="0"/>
              </a:rPr>
              <a:t> </a:t>
            </a:r>
            <a:r>
              <a:rPr lang="en-US" sz="800" kern="100">
                <a:effectLst/>
                <a:latin typeface="Century Gothic" panose="020B0502020202020204" pitchFamily="34" charset="0"/>
                <a:ea typeface="Aptos" panose="020B0004020202020204" pitchFamily="34" charset="0"/>
                <a:cs typeface="Apple Color Emoji" pitchFamily="2" charset="0"/>
              </a:rPr>
              <a:t>Experience the power of cordless cleaning </a:t>
            </a:r>
            <a:r>
              <a:rPr lang="en-US" sz="800" kern="10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—</a:t>
            </a:r>
            <a:r>
              <a:rPr lang="en-US" sz="800" kern="100">
                <a:effectLst/>
                <a:latin typeface="Century Gothic" panose="020B0502020202020204" pitchFamily="34" charset="0"/>
                <a:ea typeface="Aptos" panose="020B0004020202020204" pitchFamily="34" charset="0"/>
                <a:cs typeface="Apple Color Emoji" pitchFamily="2" charset="0"/>
              </a:rPr>
              <a:t> contact us today.</a:t>
            </a:r>
            <a:endParaRPr lang="en-US" sz="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800">
              <a:sym typeface="Apple Color Emoji" pitchFamily="2" charset="0"/>
            </a:endParaRPr>
          </a:p>
        </p:txBody>
      </p:sp>
      <p:pic>
        <p:nvPicPr>
          <p:cNvPr id="10" name="Billede 5" descr="Et billede, der indeholder Mobiltelefon, Kommunikationsenhed, Transportabel kommunikationsenhed, Mobilenhed&#10;&#10;Automatisk genereret beskrivelse">
            <a:extLst>
              <a:ext uri="{FF2B5EF4-FFF2-40B4-BE49-F238E27FC236}">
                <a16:creationId xmlns:a16="http://schemas.microsoft.com/office/drawing/2014/main" id="{96AE9C52-8499-EE16-EEA4-5B61BE9320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0348" y="1086171"/>
            <a:ext cx="2639033" cy="469161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3848F31-D6FA-80AD-7783-5B895A385042}"/>
              </a:ext>
            </a:extLst>
          </p:cNvPr>
          <p:cNvSpPr txBox="1"/>
          <p:nvPr/>
        </p:nvSpPr>
        <p:spPr>
          <a:xfrm>
            <a:off x="6633717" y="1634505"/>
            <a:ext cx="1807369" cy="19477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en-US" sz="800" kern="100">
              <a:effectLst/>
              <a:latin typeface="Apple Color Emoji" pitchFamily="2" charset="0"/>
              <a:ea typeface="Aptos" panose="020B0004020202020204" pitchFamily="34" charset="0"/>
              <a:cs typeface="Apple Color Emoji" pitchFamily="2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en-US" sz="800" kern="100">
              <a:latin typeface="Apple Color Emoji" pitchFamily="2" charset="0"/>
              <a:ea typeface="Aptos" panose="020B0004020202020204" pitchFamily="34" charset="0"/>
              <a:cs typeface="Apple Color Emoji" pitchFamily="2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kern="10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🫡</a:t>
            </a:r>
            <a:r>
              <a:rPr lang="en-US" sz="800" kern="10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 A yes-can-do attitude</a:t>
            </a:r>
            <a:br>
              <a:rPr lang="en-US" sz="800" kern="10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800" kern="10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Meet the all-battery </a:t>
            </a:r>
            <a:r>
              <a:rPr lang="en-US" sz="800" kern="100" err="1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Nilfisk</a:t>
            </a:r>
            <a:r>
              <a:rPr lang="en-US" sz="800" kern="10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 AERO Vacuum — built tough to power through any challenge.</a:t>
            </a:r>
            <a:br>
              <a:rPr lang="en-US" sz="800" kern="10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800" kern="100">
                <a:effectLst/>
                <a:latin typeface="Roboto" panose="02000000000000000000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Test its durability, runtime, and performance anytime. It won’t back down. </a:t>
            </a:r>
            <a:r>
              <a:rPr lang="en-US" sz="800" kern="100">
                <a:effectLst/>
                <a:latin typeface="Apple Color Emoji" pitchFamily="2" charset="0"/>
                <a:ea typeface="Aptos" panose="020B0004020202020204" pitchFamily="34" charset="0"/>
                <a:cs typeface="Apple Color Emoji" pitchFamily="2" charset="0"/>
              </a:rPr>
              <a:t>⚡️</a:t>
            </a:r>
            <a:endParaRPr lang="en-US" sz="800" kern="10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b="0" i="0" u="none" strike="noStrike">
                <a:solidFill>
                  <a:srgbClr val="000000"/>
                </a:solidFill>
                <a:effectLst/>
                <a:latin typeface="-webkit-standard"/>
              </a:rPr>
              <a:t>CTA / 👉 </a:t>
            </a:r>
            <a:r>
              <a:rPr lang="en-US" sz="800" b="1" i="0" u="none" strike="noStrike">
                <a:solidFill>
                  <a:srgbClr val="000000"/>
                </a:solidFill>
                <a:effectLst/>
              </a:rPr>
              <a:t>Take your cleaning to the next level — get in touch</a:t>
            </a:r>
            <a:endParaRPr lang="en-US" sz="800">
              <a:sym typeface="Apple Color Emoji" pitchFamily="2" charset="0"/>
            </a:endParaRPr>
          </a:p>
        </p:txBody>
      </p:sp>
      <p:pic>
        <p:nvPicPr>
          <p:cNvPr id="12" name="Billede 5" descr="Et billede, der indeholder Mobiltelefon, Kommunikationsenhed, Transportabel kommunikationsenhed, Mobilenhed&#10;&#10;Automatisk genereret beskrivelse">
            <a:extLst>
              <a:ext uri="{FF2B5EF4-FFF2-40B4-BE49-F238E27FC236}">
                <a16:creationId xmlns:a16="http://schemas.microsoft.com/office/drawing/2014/main" id="{6E7BD6A3-94B7-3232-8592-0447D92859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86154" y="1058950"/>
            <a:ext cx="2639033" cy="469161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821DA9C-9A34-CCC4-98EE-6FF9620670D3}"/>
              </a:ext>
            </a:extLst>
          </p:cNvPr>
          <p:cNvSpPr txBox="1"/>
          <p:nvPr/>
        </p:nvSpPr>
        <p:spPr>
          <a:xfrm>
            <a:off x="9238519" y="2159726"/>
            <a:ext cx="1807369" cy="208929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kern="10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🔥 Unplugged. Unstoppable.</a:t>
            </a:r>
            <a:br>
              <a:rPr lang="en-US" sz="800" kern="10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800" kern="10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Looking for durability that delivers?</a:t>
            </a:r>
            <a:br>
              <a:rPr lang="en-US" sz="800" kern="10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800" kern="10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Meet the new </a:t>
            </a:r>
            <a:r>
              <a:rPr lang="en-US" sz="800" kern="100" err="1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Nilfisk</a:t>
            </a:r>
            <a:r>
              <a:rPr lang="en-US" sz="800" kern="10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AERO Battery Vacuum — 100% battery-powered, built for tough environments.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kern="10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💨 High-performance suction</a:t>
            </a:r>
            <a:br>
              <a:rPr lang="en-US" sz="800" kern="10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800" kern="10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🛠️ Rugged, low-maintenance design</a:t>
            </a:r>
            <a:br>
              <a:rPr lang="en-US" sz="800" kern="10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800" kern="10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🔋 Proven endurance in real-world testing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kern="10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CTA / Contact us to take your cleaning to the next level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80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Apple Color Emoji" pitchFamily="2" charset="0"/>
            </a:endParaRPr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CEB1EE5C-5680-A1FA-37EB-B4CA45A81C3D}"/>
              </a:ext>
            </a:extLst>
          </p:cNvPr>
          <p:cNvSpPr txBox="1">
            <a:spLocks/>
          </p:cNvSpPr>
          <p:nvPr/>
        </p:nvSpPr>
        <p:spPr>
          <a:xfrm>
            <a:off x="475521" y="670937"/>
            <a:ext cx="11235102" cy="53952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100"/>
              <a:t>Format: 1080 x 1350 </a:t>
            </a:r>
          </a:p>
        </p:txBody>
      </p:sp>
      <p:pic>
        <p:nvPicPr>
          <p:cNvPr id="19" name="Picture 18">
            <a:hlinkClick r:id="rId3"/>
            <a:extLst>
              <a:ext uri="{FF2B5EF4-FFF2-40B4-BE49-F238E27FC236}">
                <a16:creationId xmlns:a16="http://schemas.microsoft.com/office/drawing/2014/main" id="{7D90BCB4-4962-221C-CBB5-90ED7D1BB5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10292" y="4146424"/>
            <a:ext cx="1457325" cy="146685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B948C9A8-087E-1573-CA62-DF64FC349A80}"/>
              </a:ext>
            </a:extLst>
          </p:cNvPr>
          <p:cNvSpPr txBox="1"/>
          <p:nvPr/>
        </p:nvSpPr>
        <p:spPr>
          <a:xfrm>
            <a:off x="1321377" y="5696629"/>
            <a:ext cx="180433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800" b="0" i="0" dirty="0">
                <a:solidFill>
                  <a:srgbClr val="000000"/>
                </a:solidFill>
                <a:effectLst/>
                <a:latin typeface="+mj-lt"/>
              </a:rPr>
              <a:t>https://nilfisk.23video.com/secret/117527486/09081653800f0d437daade263723fccd</a:t>
            </a:r>
            <a:endParaRPr lang="da-DK" sz="800" dirty="0">
              <a:latin typeface="+mj-lt"/>
            </a:endParaRPr>
          </a:p>
        </p:txBody>
      </p:sp>
      <p:pic>
        <p:nvPicPr>
          <p:cNvPr id="23" name="Picture 22">
            <a:hlinkClick r:id="rId5"/>
            <a:extLst>
              <a:ext uri="{FF2B5EF4-FFF2-40B4-BE49-F238E27FC236}">
                <a16:creationId xmlns:a16="http://schemas.microsoft.com/office/drawing/2014/main" id="{4AF33794-5A8D-0E89-7BC8-7E87ADC6312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47208" y="3886639"/>
            <a:ext cx="1400175" cy="1905000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1B127D73-3F50-2113-7BB2-4C8AD1C40D33}"/>
              </a:ext>
            </a:extLst>
          </p:cNvPr>
          <p:cNvSpPr txBox="1"/>
          <p:nvPr/>
        </p:nvSpPr>
        <p:spPr>
          <a:xfrm>
            <a:off x="3865265" y="5873337"/>
            <a:ext cx="210373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800" b="0" i="0" dirty="0">
                <a:solidFill>
                  <a:srgbClr val="000000"/>
                </a:solidFill>
                <a:effectLst/>
                <a:latin typeface="+mj-lt"/>
              </a:rPr>
              <a:t>https://nilfisk.23video.com/secret/117527507/00174a752a2c6e6254e31275ddafe943</a:t>
            </a:r>
            <a:endParaRPr lang="da-DK" sz="800" dirty="0">
              <a:latin typeface="+mj-lt"/>
            </a:endParaRPr>
          </a:p>
        </p:txBody>
      </p:sp>
      <p:pic>
        <p:nvPicPr>
          <p:cNvPr id="27" name="Picture 26">
            <a:hlinkClick r:id="rId7"/>
            <a:extLst>
              <a:ext uri="{FF2B5EF4-FFF2-40B4-BE49-F238E27FC236}">
                <a16:creationId xmlns:a16="http://schemas.microsoft.com/office/drawing/2014/main" id="{0D0CD47B-7A1C-0E17-1BFE-DA3B165CAAC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18849" y="3622885"/>
            <a:ext cx="1504950" cy="1838325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D3C6296B-4B25-371B-DA7B-2D864200CCB6}"/>
              </a:ext>
            </a:extLst>
          </p:cNvPr>
          <p:cNvSpPr txBox="1"/>
          <p:nvPr/>
        </p:nvSpPr>
        <p:spPr>
          <a:xfrm>
            <a:off x="6685143" y="5705242"/>
            <a:ext cx="180736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800" b="0" i="0" dirty="0">
                <a:solidFill>
                  <a:srgbClr val="000000"/>
                </a:solidFill>
                <a:effectLst/>
                <a:latin typeface="+mj-lt"/>
              </a:rPr>
              <a:t>https://nilfisk.23video.com/secret/117527509/0f6e73d60be6469df270e3a8c9dc5337</a:t>
            </a:r>
            <a:endParaRPr lang="da-DK" sz="800" dirty="0">
              <a:latin typeface="+mj-lt"/>
            </a:endParaRPr>
          </a:p>
        </p:txBody>
      </p:sp>
      <p:pic>
        <p:nvPicPr>
          <p:cNvPr id="31" name="Picture 30">
            <a:hlinkClick r:id="rId9"/>
            <a:extLst>
              <a:ext uri="{FF2B5EF4-FFF2-40B4-BE49-F238E27FC236}">
                <a16:creationId xmlns:a16="http://schemas.microsoft.com/office/drawing/2014/main" id="{56E42E9A-624C-45FD-04E9-601F21B85C2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410493" y="4146424"/>
            <a:ext cx="1438275" cy="1838325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0F049A6E-263F-536D-EB80-5C353833ED17}"/>
              </a:ext>
            </a:extLst>
          </p:cNvPr>
          <p:cNvSpPr txBox="1"/>
          <p:nvPr/>
        </p:nvSpPr>
        <p:spPr>
          <a:xfrm>
            <a:off x="9383233" y="6023579"/>
            <a:ext cx="204195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800" b="0" i="0" dirty="0">
                <a:solidFill>
                  <a:srgbClr val="000000"/>
                </a:solidFill>
                <a:effectLst/>
                <a:latin typeface="+mj-lt"/>
              </a:rPr>
              <a:t>https://nilfisk.23video.com/secret/117527508/4478361b9a33daa6705afe559d48f8bf</a:t>
            </a:r>
            <a:endParaRPr lang="da-DK" sz="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34456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ilfisk Toolbox_Standard_4-3">
  <a:themeElements>
    <a:clrScheme name="Nilfisk Color-theme">
      <a:dk1>
        <a:srgbClr val="28313F"/>
      </a:dk1>
      <a:lt1>
        <a:srgbClr val="FFFFFF"/>
      </a:lt1>
      <a:dk2>
        <a:srgbClr val="8997A4"/>
      </a:dk2>
      <a:lt2>
        <a:srgbClr val="B3BBC5"/>
      </a:lt2>
      <a:accent1>
        <a:srgbClr val="6194AA"/>
      </a:accent1>
      <a:accent2>
        <a:srgbClr val="2496BE"/>
      </a:accent2>
      <a:accent3>
        <a:srgbClr val="38AFD9"/>
      </a:accent3>
      <a:accent4>
        <a:srgbClr val="38A8B4"/>
      </a:accent4>
      <a:accent5>
        <a:srgbClr val="68C18B"/>
      </a:accent5>
      <a:accent6>
        <a:srgbClr val="F47358"/>
      </a:accent6>
      <a:hlink>
        <a:srgbClr val="38AFD9"/>
      </a:hlink>
      <a:folHlink>
        <a:srgbClr val="38AFD9"/>
      </a:folHlink>
    </a:clrScheme>
    <a:fontScheme name="Nilfisk">
      <a:majorFont>
        <a:latin typeface="Roboto Bold"/>
        <a:ea typeface=""/>
        <a:cs typeface=""/>
      </a:majorFont>
      <a:minorFont>
        <a:latin typeface="Robot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9525">
          <a:solidFill>
            <a:schemeClr val="accent1"/>
          </a:solidFill>
        </a:ln>
      </a:spPr>
      <a:bodyPr rtlCol="0" anchor="ctr"/>
      <a:lstStyle>
        <a:defPPr algn="ctr">
          <a:defRPr sz="200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60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Nilfisk PPT Template" id="{E397C6DC-3B1D-452B-BB8B-766555AC41F2}" vid="{338EA829-E539-4FC2-ADFC-5DD7740DF18A}"/>
    </a:ext>
  </a:extLst>
</a:theme>
</file>

<file path=ppt/theme/theme2.xml><?xml version="1.0" encoding="utf-8"?>
<a:theme xmlns:a="http://schemas.openxmlformats.org/drawingml/2006/main" name="Brugerdefineret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Nilfisk PPT Template" id="{E397C6DC-3B1D-452B-BB8B-766555AC41F2}" vid="{500DDAD9-80CA-43AA-A5AA-3AA1830976E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71FA70480891C48935BB403F91A8985" ma:contentTypeVersion="14" ma:contentTypeDescription="Create a new document." ma:contentTypeScope="" ma:versionID="06e5e9beb7018c469fc07432c7ac54f4">
  <xsd:schema xmlns:xsd="http://www.w3.org/2001/XMLSchema" xmlns:xs="http://www.w3.org/2001/XMLSchema" xmlns:p="http://schemas.microsoft.com/office/2006/metadata/properties" xmlns:ns2="b7efd724-ec55-4578-ab7a-10f2c984af51" xmlns:ns3="43102120-262f-4f6d-be7c-40f99fe7fb1e" targetNamespace="http://schemas.microsoft.com/office/2006/metadata/properties" ma:root="true" ma:fieldsID="33cc8b96f457e242bdc17ec337ca6fd4" ns2:_="" ns3:_="">
    <xsd:import namespace="b7efd724-ec55-4578-ab7a-10f2c984af51"/>
    <xsd:import namespace="43102120-262f-4f6d-be7c-40f99fe7fb1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efd724-ec55-4578-ab7a-10f2c984af5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4d3e637-ff8d-4400-8b4f-c20cae65def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02120-262f-4f6d-be7c-40f99fe7fb1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07ec5ed-f84e-4598-910f-e95687870f5f}" ma:internalName="TaxCatchAll" ma:showField="CatchAllData" ma:web="43102120-262f-4f6d-be7c-40f99fe7fb1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7efd724-ec55-4578-ab7a-10f2c984af51">
      <Terms xmlns="http://schemas.microsoft.com/office/infopath/2007/PartnerControls"/>
    </lcf76f155ced4ddcb4097134ff3c332f>
    <TaxCatchAll xmlns="43102120-262f-4f6d-be7c-40f99fe7fb1e" xsi:nil="true"/>
  </documentManagement>
</p:properties>
</file>

<file path=customXml/itemProps1.xml><?xml version="1.0" encoding="utf-8"?>
<ds:datastoreItem xmlns:ds="http://schemas.openxmlformats.org/officeDocument/2006/customXml" ds:itemID="{08D9CF25-2968-4E35-9D7F-AFFFC6CD9F6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632D327-E1C1-43E3-BE84-493327ED5B80}"/>
</file>

<file path=customXml/itemProps3.xml><?xml version="1.0" encoding="utf-8"?>
<ds:datastoreItem xmlns:ds="http://schemas.openxmlformats.org/officeDocument/2006/customXml" ds:itemID="{2035D97F-54F6-4139-90B1-4BC360E16E53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8bed6621-2bb0-4ed3-ab9b-82a08b1b8bf8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Nilfisk Toolbox_Standard_4-3</Template>
  <TotalTime>2235</TotalTime>
  <Words>603</Words>
  <Application>Microsoft Office PowerPoint</Application>
  <PresentationFormat>Widescreen</PresentationFormat>
  <Paragraphs>43</Paragraphs>
  <Slides>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12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7" baseType="lpstr">
      <vt:lpstr>Apple Color Emoji</vt:lpstr>
      <vt:lpstr>Aptos</vt:lpstr>
      <vt:lpstr>Aptos Display</vt:lpstr>
      <vt:lpstr>Arial</vt:lpstr>
      <vt:lpstr>Calibri</vt:lpstr>
      <vt:lpstr>Century Gothic</vt:lpstr>
      <vt:lpstr>Courier New</vt:lpstr>
      <vt:lpstr>Roboto</vt:lpstr>
      <vt:lpstr>Roboto Black</vt:lpstr>
      <vt:lpstr>Roboto Bold</vt:lpstr>
      <vt:lpstr>Roboto Light</vt:lpstr>
      <vt:lpstr>-webkit-standard</vt:lpstr>
      <vt:lpstr>Nilfisk Toolbox_Standard_4-3</vt:lpstr>
      <vt:lpstr>Brugerdefineret design</vt:lpstr>
      <vt:lpstr>think-cell Slide</vt:lpstr>
      <vt:lpstr>Dealer Package / 8 x Organic SoMe - LinkedIn</vt:lpstr>
      <vt:lpstr>Dealer Package / 8 x Organic SoMe - LinkedIn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Louise Heine Cassens</dc:creator>
  <cp:lastModifiedBy>Olivia Taylor</cp:lastModifiedBy>
  <cp:revision>7</cp:revision>
  <dcterms:created xsi:type="dcterms:W3CDTF">2024-11-28T14:03:36Z</dcterms:created>
  <dcterms:modified xsi:type="dcterms:W3CDTF">2025-11-26T12:02:36Z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2578482</vt:lpwstr>
  </property>
  <property fmtid="{D5CDD505-2E9C-101B-9397-08002B2CF9AE}" pid="3" name="NXPowerLiteSettings">
    <vt:lpwstr>A74006B004C800</vt:lpwstr>
  </property>
  <property fmtid="{D5CDD505-2E9C-101B-9397-08002B2CF9AE}" pid="4" name="NXPowerLiteVersion">
    <vt:lpwstr>D5.0.2</vt:lpwstr>
  </property>
  <property fmtid="{D5CDD505-2E9C-101B-9397-08002B2CF9AE}" pid="5" name="ContentTypeId">
    <vt:lpwstr>0x010100E71FA70480891C48935BB403F91A8985</vt:lpwstr>
  </property>
  <property fmtid="{D5CDD505-2E9C-101B-9397-08002B2CF9AE}" pid="6" name="MSIP_Label_8af657d4-2045-4871-9872-e323e3545d60_Enabled">
    <vt:lpwstr>true</vt:lpwstr>
  </property>
  <property fmtid="{D5CDD505-2E9C-101B-9397-08002B2CF9AE}" pid="7" name="MSIP_Label_8af657d4-2045-4871-9872-e323e3545d60_SetDate">
    <vt:lpwstr>2022-03-07T09:52:37Z</vt:lpwstr>
  </property>
  <property fmtid="{D5CDD505-2E9C-101B-9397-08002B2CF9AE}" pid="8" name="MSIP_Label_8af657d4-2045-4871-9872-e323e3545d60_Method">
    <vt:lpwstr>Privileged</vt:lpwstr>
  </property>
  <property fmtid="{D5CDD505-2E9C-101B-9397-08002B2CF9AE}" pid="9" name="MSIP_Label_8af657d4-2045-4871-9872-e323e3545d60_Name">
    <vt:lpwstr>Open sublabel</vt:lpwstr>
  </property>
  <property fmtid="{D5CDD505-2E9C-101B-9397-08002B2CF9AE}" pid="10" name="MSIP_Label_8af657d4-2045-4871-9872-e323e3545d60_SiteId">
    <vt:lpwstr>753c5d99-05be-4237-b4c5-fdb2e6b32ab2</vt:lpwstr>
  </property>
  <property fmtid="{D5CDD505-2E9C-101B-9397-08002B2CF9AE}" pid="11" name="MSIP_Label_8af657d4-2045-4871-9872-e323e3545d60_ActionId">
    <vt:lpwstr>dc55aacb-2282-478e-992e-416176343d0e</vt:lpwstr>
  </property>
  <property fmtid="{D5CDD505-2E9C-101B-9397-08002B2CF9AE}" pid="12" name="MSIP_Label_8af657d4-2045-4871-9872-e323e3545d60_ContentBits">
    <vt:lpwstr>0</vt:lpwstr>
  </property>
  <property fmtid="{D5CDD505-2E9C-101B-9397-08002B2CF9AE}" pid="13" name="MediaServiceImageTags">
    <vt:lpwstr/>
  </property>
</Properties>
</file>