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.xml" ContentType="application/vnd.openxmlformats-officedocument.presentationml.notesSlide+xml"/>
  <Override PartName="/ppt/tags/tag16.xml" ContentType="application/vnd.openxmlformats-officedocument.presentationml.tags+xml"/>
  <Override PartName="/ppt/notesSlides/notesSlide2.xml" ContentType="application/vnd.openxmlformats-officedocument.presentationml.notesSlide+xml"/>
  <Override PartName="/ppt/tags/tag17.xml" ContentType="application/vnd.openxmlformats-officedocument.presentationml.tags+xml"/>
  <Override PartName="/ppt/notesSlides/notesSlide3.xml" ContentType="application/vnd.openxmlformats-officedocument.presentationml.notesSlide+xml"/>
  <Override PartName="/ppt/tags/tag18.xml" ContentType="application/vnd.openxmlformats-officedocument.presentationml.tags+xml"/>
  <Override PartName="/ppt/notesSlides/notesSlide4.xml" ContentType="application/vnd.openxmlformats-officedocument.presentationml.notesSlide+xml"/>
  <Override PartName="/ppt/tags/tag19.xml" ContentType="application/vnd.openxmlformats-officedocument.presentationml.tags+xml"/>
  <Override PartName="/ppt/notesSlides/notesSlide5.xml" ContentType="application/vnd.openxmlformats-officedocument.presentationml.notesSlide+xml"/>
  <Override PartName="/ppt/tags/tag20.xml" ContentType="application/vnd.openxmlformats-officedocument.presentationml.tags+xml"/>
  <Override PartName="/ppt/notesSlides/notesSlide6.xml" ContentType="application/vnd.openxmlformats-officedocument.presentationml.notesSlide+xml"/>
  <Override PartName="/ppt/tags/tag21.xml" ContentType="application/vnd.openxmlformats-officedocument.presentationml.tags+xml"/>
  <Override PartName="/ppt/notesSlides/notesSlide7.xml" ContentType="application/vnd.openxmlformats-officedocument.presentationml.notesSlide+xml"/>
  <Override PartName="/ppt/tags/tag22.xml" ContentType="application/vnd.openxmlformats-officedocument.presentationml.tags+xml"/>
  <Override PartName="/ppt/notesSlides/notesSlide8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9.xml" ContentType="application/vnd.openxmlformats-officedocument.presentationml.notesSlide+xml"/>
  <Override PartName="/ppt/tags/tag25.xml" ContentType="application/vnd.openxmlformats-officedocument.presentationml.tags+xml"/>
  <Override PartName="/ppt/notesSlides/notesSlide10.xml" ContentType="application/vnd.openxmlformats-officedocument.presentationml.notesSlide+xml"/>
  <Override PartName="/ppt/tags/tag26.xml" ContentType="application/vnd.openxmlformats-officedocument.presentationml.tags+xml"/>
  <Override PartName="/ppt/notesSlides/notesSlide11.xml" ContentType="application/vnd.openxmlformats-officedocument.presentationml.notesSlide+xml"/>
  <Override PartName="/ppt/tags/tag27.xml" ContentType="application/vnd.openxmlformats-officedocument.presentationml.tags+xml"/>
  <Override PartName="/ppt/notesSlides/notesSlide12.xml" ContentType="application/vnd.openxmlformats-officedocument.presentationml.notesSlide+xml"/>
  <Override PartName="/ppt/tags/tag28.xml" ContentType="application/vnd.openxmlformats-officedocument.presentationml.tags+xml"/>
  <Override PartName="/ppt/notesSlides/notesSlide13.xml" ContentType="application/vnd.openxmlformats-officedocument.presentationml.notesSlide+xml"/>
  <Override PartName="/ppt/tags/tag29.xml" ContentType="application/vnd.openxmlformats-officedocument.presentationml.tags+xml"/>
  <Override PartName="/ppt/notesSlides/notesSlide14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32"/>
  </p:notesMasterIdLst>
  <p:handoutMasterIdLst>
    <p:handoutMasterId r:id="rId33"/>
  </p:handoutMasterIdLst>
  <p:sldIdLst>
    <p:sldId id="259" r:id="rId5"/>
    <p:sldId id="2147482965" r:id="rId6"/>
    <p:sldId id="2147483094" r:id="rId7"/>
    <p:sldId id="2147483079" r:id="rId8"/>
    <p:sldId id="2147483080" r:id="rId9"/>
    <p:sldId id="2147482904" r:id="rId10"/>
    <p:sldId id="2147483100" r:id="rId11"/>
    <p:sldId id="2147483095" r:id="rId12"/>
    <p:sldId id="2147483101" r:id="rId13"/>
    <p:sldId id="2147483081" r:id="rId14"/>
    <p:sldId id="2147483096" r:id="rId15"/>
    <p:sldId id="2147482983" r:id="rId16"/>
    <p:sldId id="2147483070" r:id="rId17"/>
    <p:sldId id="2147483102" r:id="rId18"/>
    <p:sldId id="2147483073" r:id="rId19"/>
    <p:sldId id="2147483083" r:id="rId20"/>
    <p:sldId id="2147483097" r:id="rId21"/>
    <p:sldId id="2147483084" r:id="rId22"/>
    <p:sldId id="2147483087" r:id="rId23"/>
    <p:sldId id="2147482987" r:id="rId24"/>
    <p:sldId id="2147483085" r:id="rId25"/>
    <p:sldId id="2147482986" r:id="rId26"/>
    <p:sldId id="2147483099" r:id="rId27"/>
    <p:sldId id="2147483090" r:id="rId28"/>
    <p:sldId id="2147483091" r:id="rId29"/>
    <p:sldId id="2147483092" r:id="rId30"/>
    <p:sldId id="311" r:id="rId31"/>
  </p:sldIdLst>
  <p:sldSz cx="12192000" cy="6858000"/>
  <p:notesSz cx="6797675" cy="9872663"/>
  <p:custDataLst>
    <p:tags r:id="rId34"/>
  </p:custDataLst>
  <p:defaultTextStyle>
    <a:defPPr>
      <a:defRPr lang="en-US"/>
    </a:defPPr>
    <a:lvl1pPr marL="0" algn="l" defTabSz="10239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1984" algn="l" defTabSz="10239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23967" algn="l" defTabSz="10239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35951" algn="l" defTabSz="10239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47934" algn="l" defTabSz="10239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59918" algn="l" defTabSz="10239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71901" algn="l" defTabSz="10239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83884" algn="l" defTabSz="10239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95868" algn="l" defTabSz="10239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" id="{267D357A-736E-4419-8F31-7020650603D7}">
          <p14:sldIdLst>
            <p14:sldId id="259"/>
            <p14:sldId id="2147482965"/>
            <p14:sldId id="2147483094"/>
            <p14:sldId id="2147483079"/>
            <p14:sldId id="2147483080"/>
            <p14:sldId id="2147482904"/>
            <p14:sldId id="2147483100"/>
            <p14:sldId id="2147483095"/>
            <p14:sldId id="2147483101"/>
            <p14:sldId id="2147483081"/>
            <p14:sldId id="2147483096"/>
            <p14:sldId id="2147482983"/>
            <p14:sldId id="2147483070"/>
            <p14:sldId id="2147483102"/>
            <p14:sldId id="2147483073"/>
            <p14:sldId id="2147483083"/>
            <p14:sldId id="2147483097"/>
            <p14:sldId id="2147483084"/>
            <p14:sldId id="2147483087"/>
            <p14:sldId id="2147482987"/>
            <p14:sldId id="2147483085"/>
            <p14:sldId id="2147482986"/>
            <p14:sldId id="2147483099"/>
            <p14:sldId id="2147483090"/>
            <p14:sldId id="2147483091"/>
            <p14:sldId id="2147483092"/>
            <p14:sldId id="31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56" userDrawn="1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20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9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69C6DC8-D2BD-AF91-A155-D0F8AE0BC728}" name="Claes Jensen" initials="CJ" userId="S::cljensen@Nilfisk.com::4b63c7b0-aedc-4164-ae98-dea0b535c4a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rlotte Vittrup" initials="CV" lastIdx="44" clrIdx="0">
    <p:extLst>
      <p:ext uri="{19B8F6BF-5375-455C-9EA6-DF929625EA0E}">
        <p15:presenceInfo xmlns:p15="http://schemas.microsoft.com/office/powerpoint/2012/main" userId="S-1-5-21-2455030247-886758136-1406340923-94286" providerId="AD"/>
      </p:ext>
    </p:extLst>
  </p:cmAuthor>
  <p:cmAuthor id="2" name="Lars Chrois" initials="LC" lastIdx="26" clrIdx="1">
    <p:extLst>
      <p:ext uri="{19B8F6BF-5375-455C-9EA6-DF929625EA0E}">
        <p15:presenceInfo xmlns:p15="http://schemas.microsoft.com/office/powerpoint/2012/main" userId="3ee1608269410e2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C0A8B"/>
    <a:srgbClr val="B3BBC5"/>
    <a:srgbClr val="7A0000"/>
    <a:srgbClr val="FFFFAF"/>
    <a:srgbClr val="8997A4"/>
    <a:srgbClr val="7C878E"/>
    <a:srgbClr val="979797"/>
    <a:srgbClr val="4B4F54"/>
    <a:srgbClr val="606A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93D6CC-1562-474F-AE91-62683552109E}" v="5" dt="2026-01-13T15:22:46.3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92" autoAdjust="0"/>
  </p:normalViewPr>
  <p:slideViewPr>
    <p:cSldViewPr snapToGrid="0">
      <p:cViewPr varScale="1">
        <p:scale>
          <a:sx n="62" d="100"/>
          <a:sy n="62" d="100"/>
        </p:scale>
        <p:origin x="804" y="268"/>
      </p:cViewPr>
      <p:guideLst>
        <p:guide orient="horz" pos="2856"/>
        <p:guide pos="3840"/>
        <p:guide orient="horz" pos="201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109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tags" Target="tags/tag1.xml"/><Relationship Id="rId42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commentAuthors" Target="comment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tor Teixeira" userId="S::vteixeira@nilfisk.com::62030f3c-fe4c-447c-8fee-0dfc706c67fd" providerId="AD" clId="Web-{C43379FD-13C3-BC34-F88C-EE5921BC5F00}"/>
    <pc:docChg chg="modSld sldOrd">
      <pc:chgData name="Vitor Teixeira" userId="S::vteixeira@nilfisk.com::62030f3c-fe4c-447c-8fee-0dfc706c67fd" providerId="AD" clId="Web-{C43379FD-13C3-BC34-F88C-EE5921BC5F00}" dt="2025-12-19T13:42:40.856" v="2"/>
      <pc:docMkLst>
        <pc:docMk/>
      </pc:docMkLst>
      <pc:sldChg chg="modSp">
        <pc:chgData name="Vitor Teixeira" userId="S::vteixeira@nilfisk.com::62030f3c-fe4c-447c-8fee-0dfc706c67fd" providerId="AD" clId="Web-{C43379FD-13C3-BC34-F88C-EE5921BC5F00}" dt="2025-12-19T13:42:40.856" v="2"/>
        <pc:sldMkLst>
          <pc:docMk/>
          <pc:sldMk cId="2944035456" sldId="2147483073"/>
        </pc:sldMkLst>
        <pc:graphicFrameChg chg="modGraphic">
          <ac:chgData name="Vitor Teixeira" userId="S::vteixeira@nilfisk.com::62030f3c-fe4c-447c-8fee-0dfc706c67fd" providerId="AD" clId="Web-{C43379FD-13C3-BC34-F88C-EE5921BC5F00}" dt="2025-12-19T13:42:40.856" v="2"/>
          <ac:graphicFrameMkLst>
            <pc:docMk/>
            <pc:sldMk cId="2944035456" sldId="2147483073"/>
            <ac:graphicFrameMk id="5" creationId="{9699B0FC-3667-02FE-F538-FF2784706DAA}"/>
          </ac:graphicFrameMkLst>
        </pc:graphicFrameChg>
      </pc:sldChg>
      <pc:sldChg chg="ord">
        <pc:chgData name="Vitor Teixeira" userId="S::vteixeira@nilfisk.com::62030f3c-fe4c-447c-8fee-0dfc706c67fd" providerId="AD" clId="Web-{C43379FD-13C3-BC34-F88C-EE5921BC5F00}" dt="2025-12-19T13:37:06.626" v="0"/>
        <pc:sldMkLst>
          <pc:docMk/>
          <pc:sldMk cId="625568358" sldId="2147483101"/>
        </pc:sldMkLst>
      </pc:sldChg>
    </pc:docChg>
  </pc:docChgLst>
  <pc:docChgLst>
    <pc:chgData name="Susana Jesus" userId="a4903a7d-807e-44bb-a534-81757c03a373" providerId="ADAL" clId="{AA641570-5FC1-4844-BBD4-60A0B1E6581C}"/>
    <pc:docChg chg="undo custSel delSld modSld modSection">
      <pc:chgData name="Susana Jesus" userId="a4903a7d-807e-44bb-a534-81757c03a373" providerId="ADAL" clId="{AA641570-5FC1-4844-BBD4-60A0B1E6581C}" dt="2026-01-13T15:22:53.351" v="53" actId="478"/>
      <pc:docMkLst>
        <pc:docMk/>
      </pc:docMkLst>
      <pc:sldChg chg="del">
        <pc:chgData name="Susana Jesus" userId="a4903a7d-807e-44bb-a534-81757c03a373" providerId="ADAL" clId="{AA641570-5FC1-4844-BBD4-60A0B1E6581C}" dt="2026-01-13T15:20:36.839" v="1" actId="47"/>
        <pc:sldMkLst>
          <pc:docMk/>
          <pc:sldMk cId="4288761806" sldId="2147474131"/>
        </pc:sldMkLst>
      </pc:sldChg>
      <pc:sldChg chg="addSp delSp modSp mod">
        <pc:chgData name="Susana Jesus" userId="a4903a7d-807e-44bb-a534-81757c03a373" providerId="ADAL" clId="{AA641570-5FC1-4844-BBD4-60A0B1E6581C}" dt="2026-01-13T15:22:53.351" v="53" actId="478"/>
        <pc:sldMkLst>
          <pc:docMk/>
          <pc:sldMk cId="3896620937" sldId="2147482965"/>
        </pc:sldMkLst>
        <pc:spChg chg="add del mod">
          <ac:chgData name="Susana Jesus" userId="a4903a7d-807e-44bb-a534-81757c03a373" providerId="ADAL" clId="{AA641570-5FC1-4844-BBD4-60A0B1E6581C}" dt="2026-01-13T15:22:50.440" v="51" actId="478"/>
          <ac:spMkLst>
            <pc:docMk/>
            <pc:sldMk cId="3896620937" sldId="2147482965"/>
            <ac:spMk id="4" creationId="{7FBAD8B2-5830-0CAC-2D6B-5AEF8633DBE5}"/>
          </ac:spMkLst>
        </pc:spChg>
        <pc:spChg chg="add del mod">
          <ac:chgData name="Susana Jesus" userId="a4903a7d-807e-44bb-a534-81757c03a373" providerId="ADAL" clId="{AA641570-5FC1-4844-BBD4-60A0B1E6581C}" dt="2026-01-13T15:22:53.351" v="53" actId="478"/>
          <ac:spMkLst>
            <pc:docMk/>
            <pc:sldMk cId="3896620937" sldId="2147482965"/>
            <ac:spMk id="6" creationId="{96C6C584-9923-9F41-3BC2-54F432D1EF98}"/>
          </ac:spMkLst>
        </pc:spChg>
        <pc:spChg chg="mod">
          <ac:chgData name="Susana Jesus" userId="a4903a7d-807e-44bb-a534-81757c03a373" providerId="ADAL" clId="{AA641570-5FC1-4844-BBD4-60A0B1E6581C}" dt="2026-01-13T15:22:46.370" v="49"/>
          <ac:spMkLst>
            <pc:docMk/>
            <pc:sldMk cId="3896620937" sldId="2147482965"/>
            <ac:spMk id="51" creationId="{0C36A846-4D2C-DF88-9D38-D65791531DF6}"/>
          </ac:spMkLst>
        </pc:spChg>
        <pc:spChg chg="del">
          <ac:chgData name="Susana Jesus" userId="a4903a7d-807e-44bb-a534-81757c03a373" providerId="ADAL" clId="{AA641570-5FC1-4844-BBD4-60A0B1E6581C}" dt="2026-01-13T15:22:48.721" v="50" actId="478"/>
          <ac:spMkLst>
            <pc:docMk/>
            <pc:sldMk cId="3896620937" sldId="2147482965"/>
            <ac:spMk id="52" creationId="{4924FDCD-1239-EF70-2837-58AF1BEA7325}"/>
          </ac:spMkLst>
        </pc:spChg>
        <pc:spChg chg="del">
          <ac:chgData name="Susana Jesus" userId="a4903a7d-807e-44bb-a534-81757c03a373" providerId="ADAL" clId="{AA641570-5FC1-4844-BBD4-60A0B1E6581C}" dt="2026-01-13T15:22:51.743" v="52" actId="478"/>
          <ac:spMkLst>
            <pc:docMk/>
            <pc:sldMk cId="3896620937" sldId="2147482965"/>
            <ac:spMk id="58" creationId="{44AF0CF0-3EA7-ED7D-7A02-A232ED16E5EC}"/>
          </ac:spMkLst>
        </pc:spChg>
      </pc:sldChg>
      <pc:sldChg chg="del">
        <pc:chgData name="Susana Jesus" userId="a4903a7d-807e-44bb-a534-81757c03a373" providerId="ADAL" clId="{AA641570-5FC1-4844-BBD4-60A0B1E6581C}" dt="2026-01-13T15:20:37.706" v="2" actId="47"/>
        <pc:sldMkLst>
          <pc:docMk/>
          <pc:sldMk cId="290514172" sldId="2147483016"/>
        </pc:sldMkLst>
      </pc:sldChg>
      <pc:sldChg chg="del">
        <pc:chgData name="Susana Jesus" userId="a4903a7d-807e-44bb-a534-81757c03a373" providerId="ADAL" clId="{AA641570-5FC1-4844-BBD4-60A0B1E6581C}" dt="2026-01-13T15:20:38.906" v="3" actId="47"/>
        <pc:sldMkLst>
          <pc:docMk/>
          <pc:sldMk cId="3644020410" sldId="2147483020"/>
        </pc:sldMkLst>
      </pc:sldChg>
      <pc:sldChg chg="del">
        <pc:chgData name="Susana Jesus" userId="a4903a7d-807e-44bb-a534-81757c03a373" providerId="ADAL" clId="{AA641570-5FC1-4844-BBD4-60A0B1E6581C}" dt="2026-01-13T15:20:39.735" v="4" actId="47"/>
        <pc:sldMkLst>
          <pc:docMk/>
          <pc:sldMk cId="2505294199" sldId="2147483021"/>
        </pc:sldMkLst>
      </pc:sldChg>
      <pc:sldChg chg="del">
        <pc:chgData name="Susana Jesus" userId="a4903a7d-807e-44bb-a534-81757c03a373" providerId="ADAL" clId="{AA641570-5FC1-4844-BBD4-60A0B1E6581C}" dt="2026-01-13T15:20:40.438" v="5" actId="47"/>
        <pc:sldMkLst>
          <pc:docMk/>
          <pc:sldMk cId="2606735334" sldId="2147483022"/>
        </pc:sldMkLst>
      </pc:sldChg>
      <pc:sldChg chg="addSp delSp modSp mod">
        <pc:chgData name="Susana Jesus" userId="a4903a7d-807e-44bb-a534-81757c03a373" providerId="ADAL" clId="{AA641570-5FC1-4844-BBD4-60A0B1E6581C}" dt="2026-01-13T15:22:31.884" v="48" actId="478"/>
        <pc:sldMkLst>
          <pc:docMk/>
          <pc:sldMk cId="3818941509" sldId="2147483094"/>
        </pc:sldMkLst>
        <pc:spChg chg="add del mod">
          <ac:chgData name="Susana Jesus" userId="a4903a7d-807e-44bb-a534-81757c03a373" providerId="ADAL" clId="{AA641570-5FC1-4844-BBD4-60A0B1E6581C}" dt="2026-01-13T15:22:29.420" v="46" actId="478"/>
          <ac:spMkLst>
            <pc:docMk/>
            <pc:sldMk cId="3818941509" sldId="2147483094"/>
            <ac:spMk id="4" creationId="{3BD2E989-F364-8A5B-A931-2ABB7838C45C}"/>
          </ac:spMkLst>
        </pc:spChg>
        <pc:spChg chg="add del mod">
          <ac:chgData name="Susana Jesus" userId="a4903a7d-807e-44bb-a534-81757c03a373" providerId="ADAL" clId="{AA641570-5FC1-4844-BBD4-60A0B1E6581C}" dt="2026-01-13T15:22:31.884" v="48" actId="478"/>
          <ac:spMkLst>
            <pc:docMk/>
            <pc:sldMk cId="3818941509" sldId="2147483094"/>
            <ac:spMk id="6" creationId="{70EEC311-2038-98A8-F6AB-784763849AA4}"/>
          </ac:spMkLst>
        </pc:spChg>
        <pc:spChg chg="mod">
          <ac:chgData name="Susana Jesus" userId="a4903a7d-807e-44bb-a534-81757c03a373" providerId="ADAL" clId="{AA641570-5FC1-4844-BBD4-60A0B1E6581C}" dt="2026-01-13T15:22:26.306" v="43"/>
          <ac:spMkLst>
            <pc:docMk/>
            <pc:sldMk cId="3818941509" sldId="2147483094"/>
            <ac:spMk id="51" creationId="{6A09F31F-3F75-C502-D12E-AA8061FE17F7}"/>
          </ac:spMkLst>
        </pc:spChg>
        <pc:spChg chg="del">
          <ac:chgData name="Susana Jesus" userId="a4903a7d-807e-44bb-a534-81757c03a373" providerId="ADAL" clId="{AA641570-5FC1-4844-BBD4-60A0B1E6581C}" dt="2026-01-13T15:22:28.653" v="44" actId="478"/>
          <ac:spMkLst>
            <pc:docMk/>
            <pc:sldMk cId="3818941509" sldId="2147483094"/>
            <ac:spMk id="52" creationId="{B64A1015-5B9F-98D2-2EF6-438036FFAC2D}"/>
          </ac:spMkLst>
        </pc:spChg>
        <pc:spChg chg="del">
          <ac:chgData name="Susana Jesus" userId="a4903a7d-807e-44bb-a534-81757c03a373" providerId="ADAL" clId="{AA641570-5FC1-4844-BBD4-60A0B1E6581C}" dt="2026-01-13T15:22:30.370" v="47" actId="478"/>
          <ac:spMkLst>
            <pc:docMk/>
            <pc:sldMk cId="3818941509" sldId="2147483094"/>
            <ac:spMk id="58" creationId="{6713760A-F715-E83A-5871-9BD9EB8971E8}"/>
          </ac:spMkLst>
        </pc:spChg>
      </pc:sldChg>
      <pc:sldChg chg="addSp delSp modSp mod">
        <pc:chgData name="Susana Jesus" userId="a4903a7d-807e-44bb-a534-81757c03a373" providerId="ADAL" clId="{AA641570-5FC1-4844-BBD4-60A0B1E6581C}" dt="2026-01-13T15:22:17.297" v="42" actId="478"/>
        <pc:sldMkLst>
          <pc:docMk/>
          <pc:sldMk cId="2127302646" sldId="2147483095"/>
        </pc:sldMkLst>
        <pc:spChg chg="add del mod">
          <ac:chgData name="Susana Jesus" userId="a4903a7d-807e-44bb-a534-81757c03a373" providerId="ADAL" clId="{AA641570-5FC1-4844-BBD4-60A0B1E6581C}" dt="2026-01-13T15:22:14.710" v="39" actId="478"/>
          <ac:spMkLst>
            <pc:docMk/>
            <pc:sldMk cId="2127302646" sldId="2147483095"/>
            <ac:spMk id="4" creationId="{BAA9840F-D6CB-3DBF-848F-987847F06622}"/>
          </ac:spMkLst>
        </pc:spChg>
        <pc:spChg chg="add del mod">
          <ac:chgData name="Susana Jesus" userId="a4903a7d-807e-44bb-a534-81757c03a373" providerId="ADAL" clId="{AA641570-5FC1-4844-BBD4-60A0B1E6581C}" dt="2026-01-13T15:22:17.297" v="42" actId="478"/>
          <ac:spMkLst>
            <pc:docMk/>
            <pc:sldMk cId="2127302646" sldId="2147483095"/>
            <ac:spMk id="6" creationId="{857A7F06-5BD7-31CB-53E0-6EDC08BC74FD}"/>
          </ac:spMkLst>
        </pc:spChg>
        <pc:spChg chg="mod">
          <ac:chgData name="Susana Jesus" userId="a4903a7d-807e-44bb-a534-81757c03a373" providerId="ADAL" clId="{AA641570-5FC1-4844-BBD4-60A0B1E6581C}" dt="2026-01-13T15:22:09.576" v="37"/>
          <ac:spMkLst>
            <pc:docMk/>
            <pc:sldMk cId="2127302646" sldId="2147483095"/>
            <ac:spMk id="51" creationId="{12A1446B-80A8-D4D1-173B-F561EBF856C1}"/>
          </ac:spMkLst>
        </pc:spChg>
        <pc:spChg chg="del">
          <ac:chgData name="Susana Jesus" userId="a4903a7d-807e-44bb-a534-81757c03a373" providerId="ADAL" clId="{AA641570-5FC1-4844-BBD4-60A0B1E6581C}" dt="2026-01-13T15:22:12.936" v="38" actId="478"/>
          <ac:spMkLst>
            <pc:docMk/>
            <pc:sldMk cId="2127302646" sldId="2147483095"/>
            <ac:spMk id="52" creationId="{FE0B9ED5-3507-C920-1AF5-1D7097A7121B}"/>
          </ac:spMkLst>
        </pc:spChg>
        <pc:spChg chg="del">
          <ac:chgData name="Susana Jesus" userId="a4903a7d-807e-44bb-a534-81757c03a373" providerId="ADAL" clId="{AA641570-5FC1-4844-BBD4-60A0B1E6581C}" dt="2026-01-13T15:22:15.718" v="40" actId="478"/>
          <ac:spMkLst>
            <pc:docMk/>
            <pc:sldMk cId="2127302646" sldId="2147483095"/>
            <ac:spMk id="58" creationId="{DA625C6E-C027-6112-522E-526149846334}"/>
          </ac:spMkLst>
        </pc:spChg>
      </pc:sldChg>
      <pc:sldChg chg="addSp delSp modSp mod">
        <pc:chgData name="Susana Jesus" userId="a4903a7d-807e-44bb-a534-81757c03a373" providerId="ADAL" clId="{AA641570-5FC1-4844-BBD4-60A0B1E6581C}" dt="2026-01-13T15:21:59.193" v="36" actId="478"/>
        <pc:sldMkLst>
          <pc:docMk/>
          <pc:sldMk cId="2909049360" sldId="2147483096"/>
        </pc:sldMkLst>
        <pc:spChg chg="add del mod">
          <ac:chgData name="Susana Jesus" userId="a4903a7d-807e-44bb-a534-81757c03a373" providerId="ADAL" clId="{AA641570-5FC1-4844-BBD4-60A0B1E6581C}" dt="2026-01-13T15:21:54.810" v="34" actId="478"/>
          <ac:spMkLst>
            <pc:docMk/>
            <pc:sldMk cId="2909049360" sldId="2147483096"/>
            <ac:spMk id="5" creationId="{1DCCCFFD-64A7-CCDE-DC24-0A72A9DDE970}"/>
          </ac:spMkLst>
        </pc:spChg>
        <pc:spChg chg="add del mod">
          <ac:chgData name="Susana Jesus" userId="a4903a7d-807e-44bb-a534-81757c03a373" providerId="ADAL" clId="{AA641570-5FC1-4844-BBD4-60A0B1E6581C}" dt="2026-01-13T15:21:59.193" v="36" actId="478"/>
          <ac:spMkLst>
            <pc:docMk/>
            <pc:sldMk cId="2909049360" sldId="2147483096"/>
            <ac:spMk id="7" creationId="{0F59FE20-00CA-2907-0D72-D1CB12964234}"/>
          </ac:spMkLst>
        </pc:spChg>
        <pc:spChg chg="mod">
          <ac:chgData name="Susana Jesus" userId="a4903a7d-807e-44bb-a534-81757c03a373" providerId="ADAL" clId="{AA641570-5FC1-4844-BBD4-60A0B1E6581C}" dt="2026-01-13T15:21:50.133" v="31"/>
          <ac:spMkLst>
            <pc:docMk/>
            <pc:sldMk cId="2909049360" sldId="2147483096"/>
            <ac:spMk id="51" creationId="{1B68F6F6-644F-F3A3-3743-EFB62A6C604B}"/>
          </ac:spMkLst>
        </pc:spChg>
        <pc:spChg chg="del">
          <ac:chgData name="Susana Jesus" userId="a4903a7d-807e-44bb-a534-81757c03a373" providerId="ADAL" clId="{AA641570-5FC1-4844-BBD4-60A0B1E6581C}" dt="2026-01-13T15:21:56.788" v="35" actId="478"/>
          <ac:spMkLst>
            <pc:docMk/>
            <pc:sldMk cId="2909049360" sldId="2147483096"/>
            <ac:spMk id="52" creationId="{FF0AC5D5-E98C-616F-4160-80AE7861CBC8}"/>
          </ac:spMkLst>
        </pc:spChg>
        <pc:spChg chg="del mod">
          <ac:chgData name="Susana Jesus" userId="a4903a7d-807e-44bb-a534-81757c03a373" providerId="ADAL" clId="{AA641570-5FC1-4844-BBD4-60A0B1E6581C}" dt="2026-01-13T15:21:52.938" v="33" actId="478"/>
          <ac:spMkLst>
            <pc:docMk/>
            <pc:sldMk cId="2909049360" sldId="2147483096"/>
            <ac:spMk id="58" creationId="{5166DC8D-A537-3B5E-51D4-DD037FBF4C70}"/>
          </ac:spMkLst>
        </pc:spChg>
      </pc:sldChg>
      <pc:sldChg chg="addSp delSp modSp mod">
        <pc:chgData name="Susana Jesus" userId="a4903a7d-807e-44bb-a534-81757c03a373" providerId="ADAL" clId="{AA641570-5FC1-4844-BBD4-60A0B1E6581C}" dt="2026-01-13T15:21:43.126" v="30" actId="478"/>
        <pc:sldMkLst>
          <pc:docMk/>
          <pc:sldMk cId="1156848722" sldId="2147483097"/>
        </pc:sldMkLst>
        <pc:spChg chg="add del mod">
          <ac:chgData name="Susana Jesus" userId="a4903a7d-807e-44bb-a534-81757c03a373" providerId="ADAL" clId="{AA641570-5FC1-4844-BBD4-60A0B1E6581C}" dt="2026-01-13T15:21:17.990" v="15" actId="478"/>
          <ac:spMkLst>
            <pc:docMk/>
            <pc:sldMk cId="1156848722" sldId="2147483097"/>
            <ac:spMk id="4" creationId="{C326FC9E-C52A-590F-46A6-3E180209B18A}"/>
          </ac:spMkLst>
        </pc:spChg>
        <pc:spChg chg="add del mod">
          <ac:chgData name="Susana Jesus" userId="a4903a7d-807e-44bb-a534-81757c03a373" providerId="ADAL" clId="{AA641570-5FC1-4844-BBD4-60A0B1E6581C}" dt="2026-01-13T15:21:41.847" v="29" actId="478"/>
          <ac:spMkLst>
            <pc:docMk/>
            <pc:sldMk cId="1156848722" sldId="2147483097"/>
            <ac:spMk id="6" creationId="{A69898A1-61DD-D5A2-EC42-24A0F4EB487B}"/>
          </ac:spMkLst>
        </pc:spChg>
        <pc:spChg chg="add del mod">
          <ac:chgData name="Susana Jesus" userId="a4903a7d-807e-44bb-a534-81757c03a373" providerId="ADAL" clId="{AA641570-5FC1-4844-BBD4-60A0B1E6581C}" dt="2026-01-13T15:21:43.126" v="30" actId="478"/>
          <ac:spMkLst>
            <pc:docMk/>
            <pc:sldMk cId="1156848722" sldId="2147483097"/>
            <ac:spMk id="9" creationId="{E25D7B22-DC0F-4395-3157-847DB0931F3F}"/>
          </ac:spMkLst>
        </pc:spChg>
        <pc:spChg chg="mod">
          <ac:chgData name="Susana Jesus" userId="a4903a7d-807e-44bb-a534-81757c03a373" providerId="ADAL" clId="{AA641570-5FC1-4844-BBD4-60A0B1E6581C}" dt="2026-01-13T15:21:34.029" v="26"/>
          <ac:spMkLst>
            <pc:docMk/>
            <pc:sldMk cId="1156848722" sldId="2147483097"/>
            <ac:spMk id="51" creationId="{A7DFAADA-CB09-4F1C-3979-090A44F80934}"/>
          </ac:spMkLst>
        </pc:spChg>
        <pc:spChg chg="del">
          <ac:chgData name="Susana Jesus" userId="a4903a7d-807e-44bb-a534-81757c03a373" providerId="ADAL" clId="{AA641570-5FC1-4844-BBD4-60A0B1E6581C}" dt="2026-01-13T15:21:38.392" v="27" actId="478"/>
          <ac:spMkLst>
            <pc:docMk/>
            <pc:sldMk cId="1156848722" sldId="2147483097"/>
            <ac:spMk id="52" creationId="{3BB56F7F-4697-3E9F-D5A3-573040F8C325}"/>
          </ac:spMkLst>
        </pc:spChg>
        <pc:spChg chg="add del">
          <ac:chgData name="Susana Jesus" userId="a4903a7d-807e-44bb-a534-81757c03a373" providerId="ADAL" clId="{AA641570-5FC1-4844-BBD4-60A0B1E6581C}" dt="2026-01-13T15:21:17.990" v="15" actId="478"/>
          <ac:spMkLst>
            <pc:docMk/>
            <pc:sldMk cId="1156848722" sldId="2147483097"/>
            <ac:spMk id="57" creationId="{56F4C55F-DD1A-2D73-3645-34EAC54E60DE}"/>
          </ac:spMkLst>
        </pc:spChg>
        <pc:spChg chg="del">
          <ac:chgData name="Susana Jesus" userId="a4903a7d-807e-44bb-a534-81757c03a373" providerId="ADAL" clId="{AA641570-5FC1-4844-BBD4-60A0B1E6581C}" dt="2026-01-13T15:21:39.261" v="28" actId="478"/>
          <ac:spMkLst>
            <pc:docMk/>
            <pc:sldMk cId="1156848722" sldId="2147483097"/>
            <ac:spMk id="58" creationId="{9D944898-4CAA-04A8-82D6-48F068DCAA7A}"/>
          </ac:spMkLst>
        </pc:spChg>
      </pc:sldChg>
      <pc:sldChg chg="del">
        <pc:chgData name="Susana Jesus" userId="a4903a7d-807e-44bb-a534-81757c03a373" providerId="ADAL" clId="{AA641570-5FC1-4844-BBD4-60A0B1E6581C}" dt="2026-01-13T15:20:35.889" v="0" actId="47"/>
        <pc:sldMkLst>
          <pc:docMk/>
          <pc:sldMk cId="2273751614" sldId="2147483098"/>
        </pc:sldMkLst>
      </pc:sldChg>
      <pc:sldChg chg="addSp delSp modSp mod">
        <pc:chgData name="Susana Jesus" userId="a4903a7d-807e-44bb-a534-81757c03a373" providerId="ADAL" clId="{AA641570-5FC1-4844-BBD4-60A0B1E6581C}" dt="2026-01-13T15:21:03.797" v="13" actId="20577"/>
        <pc:sldMkLst>
          <pc:docMk/>
          <pc:sldMk cId="1854434349" sldId="2147483099"/>
        </pc:sldMkLst>
        <pc:spChg chg="add del mod">
          <ac:chgData name="Susana Jesus" userId="a4903a7d-807e-44bb-a534-81757c03a373" providerId="ADAL" clId="{AA641570-5FC1-4844-BBD4-60A0B1E6581C}" dt="2026-01-13T15:20:48.098" v="8" actId="478"/>
          <ac:spMkLst>
            <pc:docMk/>
            <pc:sldMk cId="1854434349" sldId="2147483099"/>
            <ac:spMk id="4" creationId="{0057FDE0-7388-81C0-9F22-60C20640C004}"/>
          </ac:spMkLst>
        </pc:spChg>
        <pc:spChg chg="add del mod">
          <ac:chgData name="Susana Jesus" userId="a4903a7d-807e-44bb-a534-81757c03a373" providerId="ADAL" clId="{AA641570-5FC1-4844-BBD4-60A0B1E6581C}" dt="2026-01-13T15:20:50.296" v="9" actId="478"/>
          <ac:spMkLst>
            <pc:docMk/>
            <pc:sldMk cId="1854434349" sldId="2147483099"/>
            <ac:spMk id="6" creationId="{ADA98038-8739-8C14-BD17-C0393FA54D86}"/>
          </ac:spMkLst>
        </pc:spChg>
        <pc:spChg chg="del">
          <ac:chgData name="Susana Jesus" userId="a4903a7d-807e-44bb-a534-81757c03a373" providerId="ADAL" clId="{AA641570-5FC1-4844-BBD4-60A0B1E6581C}" dt="2026-01-13T15:20:44.876" v="6" actId="478"/>
          <ac:spMkLst>
            <pc:docMk/>
            <pc:sldMk cId="1854434349" sldId="2147483099"/>
            <ac:spMk id="51" creationId="{BC67F0C4-CC2B-A84C-91E4-A59D915F865F}"/>
          </ac:spMkLst>
        </pc:spChg>
        <pc:spChg chg="mod">
          <ac:chgData name="Susana Jesus" userId="a4903a7d-807e-44bb-a534-81757c03a373" providerId="ADAL" clId="{AA641570-5FC1-4844-BBD4-60A0B1E6581C}" dt="2026-01-13T15:21:00.578" v="11" actId="1076"/>
          <ac:spMkLst>
            <pc:docMk/>
            <pc:sldMk cId="1854434349" sldId="2147483099"/>
            <ac:spMk id="52" creationId="{EEDBFBF8-EA16-9873-C7E0-79790CFACD6B}"/>
          </ac:spMkLst>
        </pc:spChg>
        <pc:spChg chg="del">
          <ac:chgData name="Susana Jesus" userId="a4903a7d-807e-44bb-a534-81757c03a373" providerId="ADAL" clId="{AA641570-5FC1-4844-BBD4-60A0B1E6581C}" dt="2026-01-13T15:20:45.975" v="7" actId="478"/>
          <ac:spMkLst>
            <pc:docMk/>
            <pc:sldMk cId="1854434349" sldId="2147483099"/>
            <ac:spMk id="57" creationId="{8374ECB6-547F-562C-2D14-F75386564209}"/>
          </ac:spMkLst>
        </pc:spChg>
        <pc:spChg chg="mod">
          <ac:chgData name="Susana Jesus" userId="a4903a7d-807e-44bb-a534-81757c03a373" providerId="ADAL" clId="{AA641570-5FC1-4844-BBD4-60A0B1E6581C}" dt="2026-01-13T15:21:03.797" v="13" actId="20577"/>
          <ac:spMkLst>
            <pc:docMk/>
            <pc:sldMk cId="1854434349" sldId="2147483099"/>
            <ac:spMk id="58" creationId="{DA926A2D-F8FE-6B54-DCD4-F8274F24DE3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C7C37F2-102A-E70E-C239-6D6132998F9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44137C-9761-048E-EDD8-C704524678C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57AD44-A77C-4C18-B811-7E387DA9CA05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3A40C3-4AD2-3212-2763-B2788D55C6F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9F119-B49B-DD2D-0296-BD1BEE7C12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C97A39-3B24-4F84-8C61-91B065FC5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4487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0T19:20:06.8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7578,'0'0'1600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77487DA-082B-4712-87EF-A52F989376F6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54CEA7-A081-4B80-B0DE-E1334A21D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023967" rtl="0" eaLnBrk="1" latinLnBrk="0" hangingPunct="1">
      <a:defRPr sz="105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511984" algn="l" defTabSz="1023967" rtl="0" eaLnBrk="1" latinLnBrk="0" hangingPunct="1">
      <a:defRPr sz="105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023967" algn="l" defTabSz="1023967" rtl="0" eaLnBrk="1" latinLnBrk="0" hangingPunct="1">
      <a:defRPr sz="105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535951" algn="l" defTabSz="1023967" rtl="0" eaLnBrk="1" latinLnBrk="0" hangingPunct="1">
      <a:defRPr sz="105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2047934" algn="l" defTabSz="1023967" rtl="0" eaLnBrk="1" latinLnBrk="0" hangingPunct="1">
      <a:defRPr sz="105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559918" algn="l" defTabSz="102396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71901" algn="l" defTabSz="102396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83884" algn="l" defTabSz="102396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95868" algn="l" defTabSz="102396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2C7316-3AF9-4724-B535-CE600B09BE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114EE4-5C31-A3C2-E905-E8DD0310A9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38CB86-EFEB-3B01-6135-11870B3B4E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86624B-7702-90B2-8E0B-8D0E6A266F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6054CEA7-A081-4B80-B0DE-E1334A21D67A}" type="slidenum">
              <a:rPr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621182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142213-9FFF-BC99-F8F6-D572A55FFC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208B77-977B-C08B-FB23-7D7A47F146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A003E7-C7AF-64AE-5BAA-045709E621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754AD6-4782-20C5-A6F4-0BF7B852D6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6054CEA7-A081-4B80-B0DE-E1334A21D67A}" type="slidenum">
              <a:rPr/>
              <a:t>20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0998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04FCCC-259B-39FA-B63C-99A28A55AE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786594-7A25-2DCB-BD11-3A99AED013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9ABA23-D11A-53F8-8D93-5F3102F725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A1EB9E-3486-2A02-6B87-BF11B12D43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6054CEA7-A081-4B80-B0DE-E1334A21D67A}" type="slidenum">
              <a:rPr/>
              <a:t>21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83097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E22B11-80E9-A4BF-F2AF-BEF22C369E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F02D0E-A095-13FE-EAE7-4C177F1D69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46F9AB-F4D6-300B-A15F-A034EF8BE8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8695D4-5A1C-F83F-E961-13F9289755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6054CEA7-A081-4B80-B0DE-E1334A21D67A}" type="slidenum">
              <a:rPr/>
              <a:t>22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824614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0239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6054CEA7-A081-4B80-B0DE-E1334A21D67A}" type="slidenum">
              <a:rPr/>
              <a:t>24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827355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6054CEA7-A081-4B80-B0DE-E1334A21D67A}" type="slidenum">
              <a:rPr/>
              <a:t>25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417402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6233C2-77FD-4B13-2FB9-7D49495235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CBB4D8-AF2F-F8C9-25A1-0FA6A64826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E36A74-157E-B4F3-FD38-F64D9A9285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5E2F46-14D5-ED4E-384B-5DAB139352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6054CEA7-A081-4B80-B0DE-E1334A21D67A}" type="slidenum">
              <a:rPr/>
              <a:t>26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65828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102118-D5AB-861F-1F5F-5BD872DE4D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459C57D-F8DC-FC92-9530-EC2B1956AB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2469288-7A37-9882-E5FD-46DA920D9C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550E90-985E-DBD2-5576-734B209F15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B7132792-EEB3-4258-9715-9B08C17B4345}" type="slidenum">
              <a:rPr/>
              <a:t>27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9065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78D3D9-9156-1F22-E352-AD5384C47F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3971CDFC-01E8-39D7-358E-945B661D58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3D47BC74-01EB-040E-DD9B-297906B2F0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86063BC-4706-417A-42D5-D98FD22D4B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6054CEA7-A081-4B80-B0DE-E1334A21D67A}" type="slidenum">
              <a:rPr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75891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954E2A-61B8-A425-702F-C0C054F34A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6E5049-7323-1DDC-0A44-A52D365100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B5881B-F87B-8EC8-84D8-F2AE82F8A6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EF6FEC-8230-DA8B-7813-8655DBFD0D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6054CEA7-A081-4B80-B0DE-E1334A21D67A}" type="slidenum">
              <a:rPr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87581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AE4013-AFE2-4F53-970C-A43B4C2B4B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D49E5D-C6DC-3987-F1AF-7BDA5A3157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9E31C4-55D3-5D4B-9B39-4C3A09EAAB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04FEB5-F543-DA3E-2711-92BA3A2FB8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6054CEA7-A081-4B80-B0DE-E1334A21D67A}" type="slidenum">
              <a:rPr/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25425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6054CEA7-A081-4B80-B0DE-E1334A21D67A}" type="slidenum">
              <a:rPr/>
              <a:t>13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41740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F2EFC7-7D89-86A2-5735-8CADF0658D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C18205-0AFB-344E-A333-F7B0B3E773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CC73D6-553D-F047-1E98-2F689120DA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C7D559-B0D0-7F04-CD0B-9533C85201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6054CEA7-A081-4B80-B0DE-E1334A21D67A}" type="slidenum">
              <a:rPr/>
              <a:t>14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19907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EB0277-EB18-FBBF-3258-829F3A55AA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81CEA2-2E85-8091-7703-EF6198D21A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AFC235-F0C1-E43E-980D-DDA3B43AE1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385518-659B-2BA4-DE47-F6CBE2A848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6054CEA7-A081-4B80-B0DE-E1334A21D67A}" type="slidenum">
              <a:rPr/>
              <a:t>15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95517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75D165-2159-694F-B2DF-B94AB90172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E05CB1-4338-ABAA-6509-51862EBB78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376A771-F94E-109E-1863-F7799FF76E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56D6F-506C-89C2-FB69-6066E33EFE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6054CEA7-A081-4B80-B0DE-E1334A21D67A}" type="slidenum">
              <a:rPr/>
              <a:t>16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840114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FECD38-A526-807E-C748-4E18BB139F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682830-E604-E0A2-DC24-06F2EB9737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9D7E9F-31B7-8760-EE5F-D7DD1F193B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CC445A-7E13-4B41-EEB3-1245460361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6054CEA7-A081-4B80-B0DE-E1334A21D67A}" type="slidenum">
              <a:rPr/>
              <a:t>19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66894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1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3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image" Target="../media/image3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4" Type="http://schemas.openxmlformats.org/officeDocument/2006/relationships/image" Target="../media/image3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4" Type="http://schemas.openxmlformats.org/officeDocument/2006/relationships/image" Target="../media/image3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273799"/>
          </a:xfrm>
        </p:spPr>
        <p:txBody>
          <a:bodyPr tIns="1249724" anchor="ctr"/>
          <a:lstStyle>
            <a:lvl1pPr marL="0" indent="0" algn="ctr">
              <a:buNone/>
              <a:defRPr sz="1600" i="1"/>
            </a:lvl1pPr>
          </a:lstStyle>
          <a:p>
            <a:r>
              <a:rPr lang="en-US" noProof="0"/>
              <a:t>Click icon to add picture</a:t>
            </a:r>
          </a:p>
        </p:txBody>
      </p:sp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9203801"/>
              </p:ext>
            </p:extLst>
          </p:nvPr>
        </p:nvGraphicFramePr>
        <p:xfrm>
          <a:off x="2119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9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4B69735F-A452-4024-977F-DD52AC156A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669851"/>
            <a:ext cx="11233150" cy="1169582"/>
          </a:xfrm>
        </p:spPr>
        <p:txBody>
          <a:bodyPr/>
          <a:lstStyle>
            <a:lvl1pPr algn="ctr">
              <a:lnSpc>
                <a:spcPts val="4000"/>
              </a:lnSpc>
              <a:defRPr sz="4000"/>
            </a:lvl1pPr>
          </a:lstStyle>
          <a:p>
            <a:r>
              <a:rPr lang="en-US"/>
              <a:t>Click to edit Presentation Headline.</a:t>
            </a:r>
            <a:br>
              <a:rPr lang="en-US"/>
            </a:br>
            <a:r>
              <a:rPr lang="en-US"/>
              <a:t>Use White or Nilfisk Dark as text color.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BDEE45-E090-44D1-98D1-825385BC723C}"/>
              </a:ext>
            </a:extLst>
          </p:cNvPr>
          <p:cNvSpPr/>
          <p:nvPr userDrawn="1"/>
        </p:nvSpPr>
        <p:spPr>
          <a:xfrm>
            <a:off x="348343" y="6479177"/>
            <a:ext cx="975360" cy="26996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73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/>
          <p:cNvSpPr>
            <a:spLocks noGrp="1"/>
          </p:cNvSpPr>
          <p:nvPr>
            <p:ph sz="quarter" idx="18"/>
          </p:nvPr>
        </p:nvSpPr>
        <p:spPr>
          <a:xfrm>
            <a:off x="479425" y="1529985"/>
            <a:ext cx="2586038" cy="4594372"/>
          </a:xfrm>
          <a:solidFill>
            <a:schemeClr val="bg1"/>
          </a:solidFill>
          <a:effectLst>
            <a:outerShdw blurRad="139700" sx="102000" sy="102000" algn="ctr" rotWithShape="0">
              <a:schemeClr val="bg2">
                <a:alpha val="30000"/>
              </a:schemeClr>
            </a:outerShdw>
          </a:effectLst>
        </p:spPr>
        <p:txBody>
          <a:bodyPr vert="horz" lIns="216000" tIns="864000" rIns="180000" bIns="216000" rtlCol="0">
            <a:noAutofit/>
          </a:bodyPr>
          <a:lstStyle>
            <a:lvl1pPr>
              <a:defRPr lang="en-US" noProof="0" dirty="0"/>
            </a:lvl1pPr>
            <a:lvl2pPr>
              <a:defRPr lang="en-US" noProof="0" dirty="0"/>
            </a:lvl2pPr>
            <a:lvl3pPr>
              <a:defRPr lang="en-US" noProof="0" dirty="0"/>
            </a:lvl3pPr>
            <a:lvl4pPr>
              <a:defRPr lang="en-US" noProof="0" dirty="0"/>
            </a:lvl4pPr>
            <a:lvl5pPr>
              <a:defRPr lang="en-US" noProof="0" dirty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graphicFrame>
        <p:nvGraphicFramePr>
          <p:cNvPr id="13" name="Object 1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34880018"/>
              </p:ext>
            </p:extLst>
          </p:nvPr>
        </p:nvGraphicFramePr>
        <p:xfrm>
          <a:off x="2119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13" name="Object 1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9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1531915"/>
            <a:ext cx="2586038" cy="775354"/>
          </a:xfrm>
          <a:noFill/>
        </p:spPr>
        <p:txBody>
          <a:bodyPr lIns="216000" tIns="180000" rIns="144000" bIns="0" anchor="t">
            <a:noAutofit/>
          </a:bodyPr>
          <a:lstStyle>
            <a:lvl1pPr marL="0" indent="0">
              <a:buNone/>
              <a:defRPr b="1">
                <a:solidFill>
                  <a:schemeClr val="accent3"/>
                </a:solidFill>
                <a:latin typeface="+mj-lt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/>
              <a:t>Insert content</a:t>
            </a:r>
          </a:p>
        </p:txBody>
      </p:sp>
      <p:sp>
        <p:nvSpPr>
          <p:cNvPr id="22" name="Content Placeholder 18">
            <a:extLst>
              <a:ext uri="{FF2B5EF4-FFF2-40B4-BE49-F238E27FC236}">
                <a16:creationId xmlns:a16="http://schemas.microsoft.com/office/drawing/2014/main" id="{6D336ECD-29CC-48D0-B322-298E9D3E152B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3361796" y="1529985"/>
            <a:ext cx="2586038" cy="4594372"/>
          </a:xfrm>
          <a:solidFill>
            <a:schemeClr val="bg1"/>
          </a:solidFill>
          <a:effectLst>
            <a:outerShdw blurRad="139700" sx="102000" sy="102000" algn="ctr" rotWithShape="0">
              <a:schemeClr val="bg2">
                <a:alpha val="30000"/>
              </a:schemeClr>
            </a:outerShdw>
          </a:effectLst>
        </p:spPr>
        <p:txBody>
          <a:bodyPr vert="horz" lIns="216000" tIns="864000" rIns="180000" bIns="216000" rtlCol="0">
            <a:noAutofit/>
          </a:bodyPr>
          <a:lstStyle>
            <a:lvl1pPr>
              <a:defRPr lang="en-US" noProof="0" dirty="0"/>
            </a:lvl1pPr>
            <a:lvl2pPr>
              <a:defRPr lang="en-US" noProof="0" dirty="0"/>
            </a:lvl2pPr>
            <a:lvl3pPr>
              <a:defRPr lang="en-US" noProof="0" dirty="0"/>
            </a:lvl3pPr>
            <a:lvl4pPr>
              <a:defRPr lang="en-US" noProof="0" dirty="0"/>
            </a:lvl4pPr>
            <a:lvl5pPr>
              <a:defRPr lang="en-US" noProof="0" dirty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7A89B6B4-D22F-43E5-8EC2-AD07CBFD85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361795" y="1531915"/>
            <a:ext cx="2586038" cy="775354"/>
          </a:xfrm>
          <a:noFill/>
        </p:spPr>
        <p:txBody>
          <a:bodyPr lIns="216000" tIns="180000" rIns="144000" bIns="0" anchor="t">
            <a:noAutofit/>
          </a:bodyPr>
          <a:lstStyle>
            <a:lvl1pPr marL="0" indent="0">
              <a:buNone/>
              <a:defRPr b="1">
                <a:solidFill>
                  <a:schemeClr val="accent3"/>
                </a:solidFill>
                <a:latin typeface="+mj-lt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/>
              <a:t>Insert content</a:t>
            </a:r>
          </a:p>
        </p:txBody>
      </p:sp>
      <p:sp>
        <p:nvSpPr>
          <p:cNvPr id="24" name="Content Placeholder 18">
            <a:extLst>
              <a:ext uri="{FF2B5EF4-FFF2-40B4-BE49-F238E27FC236}">
                <a16:creationId xmlns:a16="http://schemas.microsoft.com/office/drawing/2014/main" id="{4CB7A7D7-2A49-427E-874B-C10B706C1E77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44167" y="1529985"/>
            <a:ext cx="2586038" cy="4594372"/>
          </a:xfrm>
          <a:solidFill>
            <a:schemeClr val="bg1"/>
          </a:solidFill>
          <a:effectLst>
            <a:outerShdw blurRad="139700" sx="102000" sy="102000" algn="ctr" rotWithShape="0">
              <a:schemeClr val="bg2">
                <a:alpha val="30000"/>
              </a:schemeClr>
            </a:outerShdw>
          </a:effectLst>
        </p:spPr>
        <p:txBody>
          <a:bodyPr vert="horz" lIns="216000" tIns="864000" rIns="180000" bIns="216000" rtlCol="0">
            <a:noAutofit/>
          </a:bodyPr>
          <a:lstStyle>
            <a:lvl1pPr>
              <a:defRPr lang="en-US" noProof="0" dirty="0"/>
            </a:lvl1pPr>
            <a:lvl2pPr>
              <a:defRPr lang="en-US" noProof="0" dirty="0"/>
            </a:lvl2pPr>
            <a:lvl3pPr>
              <a:defRPr lang="en-US" noProof="0" dirty="0"/>
            </a:lvl3pPr>
            <a:lvl4pPr>
              <a:defRPr lang="en-US" noProof="0" dirty="0"/>
            </a:lvl4pPr>
            <a:lvl5pPr>
              <a:defRPr lang="en-US" noProof="0" dirty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706FD9DE-D534-40CE-BADF-4806A01DAC4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44166" y="1531915"/>
            <a:ext cx="2586038" cy="775354"/>
          </a:xfrm>
          <a:noFill/>
        </p:spPr>
        <p:txBody>
          <a:bodyPr lIns="216000" tIns="180000" rIns="144000" bIns="0" anchor="t">
            <a:noAutofit/>
          </a:bodyPr>
          <a:lstStyle>
            <a:lvl1pPr marL="0" indent="0">
              <a:buNone/>
              <a:defRPr b="1">
                <a:solidFill>
                  <a:schemeClr val="accent3"/>
                </a:solidFill>
                <a:latin typeface="+mj-lt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/>
              <a:t>Insert content</a:t>
            </a:r>
          </a:p>
        </p:txBody>
      </p:sp>
      <p:sp>
        <p:nvSpPr>
          <p:cNvPr id="26" name="Content Placeholder 18">
            <a:extLst>
              <a:ext uri="{FF2B5EF4-FFF2-40B4-BE49-F238E27FC236}">
                <a16:creationId xmlns:a16="http://schemas.microsoft.com/office/drawing/2014/main" id="{47DA4058-84EF-461D-934F-D341A5BB3D40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9126537" y="1529985"/>
            <a:ext cx="2586038" cy="4594372"/>
          </a:xfrm>
          <a:solidFill>
            <a:schemeClr val="bg1"/>
          </a:solidFill>
          <a:effectLst>
            <a:outerShdw blurRad="139700" sx="102000" sy="102000" algn="ctr" rotWithShape="0">
              <a:schemeClr val="bg2">
                <a:alpha val="30000"/>
              </a:schemeClr>
            </a:outerShdw>
          </a:effectLst>
        </p:spPr>
        <p:txBody>
          <a:bodyPr vert="horz" lIns="216000" tIns="864000" rIns="180000" bIns="216000" rtlCol="0">
            <a:noAutofit/>
          </a:bodyPr>
          <a:lstStyle>
            <a:lvl1pPr>
              <a:defRPr lang="en-US" noProof="0" dirty="0"/>
            </a:lvl1pPr>
            <a:lvl2pPr>
              <a:defRPr lang="en-US" noProof="0" dirty="0"/>
            </a:lvl2pPr>
            <a:lvl3pPr>
              <a:defRPr lang="en-US" noProof="0" dirty="0"/>
            </a:lvl3pPr>
            <a:lvl4pPr>
              <a:defRPr lang="en-US" noProof="0" dirty="0"/>
            </a:lvl4pPr>
            <a:lvl5pPr>
              <a:defRPr lang="en-US" noProof="0" dirty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5B11B367-A392-4D07-A3AA-FEA082E5DFB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26537" y="1531915"/>
            <a:ext cx="2586038" cy="775354"/>
          </a:xfrm>
          <a:noFill/>
        </p:spPr>
        <p:txBody>
          <a:bodyPr lIns="216000" tIns="180000" rIns="144000" bIns="0" anchor="t">
            <a:noAutofit/>
          </a:bodyPr>
          <a:lstStyle>
            <a:lvl1pPr marL="0" indent="0">
              <a:buNone/>
              <a:defRPr b="1">
                <a:solidFill>
                  <a:schemeClr val="accent3"/>
                </a:solidFill>
                <a:latin typeface="+mj-lt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/>
              <a:t>Insert content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AD02FB-189A-4BD4-8E2E-B325B0929E8F}"/>
              </a:ext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/>
          <a:p>
            <a:fld id="{4B0F5B59-EE06-436A-858A-CCDD6FBB175C}" type="datetime1">
              <a:rPr lang="en-US" smtClean="0"/>
              <a:t>1/13/2026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36B14F-11E0-4889-A413-CB3C7AFF79B4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B28851-AA76-4129-AC91-31C430AE821B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0C4B6512-58D0-4126-A96F-DCE2BC492B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5521" y="873877"/>
            <a:ext cx="11235102" cy="376456"/>
          </a:xfrm>
        </p:spPr>
        <p:txBody>
          <a:bodyPr/>
          <a:lstStyle>
            <a:lvl1pPr marL="0" indent="0">
              <a:buNone/>
              <a:defRPr sz="1800"/>
            </a:lvl1pPr>
            <a:lvl2pPr marL="199104" indent="0">
              <a:buNone/>
              <a:defRPr/>
            </a:lvl2pPr>
          </a:lstStyle>
          <a:p>
            <a:pPr lvl="0"/>
            <a:r>
              <a:rPr lang="en-US"/>
              <a:t>Click to insert </a:t>
            </a:r>
            <a:r>
              <a:rPr lang="en-US" err="1"/>
              <a:t>subheadline</a:t>
            </a:r>
            <a:endParaRPr lang="en-US"/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164CE1CF-9577-4E95-9A2E-848CA260D9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94490"/>
            <a:ext cx="11233150" cy="3880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US" noProof="0"/>
              <a:t>Insert headline</a:t>
            </a:r>
          </a:p>
        </p:txBody>
      </p:sp>
    </p:spTree>
    <p:extLst>
      <p:ext uri="{BB962C8B-B14F-4D97-AF65-F5344CB8AC3E}">
        <p14:creationId xmlns:p14="http://schemas.microsoft.com/office/powerpoint/2010/main" val="131259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208B418E-47E7-4CB3-9272-AFFEF9163A3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0" y="1"/>
            <a:ext cx="12192000" cy="2488018"/>
          </a:xfrm>
        </p:spPr>
        <p:txBody>
          <a:bodyPr lIns="72000" tIns="71974" rIns="71974" bIns="72000" anchor="b" anchorCtr="0"/>
          <a:lstStyle>
            <a:lvl1pPr marL="0" indent="0" algn="ctr"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insert a picture</a:t>
            </a:r>
            <a:br>
              <a:rPr lang="en-US" noProof="0"/>
            </a:br>
            <a:r>
              <a:rPr lang="en-US" noProof="0"/>
              <a:t>Note that the picture will be inserted on top of the text placeholder.</a:t>
            </a:r>
            <a:br>
              <a:rPr lang="en-US" noProof="0"/>
            </a:br>
            <a:r>
              <a:rPr lang="en-US" noProof="0"/>
              <a:t>Therefore, in order to insert text, right click the picture and choose "Send to back"</a:t>
            </a:r>
          </a:p>
        </p:txBody>
      </p:sp>
      <p:graphicFrame>
        <p:nvGraphicFramePr>
          <p:cNvPr id="13" name="Object 1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41696195"/>
              </p:ext>
            </p:extLst>
          </p:nvPr>
        </p:nvGraphicFramePr>
        <p:xfrm>
          <a:off x="2119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13" name="Object 1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9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064435" y="2805514"/>
            <a:ext cx="4269012" cy="623486"/>
          </a:xfrm>
          <a:noFill/>
        </p:spPr>
        <p:txBody>
          <a:bodyPr lIns="144000" tIns="0" rIns="144000" bIns="0" anchor="ctr">
            <a:noAutofit/>
          </a:bodyPr>
          <a:lstStyle>
            <a:lvl1pPr marL="0" indent="0" algn="ctr">
              <a:lnSpc>
                <a:spcPts val="1700"/>
              </a:lnSpc>
              <a:buNone/>
              <a:defRPr b="1">
                <a:solidFill>
                  <a:schemeClr val="tx1"/>
                </a:solidFill>
                <a:latin typeface="+mj-lt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/>
              <a:t>Click to edit </a:t>
            </a:r>
            <a:br>
              <a:rPr lang="en-US" noProof="0"/>
            </a:br>
            <a:r>
              <a:rPr lang="en-US" noProof="0"/>
              <a:t>Master text styles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644154" y="2803583"/>
            <a:ext cx="4267530" cy="622719"/>
          </a:xfrm>
          <a:noFill/>
        </p:spPr>
        <p:txBody>
          <a:bodyPr lIns="144000" tIns="0" rIns="144000" bIns="0" anchor="ctr">
            <a:noAutofit/>
          </a:bodyPr>
          <a:lstStyle>
            <a:lvl1pPr marL="0" indent="0" algn="ctr">
              <a:lnSpc>
                <a:spcPts val="1700"/>
              </a:lnSpc>
              <a:buNone/>
              <a:defRPr b="1">
                <a:solidFill>
                  <a:schemeClr val="tx1"/>
                </a:solidFill>
                <a:latin typeface="+mj-lt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8" hasCustomPrompt="1"/>
          </p:nvPr>
        </p:nvSpPr>
        <p:spPr>
          <a:xfrm>
            <a:off x="1064435" y="3429001"/>
            <a:ext cx="4269012" cy="2748516"/>
          </a:xfrm>
          <a:noFill/>
        </p:spPr>
        <p:txBody>
          <a:bodyPr lIns="144000" tIns="144000" rIns="144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" name="Content Placeholder 18"/>
          <p:cNvSpPr>
            <a:spLocks noGrp="1"/>
          </p:cNvSpPr>
          <p:nvPr>
            <p:ph sz="quarter" idx="19" hasCustomPrompt="1"/>
          </p:nvPr>
        </p:nvSpPr>
        <p:spPr>
          <a:xfrm>
            <a:off x="6644154" y="3426304"/>
            <a:ext cx="4267531" cy="2748516"/>
          </a:xfrm>
          <a:noFill/>
        </p:spPr>
        <p:txBody>
          <a:bodyPr lIns="144000" tIns="144000" rIns="144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92606E51-302A-402C-B20F-54F37450EF5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824031" y="2079363"/>
            <a:ext cx="698400" cy="69823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AA946F2A-6D15-4356-AACE-77B71305244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424045" y="2079363"/>
            <a:ext cx="698400" cy="6982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436295-A04E-410C-BC96-E703F87AF8FB}"/>
              </a:ext>
            </a:extLst>
          </p:cNvPr>
          <p:cNvSpPr>
            <a:spLocks noGrp="1"/>
          </p:cNvSpPr>
          <p:nvPr>
            <p:ph type="dt" sz="half" idx="45"/>
          </p:nvPr>
        </p:nvSpPr>
        <p:spPr/>
        <p:txBody>
          <a:bodyPr/>
          <a:lstStyle/>
          <a:p>
            <a:fld id="{EBA8770B-4A02-4B68-BD74-C99827BB6EFA}" type="datetime1">
              <a:rPr lang="en-US" smtClean="0"/>
              <a:t>1/13/2026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B2DE98-0117-4A18-88E2-669F6FB209A4}"/>
              </a:ext>
            </a:extLst>
          </p:cNvPr>
          <p:cNvSpPr>
            <a:spLocks noGrp="1"/>
          </p:cNvSpPr>
          <p:nvPr>
            <p:ph type="ftr" sz="quarter" idx="46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D719EE-E991-4D3D-BAFB-EB072BFB1EEB}"/>
              </a:ext>
            </a:extLst>
          </p:cNvPr>
          <p:cNvSpPr>
            <a:spLocks noGrp="1"/>
          </p:cNvSpPr>
          <p:nvPr>
            <p:ph type="sldNum" sz="quarter" idx="47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FC155D83-CC89-488D-A2E1-DDEE95784B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5521" y="873877"/>
            <a:ext cx="11235102" cy="376456"/>
          </a:xfrm>
        </p:spPr>
        <p:txBody>
          <a:bodyPr/>
          <a:lstStyle>
            <a:lvl1pPr marL="0" indent="0">
              <a:buNone/>
              <a:defRPr sz="1800"/>
            </a:lvl1pPr>
            <a:lvl2pPr marL="199104" indent="0">
              <a:buNone/>
              <a:defRPr/>
            </a:lvl2pPr>
          </a:lstStyle>
          <a:p>
            <a:pPr lvl="0"/>
            <a:r>
              <a:rPr lang="en-US"/>
              <a:t>Click to insert </a:t>
            </a:r>
            <a:r>
              <a:rPr lang="en-US" err="1"/>
              <a:t>subheadline</a:t>
            </a:r>
            <a:endParaRPr lang="en-US"/>
          </a:p>
        </p:txBody>
      </p:sp>
      <p:sp>
        <p:nvSpPr>
          <p:cNvPr id="22" name="Title Placeholder 1">
            <a:extLst>
              <a:ext uri="{FF2B5EF4-FFF2-40B4-BE49-F238E27FC236}">
                <a16:creationId xmlns:a16="http://schemas.microsoft.com/office/drawing/2014/main" id="{2CEEA349-D809-4E4C-BA93-BCE8AF64CA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94490"/>
            <a:ext cx="11233150" cy="3880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US" noProof="0"/>
              <a:t>Insert headline</a:t>
            </a:r>
          </a:p>
        </p:txBody>
      </p:sp>
    </p:spTree>
    <p:extLst>
      <p:ext uri="{BB962C8B-B14F-4D97-AF65-F5344CB8AC3E}">
        <p14:creationId xmlns:p14="http://schemas.microsoft.com/office/powerpoint/2010/main" val="76169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004E70DC-C3D2-4252-9260-04CDF1B85E16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0" y="1"/>
            <a:ext cx="12192000" cy="2488018"/>
          </a:xfrm>
        </p:spPr>
        <p:txBody>
          <a:bodyPr lIns="72000" tIns="71974" rIns="71974" bIns="72000" anchor="b" anchorCtr="0"/>
          <a:lstStyle>
            <a:lvl1pPr marL="0" indent="0" algn="ctr"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insert a picture</a:t>
            </a:r>
            <a:br>
              <a:rPr lang="en-US" noProof="0"/>
            </a:br>
            <a:r>
              <a:rPr lang="en-US" noProof="0"/>
              <a:t>Note that the picture will be inserted on top of the text placeholder.</a:t>
            </a:r>
            <a:br>
              <a:rPr lang="en-US" noProof="0"/>
            </a:br>
            <a:r>
              <a:rPr lang="en-US" noProof="0"/>
              <a:t>Therefore, in order to insert text, right click the picture and choose "Send to back"</a:t>
            </a:r>
          </a:p>
        </p:txBody>
      </p:sp>
      <p:graphicFrame>
        <p:nvGraphicFramePr>
          <p:cNvPr id="13" name="Object 1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03443689"/>
              </p:ext>
            </p:extLst>
          </p:nvPr>
        </p:nvGraphicFramePr>
        <p:xfrm>
          <a:off x="2119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13" name="Object 1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9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6" y="2914458"/>
            <a:ext cx="2725830" cy="622800"/>
          </a:xfrm>
          <a:noFill/>
        </p:spPr>
        <p:txBody>
          <a:bodyPr lIns="144000" tIns="0" rIns="144000" bIns="0" anchor="ctr">
            <a:noAutofit/>
          </a:bodyPr>
          <a:lstStyle>
            <a:lvl1pPr marL="0" indent="0">
              <a:buNone/>
              <a:defRPr b="1">
                <a:solidFill>
                  <a:schemeClr val="tx1"/>
                </a:solidFill>
                <a:latin typeface="+mj-lt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8" hasCustomPrompt="1"/>
          </p:nvPr>
        </p:nvSpPr>
        <p:spPr>
          <a:xfrm>
            <a:off x="479426" y="3535328"/>
            <a:ext cx="2725830" cy="2652821"/>
          </a:xfrm>
          <a:noFill/>
        </p:spPr>
        <p:txBody>
          <a:bodyPr lIns="144000" tIns="144000" rIns="144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0777F5BC-90F4-414E-B27A-79BDF9D4092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428341" y="2079363"/>
            <a:ext cx="828000" cy="828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BD7EB420-7E8D-454A-92D5-C50919056636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315198" y="2914458"/>
            <a:ext cx="2725830" cy="622800"/>
          </a:xfrm>
          <a:noFill/>
        </p:spPr>
        <p:txBody>
          <a:bodyPr lIns="144000" tIns="0" rIns="144000" bIns="0" anchor="ctr">
            <a:noAutofit/>
          </a:bodyPr>
          <a:lstStyle>
            <a:lvl1pPr marL="0" indent="0">
              <a:buNone/>
              <a:defRPr b="1">
                <a:solidFill>
                  <a:schemeClr val="tx1"/>
                </a:solidFill>
                <a:latin typeface="+mj-lt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3" name="Content Placeholder 18">
            <a:extLst>
              <a:ext uri="{FF2B5EF4-FFF2-40B4-BE49-F238E27FC236}">
                <a16:creationId xmlns:a16="http://schemas.microsoft.com/office/drawing/2014/main" id="{B228A39C-C8A6-4AC7-96A3-25A525A9A4F2}"/>
              </a:ext>
            </a:extLst>
          </p:cNvPr>
          <p:cNvSpPr>
            <a:spLocks noGrp="1"/>
          </p:cNvSpPr>
          <p:nvPr>
            <p:ph sz="quarter" idx="45" hasCustomPrompt="1"/>
          </p:nvPr>
        </p:nvSpPr>
        <p:spPr>
          <a:xfrm>
            <a:off x="3315199" y="3535328"/>
            <a:ext cx="2725830" cy="2652821"/>
          </a:xfrm>
          <a:noFill/>
        </p:spPr>
        <p:txBody>
          <a:bodyPr lIns="144000" tIns="144000" rIns="144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47F886A1-D69F-4044-9B1C-2C721E721AF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264113" y="2079363"/>
            <a:ext cx="828000" cy="82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B89EAACB-7074-471C-BBA2-8BF0CC3E4EB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50970" y="2914458"/>
            <a:ext cx="2725830" cy="622800"/>
          </a:xfrm>
          <a:noFill/>
        </p:spPr>
        <p:txBody>
          <a:bodyPr lIns="144000" tIns="0" rIns="144000" bIns="0" anchor="ctr">
            <a:noAutofit/>
          </a:bodyPr>
          <a:lstStyle>
            <a:lvl1pPr marL="0" indent="0">
              <a:buNone/>
              <a:defRPr b="1">
                <a:solidFill>
                  <a:schemeClr val="tx1"/>
                </a:solidFill>
                <a:latin typeface="+mj-lt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6" name="Content Placeholder 18">
            <a:extLst>
              <a:ext uri="{FF2B5EF4-FFF2-40B4-BE49-F238E27FC236}">
                <a16:creationId xmlns:a16="http://schemas.microsoft.com/office/drawing/2014/main" id="{EB79EFFE-A060-4C8D-BD8F-E52045C9C7EF}"/>
              </a:ext>
            </a:extLst>
          </p:cNvPr>
          <p:cNvSpPr>
            <a:spLocks noGrp="1"/>
          </p:cNvSpPr>
          <p:nvPr>
            <p:ph sz="quarter" idx="48" hasCustomPrompt="1"/>
          </p:nvPr>
        </p:nvSpPr>
        <p:spPr>
          <a:xfrm>
            <a:off x="6150972" y="3535328"/>
            <a:ext cx="2725830" cy="2652821"/>
          </a:xfrm>
          <a:noFill/>
        </p:spPr>
        <p:txBody>
          <a:bodyPr lIns="144000" tIns="144000" rIns="144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3BEA2D42-9FD4-4716-AB0B-9632B9F8E378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099885" y="2079363"/>
            <a:ext cx="828000" cy="82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8FD4303F-49FA-457B-B244-4E8B906863C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986744" y="2914458"/>
            <a:ext cx="2725830" cy="622800"/>
          </a:xfrm>
          <a:noFill/>
        </p:spPr>
        <p:txBody>
          <a:bodyPr lIns="144000" tIns="0" rIns="144000" bIns="0" anchor="ctr">
            <a:noAutofit/>
          </a:bodyPr>
          <a:lstStyle>
            <a:lvl1pPr marL="0" indent="0">
              <a:buNone/>
              <a:defRPr b="1">
                <a:solidFill>
                  <a:schemeClr val="tx1"/>
                </a:solidFill>
                <a:latin typeface="+mj-lt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9" name="Content Placeholder 18">
            <a:extLst>
              <a:ext uri="{FF2B5EF4-FFF2-40B4-BE49-F238E27FC236}">
                <a16:creationId xmlns:a16="http://schemas.microsoft.com/office/drawing/2014/main" id="{03E82EC9-6A37-4D1E-933C-F9272C7F54EE}"/>
              </a:ext>
            </a:extLst>
          </p:cNvPr>
          <p:cNvSpPr>
            <a:spLocks noGrp="1"/>
          </p:cNvSpPr>
          <p:nvPr>
            <p:ph sz="quarter" idx="51" hasCustomPrompt="1"/>
          </p:nvPr>
        </p:nvSpPr>
        <p:spPr>
          <a:xfrm>
            <a:off x="8986744" y="3535328"/>
            <a:ext cx="2725830" cy="2652821"/>
          </a:xfrm>
          <a:noFill/>
        </p:spPr>
        <p:txBody>
          <a:bodyPr lIns="144000" tIns="144000" rIns="144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" name="Text Placeholder 6">
            <a:extLst>
              <a:ext uri="{FF2B5EF4-FFF2-40B4-BE49-F238E27FC236}">
                <a16:creationId xmlns:a16="http://schemas.microsoft.com/office/drawing/2014/main" id="{0169E3EB-3F89-482B-9603-7497CA07EED3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935659" y="2079363"/>
            <a:ext cx="828000" cy="828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81527C-8083-4F64-ACF8-D0782F8C892E}"/>
              </a:ext>
            </a:extLst>
          </p:cNvPr>
          <p:cNvSpPr>
            <a:spLocks noGrp="1"/>
          </p:cNvSpPr>
          <p:nvPr>
            <p:ph type="dt" sz="half" idx="53"/>
          </p:nvPr>
        </p:nvSpPr>
        <p:spPr/>
        <p:txBody>
          <a:bodyPr/>
          <a:lstStyle/>
          <a:p>
            <a:fld id="{33E96EE0-0E9F-4078-BE71-5FF16A140549}" type="datetime1">
              <a:rPr lang="en-US" smtClean="0"/>
              <a:t>1/13/2026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F89F93-34D9-4219-91BC-313CBE6E7366}"/>
              </a:ext>
            </a:extLst>
          </p:cNvPr>
          <p:cNvSpPr>
            <a:spLocks noGrp="1"/>
          </p:cNvSpPr>
          <p:nvPr>
            <p:ph type="ftr" sz="quarter" idx="54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6A6AB2-CD6B-4C00-BDB7-580562DE15F6}"/>
              </a:ext>
            </a:extLst>
          </p:cNvPr>
          <p:cNvSpPr>
            <a:spLocks noGrp="1"/>
          </p:cNvSpPr>
          <p:nvPr>
            <p:ph type="sldNum" sz="quarter" idx="55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B42607E9-9610-476B-930F-0A95764131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5521" y="873877"/>
            <a:ext cx="11235102" cy="376456"/>
          </a:xfrm>
        </p:spPr>
        <p:txBody>
          <a:bodyPr/>
          <a:lstStyle>
            <a:lvl1pPr marL="0" indent="0">
              <a:buNone/>
              <a:defRPr sz="1800"/>
            </a:lvl1pPr>
            <a:lvl2pPr marL="199104" indent="0">
              <a:buNone/>
              <a:defRPr/>
            </a:lvl2pPr>
          </a:lstStyle>
          <a:p>
            <a:pPr lvl="0"/>
            <a:r>
              <a:rPr lang="en-US"/>
              <a:t>Click to insert </a:t>
            </a:r>
            <a:r>
              <a:rPr lang="en-US" err="1"/>
              <a:t>subheadline</a:t>
            </a:r>
            <a:endParaRPr lang="en-US"/>
          </a:p>
        </p:txBody>
      </p:sp>
      <p:sp>
        <p:nvSpPr>
          <p:cNvPr id="23" name="Title Placeholder 1">
            <a:extLst>
              <a:ext uri="{FF2B5EF4-FFF2-40B4-BE49-F238E27FC236}">
                <a16:creationId xmlns:a16="http://schemas.microsoft.com/office/drawing/2014/main" id="{26FADBE2-42E3-44BC-9BB9-E8F8F24A89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94490"/>
            <a:ext cx="11233150" cy="3880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US" noProof="0"/>
              <a:t>Insert headline</a:t>
            </a:r>
          </a:p>
        </p:txBody>
      </p:sp>
    </p:spTree>
    <p:extLst>
      <p:ext uri="{BB962C8B-B14F-4D97-AF65-F5344CB8AC3E}">
        <p14:creationId xmlns:p14="http://schemas.microsoft.com/office/powerpoint/2010/main" val="368611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04888757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0" imgH="528" progId="TCLayout.ActiveDocument.1">
                  <p:embed/>
                </p:oleObj>
              </mc:Choice>
              <mc:Fallback>
                <p:oleObj name="think-cell Slide" r:id="rId3" imgW="530" imgH="528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9D9593-6010-4D84-B698-3916B996FA30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806DD6EA-A2CF-4D67-9510-56628C23D9F7}" type="datetime1">
              <a:rPr lang="en-US" smtClean="0"/>
              <a:t>1/13/2026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C73727-0AEF-4180-9A25-9D9E4AA4CDE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140819-2DD2-4C6A-B2BA-661DD2B0CB85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9F31923-D926-4EC1-927C-8708EF07DF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5521" y="873877"/>
            <a:ext cx="11235102" cy="376456"/>
          </a:xfrm>
        </p:spPr>
        <p:txBody>
          <a:bodyPr/>
          <a:lstStyle>
            <a:lvl1pPr marL="0" indent="0">
              <a:buNone/>
              <a:defRPr sz="1800"/>
            </a:lvl1pPr>
            <a:lvl2pPr marL="199104" indent="0">
              <a:buNone/>
              <a:defRPr/>
            </a:lvl2pPr>
          </a:lstStyle>
          <a:p>
            <a:pPr lvl="0"/>
            <a:r>
              <a:rPr lang="en-US"/>
              <a:t>Click to insert </a:t>
            </a:r>
            <a:r>
              <a:rPr lang="en-US" err="1"/>
              <a:t>subheadline</a:t>
            </a:r>
            <a:endParaRPr lang="en-US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9B7F5197-BFC0-474F-8B91-9B266F1A87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94490"/>
            <a:ext cx="11233150" cy="3880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US" noProof="0"/>
              <a:t>Insert headline</a:t>
            </a:r>
          </a:p>
        </p:txBody>
      </p:sp>
    </p:spTree>
    <p:extLst>
      <p:ext uri="{BB962C8B-B14F-4D97-AF65-F5344CB8AC3E}">
        <p14:creationId xmlns:p14="http://schemas.microsoft.com/office/powerpoint/2010/main" val="191305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79569955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0" imgH="528" progId="TCLayout.ActiveDocument.1">
                  <p:embed/>
                </p:oleObj>
              </mc:Choice>
              <mc:Fallback>
                <p:oleObj name="think-cell Slide" r:id="rId3" imgW="530" imgH="528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270A7E1B-06C4-491A-A7D6-5E2BF0B762A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205538" y="0"/>
            <a:ext cx="5986461" cy="6284890"/>
          </a:xfrm>
        </p:spPr>
        <p:txBody>
          <a:bodyPr lIns="60458" tIns="60458" rIns="60458" bIns="61200" anchor="ctr" anchorCtr="0"/>
          <a:lstStyle>
            <a:lvl1pPr marL="0" indent="0" algn="ctr"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insert a picture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6292EC8F-CA80-4608-8BBB-26EAD825248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25" y="1412875"/>
            <a:ext cx="5507038" cy="4870450"/>
          </a:xfrm>
          <a:noFill/>
        </p:spPr>
        <p:txBody>
          <a:bodyPr lIns="0" tIns="0" rIns="0" bIns="0" anchor="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D0F7C6-431E-46C4-9429-A3D456CBADBB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3E241589-4F53-445D-981C-6C95414EE8DB}" type="datetime1">
              <a:rPr lang="en-US" smtClean="0"/>
              <a:t>1/13/2026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820383-CC25-496B-BB92-273CBD649C1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F88412-719A-4E27-BE3B-7A6D9C0B356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AD0C1278-E9AE-4168-A595-99A55EA23D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5521" y="873877"/>
            <a:ext cx="5507038" cy="376456"/>
          </a:xfrm>
        </p:spPr>
        <p:txBody>
          <a:bodyPr/>
          <a:lstStyle>
            <a:lvl1pPr marL="0" indent="0">
              <a:buNone/>
              <a:defRPr sz="1800"/>
            </a:lvl1pPr>
            <a:lvl2pPr marL="199104" indent="0">
              <a:buNone/>
              <a:defRPr/>
            </a:lvl2pPr>
          </a:lstStyle>
          <a:p>
            <a:pPr lvl="0"/>
            <a:r>
              <a:rPr lang="en-US"/>
              <a:t>Click to insert </a:t>
            </a:r>
            <a:r>
              <a:rPr lang="en-US" err="1"/>
              <a:t>subheadline</a:t>
            </a:r>
            <a:endParaRPr lang="en-US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B0E5E79-8AD5-4282-B864-D586098D06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94490"/>
            <a:ext cx="5506081" cy="3880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US" noProof="0"/>
              <a:t>Insert headline</a:t>
            </a:r>
          </a:p>
        </p:txBody>
      </p:sp>
    </p:spTree>
    <p:extLst>
      <p:ext uri="{BB962C8B-B14F-4D97-AF65-F5344CB8AC3E}">
        <p14:creationId xmlns:p14="http://schemas.microsoft.com/office/powerpoint/2010/main" val="163130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76385282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0" imgH="528" progId="TCLayout.ActiveDocument.1">
                  <p:embed/>
                </p:oleObj>
              </mc:Choice>
              <mc:Fallback>
                <p:oleObj name="think-cell Slide" r:id="rId3" imgW="530" imgH="528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EC72F5BB-D66A-4AE5-BE40-DAC7B55741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00776" y="1412875"/>
            <a:ext cx="5511800" cy="4870450"/>
          </a:xfrm>
          <a:noFill/>
        </p:spPr>
        <p:txBody>
          <a:bodyPr lIns="0" tIns="0" rIns="0" bIns="0" anchor="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B5B7800E-C1F4-4988-9830-63D6CD965A3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5986463" cy="6283325"/>
          </a:xfrm>
        </p:spPr>
        <p:txBody>
          <a:bodyPr lIns="0" tIns="0" rIns="0" bIns="0" anchor="ctr" anchorCtr="0"/>
          <a:lstStyle>
            <a:lvl1pPr marL="0" indent="0" algn="ctr"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insert a picture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4AC8E3-7E26-425E-8440-6C36641BAB2B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304BAA50-7E29-43A1-8A07-2DCBB4900148}" type="datetime1">
              <a:rPr lang="en-US" smtClean="0"/>
              <a:t>1/13/2026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2B9DD0-AE94-45C4-ABB9-A2AE218DA70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3D825D-904C-4C01-BE1D-29445C0E59F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D08A57AA-70F0-446E-8A3A-71C82A9FED9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5539" y="873877"/>
            <a:ext cx="5505084" cy="376456"/>
          </a:xfrm>
        </p:spPr>
        <p:txBody>
          <a:bodyPr/>
          <a:lstStyle>
            <a:lvl1pPr marL="0" indent="0">
              <a:buNone/>
              <a:defRPr sz="1800"/>
            </a:lvl1pPr>
            <a:lvl2pPr marL="199104" indent="0">
              <a:buNone/>
              <a:defRPr/>
            </a:lvl2pPr>
          </a:lstStyle>
          <a:p>
            <a:pPr lvl="0"/>
            <a:r>
              <a:rPr lang="en-US"/>
              <a:t>Click to insert </a:t>
            </a:r>
            <a:r>
              <a:rPr lang="en-US" err="1"/>
              <a:t>subheadline</a:t>
            </a:r>
            <a:endParaRPr lang="en-US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16E8E331-60E3-42A0-B941-83830F3205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8447" y="494490"/>
            <a:ext cx="5504128" cy="3880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US" noProof="0"/>
              <a:t>Insert headline</a:t>
            </a:r>
          </a:p>
        </p:txBody>
      </p:sp>
    </p:spTree>
    <p:extLst>
      <p:ext uri="{BB962C8B-B14F-4D97-AF65-F5344CB8AC3E}">
        <p14:creationId xmlns:p14="http://schemas.microsoft.com/office/powerpoint/2010/main" val="19173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13F9A983-C937-4508-B213-1A5EC060D73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629649" y="0"/>
            <a:ext cx="3562350" cy="6283325"/>
          </a:xfrm>
          <a:solidFill>
            <a:schemeClr val="bg2">
              <a:lumMod val="20000"/>
              <a:lumOff val="80000"/>
            </a:schemeClr>
          </a:solidFill>
        </p:spPr>
        <p:txBody>
          <a:bodyPr lIns="288000" tIns="1692000" rIns="432000" bIns="180000" anchor="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hart Placeholder 3">
            <a:extLst>
              <a:ext uri="{FF2B5EF4-FFF2-40B4-BE49-F238E27FC236}">
                <a16:creationId xmlns:a16="http://schemas.microsoft.com/office/drawing/2014/main" id="{BD4EEDF5-749A-4E0A-9F2C-5DB6EC42D113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473569" y="1412875"/>
            <a:ext cx="7692236" cy="4870449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B3F6EE-929F-475B-BA0D-BAE5642C0B50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B339EDC5-C2F6-4250-8049-0213A0C43A52}" type="datetime1">
              <a:rPr lang="en-US" smtClean="0"/>
              <a:t>1/13/2026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56A101-CC96-4EEA-A848-52CCEB16DA27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E14E5D-3CDA-4372-B95E-72D345C3A3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3F8C0934-E3E7-4664-8099-283D222151C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5521" y="873877"/>
            <a:ext cx="7864216" cy="376456"/>
          </a:xfrm>
        </p:spPr>
        <p:txBody>
          <a:bodyPr/>
          <a:lstStyle>
            <a:lvl1pPr marL="0" indent="0">
              <a:buNone/>
              <a:defRPr sz="1800"/>
            </a:lvl1pPr>
            <a:lvl2pPr marL="199104" indent="0">
              <a:buNone/>
              <a:defRPr/>
            </a:lvl2pPr>
          </a:lstStyle>
          <a:p>
            <a:pPr lvl="0"/>
            <a:r>
              <a:rPr lang="en-US"/>
              <a:t>Click to insert </a:t>
            </a:r>
            <a:r>
              <a:rPr lang="en-US" err="1"/>
              <a:t>subheadline</a:t>
            </a:r>
            <a:endParaRPr lang="en-US"/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54AC913B-9002-46E4-B468-3AFC28ABEC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94490"/>
            <a:ext cx="7862850" cy="3880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US" noProof="0"/>
              <a:t>Insert headline</a:t>
            </a:r>
          </a:p>
        </p:txBody>
      </p:sp>
    </p:spTree>
    <p:extLst>
      <p:ext uri="{BB962C8B-B14F-4D97-AF65-F5344CB8AC3E}">
        <p14:creationId xmlns:p14="http://schemas.microsoft.com/office/powerpoint/2010/main" val="240600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08B08A26-BAAF-4968-8268-454F6892326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1"/>
            <a:ext cx="12192000" cy="6283324"/>
          </a:xfrm>
        </p:spPr>
        <p:txBody>
          <a:bodyPr lIns="72000" tIns="71974" rIns="71974" bIns="72000" anchor="b" anchorCtr="0"/>
          <a:lstStyle>
            <a:lvl1pPr marL="0" indent="0" algn="ctr"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insert a picture</a:t>
            </a:r>
            <a:br>
              <a:rPr lang="en-US" noProof="0"/>
            </a:br>
            <a:br>
              <a:rPr lang="en-US" noProof="0"/>
            </a:br>
            <a:r>
              <a:rPr lang="en-US" noProof="0"/>
              <a:t>Note that the picture will be inserted on top of the text placeholder.</a:t>
            </a:r>
            <a:br>
              <a:rPr lang="en-US" noProof="0"/>
            </a:br>
            <a:r>
              <a:rPr lang="en-US" noProof="0"/>
              <a:t>Therefore, in order to insert text, right click the picture and choose "Send to back"</a:t>
            </a:r>
          </a:p>
        </p:txBody>
      </p:sp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92788071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0" imgH="528" progId="TCLayout.ActiveDocument.1">
                  <p:embed/>
                </p:oleObj>
              </mc:Choice>
              <mc:Fallback>
                <p:oleObj name="think-cell Slide" r:id="rId3" imgW="530" imgH="528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2A6F7A33-E8CB-44EE-8CDF-D0B516341419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078225EA-88EB-4F56-A70C-5D5DB2917551}" type="datetime1">
              <a:rPr lang="en-US" smtClean="0"/>
              <a:t>1/13/2026</a:t>
            </a:fld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B7AC1C34-2EEF-4748-B554-904EDB9E2B1A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4698D3A-A577-4AD4-9616-F4D5993A770C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E5D4A826-2FEC-4303-893D-3DA3EF3C1E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669851"/>
            <a:ext cx="11233150" cy="1169582"/>
          </a:xfrm>
        </p:spPr>
        <p:txBody>
          <a:bodyPr/>
          <a:lstStyle>
            <a:lvl1pPr algn="ctr">
              <a:lnSpc>
                <a:spcPts val="4000"/>
              </a:lnSpc>
              <a:defRPr sz="4000"/>
            </a:lvl1pPr>
          </a:lstStyle>
          <a:p>
            <a:r>
              <a:rPr lang="en-US"/>
              <a:t>Insert closing headline.</a:t>
            </a:r>
            <a:br>
              <a:rPr lang="en-US"/>
            </a:br>
            <a:r>
              <a:rPr lang="en-US"/>
              <a:t>Use white or dark colored text.</a:t>
            </a:r>
          </a:p>
        </p:txBody>
      </p:sp>
    </p:spTree>
    <p:extLst>
      <p:ext uri="{BB962C8B-B14F-4D97-AF65-F5344CB8AC3E}">
        <p14:creationId xmlns:p14="http://schemas.microsoft.com/office/powerpoint/2010/main" val="325102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ps and corporate guide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ctangle 96">
            <a:extLst>
              <a:ext uri="{FF2B5EF4-FFF2-40B4-BE49-F238E27FC236}">
                <a16:creationId xmlns:a16="http://schemas.microsoft.com/office/drawing/2014/main" id="{908D9CAA-34CE-479D-8E34-30EAE7DFFC9C}"/>
              </a:ext>
            </a:extLst>
          </p:cNvPr>
          <p:cNvSpPr/>
          <p:nvPr userDrawn="1"/>
        </p:nvSpPr>
        <p:spPr>
          <a:xfrm>
            <a:off x="6204108" y="1014232"/>
            <a:ext cx="5516547" cy="519239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365DD7DB-93FC-4CE9-BB55-707FAD0F9441}"/>
              </a:ext>
            </a:extLst>
          </p:cNvPr>
          <p:cNvSpPr/>
          <p:nvPr userDrawn="1"/>
        </p:nvSpPr>
        <p:spPr>
          <a:xfrm>
            <a:off x="3574137" y="1014234"/>
            <a:ext cx="2534124" cy="349854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30F4D85-8103-4DAC-83B9-2EA8A555B766}"/>
              </a:ext>
            </a:extLst>
          </p:cNvPr>
          <p:cNvSpPr/>
          <p:nvPr userDrawn="1"/>
        </p:nvSpPr>
        <p:spPr>
          <a:xfrm>
            <a:off x="479425" y="1014232"/>
            <a:ext cx="2999687" cy="349854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C8352981-5F56-444D-A675-E830B4DDC1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9662" y="1607847"/>
            <a:ext cx="1229752" cy="1373815"/>
          </a:xfrm>
          <a:prstGeom prst="rect">
            <a:avLst/>
          </a:prstGeom>
          <a:ln w="3175">
            <a:solidFill>
              <a:schemeClr val="bg2"/>
            </a:solidFill>
          </a:ln>
        </p:spPr>
      </p:pic>
      <p:sp>
        <p:nvSpPr>
          <p:cNvPr id="11" name="TextBox 10"/>
          <p:cNvSpPr txBox="1"/>
          <p:nvPr userDrawn="1"/>
        </p:nvSpPr>
        <p:spPr>
          <a:xfrm>
            <a:off x="2068307" y="1599603"/>
            <a:ext cx="1420105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914400"/>
            <a:r>
              <a:rPr lang="en-US" sz="800">
                <a:solidFill>
                  <a:schemeClr val="tx1"/>
                </a:solidFill>
                <a:latin typeface="+mj-lt"/>
                <a:cs typeface="Arial" pitchFamily="34" charset="0"/>
              </a:rPr>
              <a:t>SELECT SLIDE LAYOUTS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2068308" y="1767283"/>
            <a:ext cx="136632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/>
            <a:r>
              <a:rPr lang="en-US" sz="800">
                <a:solidFill>
                  <a:schemeClr val="tx1"/>
                </a:solidFill>
                <a:cs typeface="Arial" pitchFamily="34" charset="0"/>
              </a:rPr>
              <a:t>Find title, agendas, section header, plain content and picture layouts: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2068309" y="2268336"/>
            <a:ext cx="135702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/>
            <a:r>
              <a:rPr lang="en-US" sz="800" b="0">
                <a:solidFill>
                  <a:schemeClr val="tx1"/>
                </a:solidFill>
                <a:latin typeface="+mj-lt"/>
                <a:cs typeface="Arial" pitchFamily="34" charset="0"/>
              </a:rPr>
              <a:t>Home </a:t>
            </a:r>
            <a:r>
              <a:rPr lang="en-US" sz="800" b="0">
                <a:solidFill>
                  <a:schemeClr val="tx1"/>
                </a:solidFill>
                <a:latin typeface="+mj-lt"/>
                <a:cs typeface="Arial" pitchFamily="34" charset="0"/>
                <a:sym typeface="Wingdings 3"/>
              </a:rPr>
              <a:t> </a:t>
            </a:r>
            <a:r>
              <a:rPr lang="en-US" sz="800" b="0">
                <a:solidFill>
                  <a:schemeClr val="tx1"/>
                </a:solidFill>
                <a:latin typeface="+mj-lt"/>
                <a:cs typeface="Arial" pitchFamily="34" charset="0"/>
              </a:rPr>
              <a:t>New Slide</a:t>
            </a:r>
          </a:p>
          <a:p>
            <a:pPr defTabSz="914400"/>
            <a:endParaRPr lang="en-US" sz="800" b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defTabSz="914400"/>
            <a:r>
              <a:rPr lang="en-US" sz="800" b="0">
                <a:solidFill>
                  <a:schemeClr val="tx1"/>
                </a:solidFill>
                <a:latin typeface="+mj-lt"/>
                <a:cs typeface="Arial" pitchFamily="34" charset="0"/>
              </a:rPr>
              <a:t>Home </a:t>
            </a:r>
            <a:r>
              <a:rPr lang="en-US" sz="800" b="0">
                <a:solidFill>
                  <a:schemeClr val="tx1"/>
                </a:solidFill>
                <a:latin typeface="+mj-lt"/>
                <a:cs typeface="Arial" pitchFamily="34" charset="0"/>
                <a:sym typeface="Wingdings 3"/>
              </a:rPr>
              <a:t> </a:t>
            </a:r>
            <a:r>
              <a:rPr lang="en-US" sz="800" b="0">
                <a:solidFill>
                  <a:schemeClr val="tx1"/>
                </a:solidFill>
                <a:latin typeface="+mj-lt"/>
                <a:cs typeface="Arial" pitchFamily="34" charset="0"/>
              </a:rPr>
              <a:t>Layout </a:t>
            </a:r>
            <a:r>
              <a:rPr lang="en-US" sz="800" b="0">
                <a:solidFill>
                  <a:schemeClr val="tx1"/>
                </a:solidFill>
                <a:latin typeface="+mn-lt"/>
                <a:cs typeface="Arial" pitchFamily="34" charset="0"/>
              </a:rPr>
              <a:t>(to change existing layout)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6359209" y="1177891"/>
            <a:ext cx="5628870" cy="266400"/>
          </a:xfrm>
          <a:prstGeom prst="rect">
            <a:avLst/>
          </a:prstGeom>
          <a:noFill/>
        </p:spPr>
        <p:txBody>
          <a:bodyPr wrap="none" lIns="108000" tIns="36000" rIns="36000" bIns="36000" rtlCol="0" anchor="ctr">
            <a:noAutofit/>
          </a:bodyPr>
          <a:lstStyle/>
          <a:p>
            <a:pPr defTabSz="914400"/>
            <a:r>
              <a:rPr lang="en-US" sz="1100" spc="30" baseline="0">
                <a:solidFill>
                  <a:schemeClr val="tx1"/>
                </a:solidFill>
                <a:latin typeface="+mj-lt"/>
                <a:cs typeface="Arial" pitchFamily="34" charset="0"/>
              </a:rPr>
              <a:t>COLORS AND EFFECTS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576969" y="1178254"/>
            <a:ext cx="2987868" cy="265460"/>
          </a:xfrm>
          <a:prstGeom prst="rect">
            <a:avLst/>
          </a:prstGeom>
          <a:noFill/>
        </p:spPr>
        <p:txBody>
          <a:bodyPr wrap="none" lIns="108000" tIns="36000" rIns="36000" bIns="36000" rtlCol="0" anchor="ctr">
            <a:noAutofit/>
          </a:bodyPr>
          <a:lstStyle/>
          <a:p>
            <a:pPr defTabSz="914400"/>
            <a:r>
              <a:rPr lang="en-US" sz="1100" spc="30" baseline="0">
                <a:solidFill>
                  <a:schemeClr val="tx1"/>
                </a:solidFill>
                <a:latin typeface="+mj-lt"/>
                <a:cs typeface="Arial" pitchFamily="34" charset="0"/>
              </a:rPr>
              <a:t>HOW TO...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6486246" y="3549534"/>
            <a:ext cx="2164800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914400"/>
            <a:r>
              <a:rPr lang="en-US" sz="800">
                <a:solidFill>
                  <a:schemeClr val="tx1"/>
                </a:solidFill>
                <a:latin typeface="+mj-lt"/>
                <a:cs typeface="Arial" pitchFamily="34" charset="0"/>
              </a:rPr>
              <a:t>CHARTS  </a:t>
            </a:r>
            <a:r>
              <a:rPr lang="en-US" sz="800">
                <a:solidFill>
                  <a:schemeClr val="tx1"/>
                </a:solidFill>
                <a:latin typeface="+mn-lt"/>
                <a:cs typeface="Arial" pitchFamily="34" charset="0"/>
              </a:rPr>
              <a:t>– DESIGN AND EFFECTS</a:t>
            </a:r>
          </a:p>
        </p:txBody>
      </p:sp>
      <p:grpSp>
        <p:nvGrpSpPr>
          <p:cNvPr id="27" name="Group 26"/>
          <p:cNvGrpSpPr/>
          <p:nvPr userDrawn="1"/>
        </p:nvGrpSpPr>
        <p:grpSpPr>
          <a:xfrm>
            <a:off x="6443768" y="2745123"/>
            <a:ext cx="1255646" cy="190805"/>
            <a:chOff x="2834640" y="3855720"/>
            <a:chExt cx="708660" cy="228600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2834640" y="3855720"/>
              <a:ext cx="708660" cy="22860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2834640" y="3855720"/>
              <a:ext cx="708660" cy="22860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 userDrawn="1"/>
        </p:nvSpPr>
        <p:spPr>
          <a:xfrm>
            <a:off x="3678523" y="1177891"/>
            <a:ext cx="2287064" cy="266400"/>
          </a:xfrm>
          <a:prstGeom prst="rect">
            <a:avLst/>
          </a:prstGeom>
          <a:noFill/>
        </p:spPr>
        <p:txBody>
          <a:bodyPr wrap="none" lIns="108000" tIns="36000" rIns="36000" bIns="36000" rtlCol="0" anchor="ctr">
            <a:noAutofit/>
          </a:bodyPr>
          <a:lstStyle/>
          <a:p>
            <a:pPr defTabSz="914400"/>
            <a:r>
              <a:rPr lang="en-US" sz="1100" spc="30" baseline="0">
                <a:solidFill>
                  <a:schemeClr val="tx1"/>
                </a:solidFill>
                <a:latin typeface="+mj-lt"/>
                <a:cs typeface="Arial" pitchFamily="34" charset="0"/>
              </a:rPr>
              <a:t>TEXT</a:t>
            </a:r>
          </a:p>
        </p:txBody>
      </p:sp>
      <p:sp>
        <p:nvSpPr>
          <p:cNvPr id="37" name="TextBox 36"/>
          <p:cNvSpPr txBox="1"/>
          <p:nvPr userDrawn="1"/>
        </p:nvSpPr>
        <p:spPr>
          <a:xfrm>
            <a:off x="3802777" y="1599603"/>
            <a:ext cx="1924081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914400"/>
            <a:r>
              <a:rPr lang="en-US" sz="800" b="0" kern="1200">
                <a:solidFill>
                  <a:srgbClr val="000000"/>
                </a:solidFill>
                <a:latin typeface="+mj-lt"/>
                <a:ea typeface="+mn-ea"/>
                <a:cs typeface="Arial" pitchFamily="34" charset="0"/>
              </a:rPr>
              <a:t>FONT</a:t>
            </a:r>
          </a:p>
        </p:txBody>
      </p:sp>
      <p:sp>
        <p:nvSpPr>
          <p:cNvPr id="38" name="TextBox 37"/>
          <p:cNvSpPr txBox="1"/>
          <p:nvPr userDrawn="1"/>
        </p:nvSpPr>
        <p:spPr>
          <a:xfrm>
            <a:off x="3802541" y="1760575"/>
            <a:ext cx="227037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/>
            <a:r>
              <a:rPr lang="en-US" sz="800">
                <a:solidFill>
                  <a:srgbClr val="000000"/>
                </a:solidFill>
                <a:cs typeface="Arial" pitchFamily="34" charset="0"/>
              </a:rPr>
              <a:t>Roboto is used for all text</a:t>
            </a:r>
          </a:p>
        </p:txBody>
      </p:sp>
      <p:sp>
        <p:nvSpPr>
          <p:cNvPr id="39" name="TextBox 38"/>
          <p:cNvSpPr txBox="1"/>
          <p:nvPr userDrawn="1"/>
        </p:nvSpPr>
        <p:spPr>
          <a:xfrm>
            <a:off x="3802541" y="2073987"/>
            <a:ext cx="1924081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algn="l" defTabSz="914400" rtl="0" eaLnBrk="1" latinLnBrk="0" hangingPunct="1"/>
            <a:r>
              <a:rPr lang="en-US" sz="800" b="0" kern="1200">
                <a:solidFill>
                  <a:srgbClr val="000000"/>
                </a:solidFill>
                <a:latin typeface="+mj-lt"/>
                <a:ea typeface="+mn-ea"/>
                <a:cs typeface="Arial" pitchFamily="34" charset="0"/>
              </a:rPr>
              <a:t>STYLE AND SIZES</a:t>
            </a:r>
          </a:p>
        </p:txBody>
      </p:sp>
      <p:sp>
        <p:nvSpPr>
          <p:cNvPr id="40" name="TextBox 39"/>
          <p:cNvSpPr txBox="1"/>
          <p:nvPr userDrawn="1"/>
        </p:nvSpPr>
        <p:spPr>
          <a:xfrm>
            <a:off x="3802541" y="2250050"/>
            <a:ext cx="1922209" cy="4719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>
              <a:spcAft>
                <a:spcPts val="400"/>
              </a:spcAft>
            </a:pPr>
            <a:r>
              <a:rPr lang="en-US" sz="800">
                <a:solidFill>
                  <a:srgbClr val="000000"/>
                </a:solidFill>
                <a:cs typeface="Arial" pitchFamily="34" charset="0"/>
              </a:rPr>
              <a:t>Headline: Roboto Bold, size 34</a:t>
            </a:r>
          </a:p>
          <a:p>
            <a:pPr defTabSz="914400">
              <a:spcAft>
                <a:spcPts val="400"/>
              </a:spcAft>
            </a:pPr>
            <a:r>
              <a:rPr lang="en-US" sz="800">
                <a:solidFill>
                  <a:srgbClr val="000000"/>
                </a:solidFill>
                <a:cs typeface="Arial" pitchFamily="34" charset="0"/>
              </a:rPr>
              <a:t>Sub-headline: Roboto Light, size 20</a:t>
            </a:r>
          </a:p>
          <a:p>
            <a:pPr defTabSz="914400">
              <a:spcAft>
                <a:spcPts val="400"/>
              </a:spcAft>
            </a:pPr>
            <a:r>
              <a:rPr lang="en-US" sz="800">
                <a:solidFill>
                  <a:srgbClr val="000000"/>
                </a:solidFill>
                <a:cs typeface="Arial" pitchFamily="34" charset="0"/>
              </a:rPr>
              <a:t>Body text: Roboto Light, size 14</a:t>
            </a:r>
          </a:p>
        </p:txBody>
      </p:sp>
      <p:sp>
        <p:nvSpPr>
          <p:cNvPr id="44" name="TextBox 43"/>
          <p:cNvSpPr txBox="1"/>
          <p:nvPr userDrawn="1"/>
        </p:nvSpPr>
        <p:spPr>
          <a:xfrm>
            <a:off x="2062808" y="3216109"/>
            <a:ext cx="1362524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914400"/>
            <a:r>
              <a:rPr lang="en-US" sz="800">
                <a:solidFill>
                  <a:schemeClr val="tx1"/>
                </a:solidFill>
                <a:latin typeface="+mj-lt"/>
                <a:cs typeface="Arial" pitchFamily="34" charset="0"/>
              </a:rPr>
              <a:t>DISPLAY GUIDES </a:t>
            </a:r>
          </a:p>
        </p:txBody>
      </p:sp>
      <p:sp>
        <p:nvSpPr>
          <p:cNvPr id="45" name="TextBox 44"/>
          <p:cNvSpPr txBox="1"/>
          <p:nvPr userDrawn="1"/>
        </p:nvSpPr>
        <p:spPr>
          <a:xfrm>
            <a:off x="2062810" y="3445206"/>
            <a:ext cx="130243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/>
            <a:r>
              <a:rPr lang="en-US" sz="800">
                <a:solidFill>
                  <a:schemeClr val="tx1"/>
                </a:solidFill>
                <a:cs typeface="Arial" pitchFamily="34" charset="0"/>
              </a:rPr>
              <a:t>Display guides on the screen to view the content area. All content should be inside the red guides.</a:t>
            </a:r>
          </a:p>
        </p:txBody>
      </p:sp>
      <p:sp>
        <p:nvSpPr>
          <p:cNvPr id="46" name="TextBox 45"/>
          <p:cNvSpPr txBox="1"/>
          <p:nvPr userDrawn="1"/>
        </p:nvSpPr>
        <p:spPr>
          <a:xfrm>
            <a:off x="2062809" y="3997816"/>
            <a:ext cx="128596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/>
            <a:r>
              <a:rPr lang="en-US" sz="800" b="0">
                <a:solidFill>
                  <a:schemeClr val="tx1"/>
                </a:solidFill>
                <a:latin typeface="+mj-lt"/>
                <a:cs typeface="Arial" pitchFamily="34" charset="0"/>
              </a:rPr>
              <a:t>View  </a:t>
            </a:r>
            <a:r>
              <a:rPr lang="en-US" sz="800" b="0">
                <a:solidFill>
                  <a:schemeClr val="tx1"/>
                </a:solidFill>
                <a:latin typeface="+mj-lt"/>
                <a:cs typeface="Arial" pitchFamily="34" charset="0"/>
                <a:sym typeface="Wingdings 3"/>
              </a:rPr>
              <a:t> Guides</a:t>
            </a:r>
            <a:endParaRPr lang="en-US" sz="800" b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 userDrawn="1"/>
        </p:nvSpPr>
        <p:spPr>
          <a:xfrm>
            <a:off x="8258296" y="1599603"/>
            <a:ext cx="1488000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914400"/>
            <a:r>
              <a:rPr lang="en-US" sz="800" b="0">
                <a:solidFill>
                  <a:srgbClr val="000000"/>
                </a:solidFill>
                <a:latin typeface="+mj-lt"/>
                <a:cs typeface="Arial" pitchFamily="34" charset="0"/>
              </a:rPr>
              <a:t>PRIMARY COLORS</a:t>
            </a:r>
          </a:p>
        </p:txBody>
      </p:sp>
      <p:sp>
        <p:nvSpPr>
          <p:cNvPr id="48" name="TextBox 47"/>
          <p:cNvSpPr txBox="1"/>
          <p:nvPr userDrawn="1"/>
        </p:nvSpPr>
        <p:spPr>
          <a:xfrm>
            <a:off x="9849330" y="1602000"/>
            <a:ext cx="1584000" cy="24622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914400"/>
            <a:r>
              <a:rPr lang="en-US" sz="800" b="0">
                <a:solidFill>
                  <a:srgbClr val="000000"/>
                </a:solidFill>
                <a:latin typeface="+mj-lt"/>
                <a:cs typeface="Arial" pitchFamily="34" charset="0"/>
              </a:rPr>
              <a:t>SECONDARY COLORS FOR CHARTS &amp; DIAGRAMS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582916" y="1826363"/>
            <a:ext cx="1392000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400"/>
            <a:r>
              <a:rPr lang="en-US" sz="800">
                <a:solidFill>
                  <a:schemeClr val="tx1"/>
                </a:solidFill>
                <a:cs typeface="Arial" pitchFamily="34" charset="0"/>
              </a:rPr>
              <a:t>Nilfisk Dark</a:t>
            </a:r>
          </a:p>
        </p:txBody>
      </p:sp>
      <p:sp>
        <p:nvSpPr>
          <p:cNvPr id="51" name="Rektangel 11"/>
          <p:cNvSpPr>
            <a:spLocks noChangeAspect="1"/>
          </p:cNvSpPr>
          <p:nvPr/>
        </p:nvSpPr>
        <p:spPr bwMode="auto">
          <a:xfrm>
            <a:off x="9849332" y="1921624"/>
            <a:ext cx="244800" cy="183600"/>
          </a:xfrm>
          <a:prstGeom prst="rect">
            <a:avLst/>
          </a:prstGeom>
          <a:solidFill>
            <a:schemeClr val="accent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45720" rIns="5400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0168721" y="1951870"/>
            <a:ext cx="1392000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400"/>
            <a:r>
              <a:rPr lang="en-US" sz="800">
                <a:solidFill>
                  <a:schemeClr val="tx1"/>
                </a:solidFill>
                <a:cs typeface="Arial" pitchFamily="34" charset="0"/>
              </a:rPr>
              <a:t>Accent 1: Grey/Blue</a:t>
            </a:r>
          </a:p>
        </p:txBody>
      </p:sp>
      <p:sp>
        <p:nvSpPr>
          <p:cNvPr id="53" name="Rektangel 18"/>
          <p:cNvSpPr/>
          <p:nvPr/>
        </p:nvSpPr>
        <p:spPr bwMode="auto">
          <a:xfrm>
            <a:off x="8258297" y="1796117"/>
            <a:ext cx="244800" cy="183600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45720" rIns="5400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582916" y="2063363"/>
            <a:ext cx="1392000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400"/>
            <a:r>
              <a:rPr lang="en-US" sz="800">
                <a:solidFill>
                  <a:schemeClr val="tx1"/>
                </a:solidFill>
                <a:cs typeface="Arial" pitchFamily="34" charset="0"/>
              </a:rPr>
              <a:t>Nilfisk Blue</a:t>
            </a:r>
          </a:p>
        </p:txBody>
      </p:sp>
      <p:sp>
        <p:nvSpPr>
          <p:cNvPr id="56" name="Rektangel 7"/>
          <p:cNvSpPr>
            <a:spLocks noChangeAspect="1"/>
          </p:cNvSpPr>
          <p:nvPr/>
        </p:nvSpPr>
        <p:spPr bwMode="auto">
          <a:xfrm>
            <a:off x="9849332" y="2158624"/>
            <a:ext cx="244800" cy="183600"/>
          </a:xfrm>
          <a:prstGeom prst="rect">
            <a:avLst/>
          </a:prstGeom>
          <a:solidFill>
            <a:schemeClr val="accent2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45720" rIns="5400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0168721" y="2188870"/>
            <a:ext cx="1392000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400"/>
            <a:r>
              <a:rPr lang="en-US" sz="800">
                <a:solidFill>
                  <a:schemeClr val="tx1"/>
                </a:solidFill>
                <a:cs typeface="Arial" pitchFamily="34" charset="0"/>
              </a:rPr>
              <a:t>Accent 2: Dark blue</a:t>
            </a:r>
          </a:p>
        </p:txBody>
      </p:sp>
      <p:sp>
        <p:nvSpPr>
          <p:cNvPr id="58" name="Rektangel 18"/>
          <p:cNvSpPr/>
          <p:nvPr/>
        </p:nvSpPr>
        <p:spPr bwMode="auto">
          <a:xfrm>
            <a:off x="8258297" y="2033117"/>
            <a:ext cx="244800" cy="183600"/>
          </a:xfrm>
          <a:prstGeom prst="rect">
            <a:avLst/>
          </a:prstGeom>
          <a:solidFill>
            <a:schemeClr val="accent3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45720" rIns="5400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63" name="Rektangel 18"/>
          <p:cNvSpPr/>
          <p:nvPr/>
        </p:nvSpPr>
        <p:spPr bwMode="auto">
          <a:xfrm>
            <a:off x="3802541" y="3117398"/>
            <a:ext cx="325435" cy="264226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45720" rIns="5400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235215" y="3145852"/>
            <a:ext cx="1454281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400"/>
            <a:r>
              <a:rPr lang="en-US" sz="800">
                <a:solidFill>
                  <a:schemeClr val="tx1"/>
                </a:solidFill>
                <a:cs typeface="Arial" pitchFamily="34" charset="0"/>
              </a:rPr>
              <a:t>Nilfisk Dark is the default color for headlines and body text. </a:t>
            </a:r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5E6F26DC-ED06-4AE5-BB8F-0CC90D2A969E}"/>
              </a:ext>
            </a:extLst>
          </p:cNvPr>
          <p:cNvGrpSpPr/>
          <p:nvPr userDrawn="1"/>
        </p:nvGrpSpPr>
        <p:grpSpPr>
          <a:xfrm>
            <a:off x="3796272" y="3597708"/>
            <a:ext cx="584370" cy="366154"/>
            <a:chOff x="3776319" y="3799737"/>
            <a:chExt cx="642807" cy="402769"/>
          </a:xfrm>
        </p:grpSpPr>
        <p:sp>
          <p:nvSpPr>
            <p:cNvPr id="68" name="Rektangel 22"/>
            <p:cNvSpPr/>
            <p:nvPr/>
          </p:nvSpPr>
          <p:spPr bwMode="auto">
            <a:xfrm>
              <a:off x="3776319" y="3799737"/>
              <a:ext cx="342913" cy="257185"/>
            </a:xfrm>
            <a:prstGeom prst="rect">
              <a:avLst/>
            </a:prstGeom>
            <a:solidFill>
              <a:schemeClr val="accent3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4000" tIns="45720" rIns="5400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69" name="Rektangel 11"/>
            <p:cNvSpPr>
              <a:spLocks noChangeAspect="1"/>
            </p:cNvSpPr>
            <p:nvPr/>
          </p:nvSpPr>
          <p:spPr bwMode="auto">
            <a:xfrm>
              <a:off x="3876284" y="3848265"/>
              <a:ext cx="342913" cy="257185"/>
            </a:xfrm>
            <a:prstGeom prst="rect">
              <a:avLst/>
            </a:prstGeom>
            <a:solidFill>
              <a:schemeClr val="bg2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4000" tIns="45720" rIns="5400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70" name="Rektangel 7"/>
            <p:cNvSpPr>
              <a:spLocks noChangeAspect="1"/>
            </p:cNvSpPr>
            <p:nvPr/>
          </p:nvSpPr>
          <p:spPr bwMode="auto">
            <a:xfrm>
              <a:off x="3976249" y="3896792"/>
              <a:ext cx="342913" cy="257185"/>
            </a:xfrm>
            <a:prstGeom prst="rect">
              <a:avLst/>
            </a:prstGeom>
            <a:solidFill>
              <a:schemeClr val="tx2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4000" tIns="45720" rIns="5400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71" name="Rektangel 9"/>
            <p:cNvSpPr>
              <a:spLocks noChangeAspect="1"/>
            </p:cNvSpPr>
            <p:nvPr/>
          </p:nvSpPr>
          <p:spPr bwMode="auto">
            <a:xfrm>
              <a:off x="4076213" y="3945321"/>
              <a:ext cx="342913" cy="257185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4000" tIns="45720" rIns="5400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</a:endParaRPr>
            </a:p>
          </p:txBody>
        </p:sp>
      </p:grpSp>
      <p:sp>
        <p:nvSpPr>
          <p:cNvPr id="72" name="TextBox 71"/>
          <p:cNvSpPr txBox="1"/>
          <p:nvPr userDrawn="1"/>
        </p:nvSpPr>
        <p:spPr>
          <a:xfrm>
            <a:off x="4539038" y="3521694"/>
            <a:ext cx="1426550" cy="7386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400"/>
            <a:r>
              <a:rPr lang="en-US" sz="800">
                <a:solidFill>
                  <a:schemeClr val="tx1"/>
                </a:solidFill>
                <a:cs typeface="Arial" pitchFamily="34" charset="0"/>
              </a:rPr>
              <a:t>Feel free to change the body text color to white or one of the other primary colors in order to create emphasis, highlight or better contrast between text and background.</a:t>
            </a:r>
          </a:p>
        </p:txBody>
      </p:sp>
      <p:sp>
        <p:nvSpPr>
          <p:cNvPr id="73" name="Rektangel 22"/>
          <p:cNvSpPr/>
          <p:nvPr userDrawn="1"/>
        </p:nvSpPr>
        <p:spPr bwMode="auto">
          <a:xfrm>
            <a:off x="8258296" y="2270116"/>
            <a:ext cx="244800" cy="183600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45720" rIns="5400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74" name="TextBox 73"/>
          <p:cNvSpPr txBox="1"/>
          <p:nvPr userDrawn="1"/>
        </p:nvSpPr>
        <p:spPr>
          <a:xfrm>
            <a:off x="8582915" y="2300363"/>
            <a:ext cx="1392000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400"/>
            <a:r>
              <a:rPr lang="en-US" sz="800">
                <a:solidFill>
                  <a:schemeClr val="tx1"/>
                </a:solidFill>
                <a:cs typeface="Arial" pitchFamily="34" charset="0"/>
              </a:rPr>
              <a:t>Nilfisk Accent 1</a:t>
            </a:r>
          </a:p>
        </p:txBody>
      </p:sp>
      <p:sp>
        <p:nvSpPr>
          <p:cNvPr id="75" name="Rektangel 9"/>
          <p:cNvSpPr>
            <a:spLocks noChangeAspect="1"/>
          </p:cNvSpPr>
          <p:nvPr userDrawn="1"/>
        </p:nvSpPr>
        <p:spPr bwMode="auto">
          <a:xfrm>
            <a:off x="9849330" y="2395623"/>
            <a:ext cx="244800" cy="183600"/>
          </a:xfrm>
          <a:prstGeom prst="rect">
            <a:avLst/>
          </a:prstGeom>
          <a:solidFill>
            <a:schemeClr val="accent4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45720" rIns="5400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76" name="TextBox 75"/>
          <p:cNvSpPr txBox="1"/>
          <p:nvPr userDrawn="1"/>
        </p:nvSpPr>
        <p:spPr>
          <a:xfrm>
            <a:off x="10168720" y="2425871"/>
            <a:ext cx="1392000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400"/>
            <a:r>
              <a:rPr lang="en-US" sz="800">
                <a:solidFill>
                  <a:schemeClr val="tx1"/>
                </a:solidFill>
                <a:cs typeface="Arial" pitchFamily="34" charset="0"/>
              </a:rPr>
              <a:t>Accent 4: Ocean blue</a:t>
            </a:r>
          </a:p>
        </p:txBody>
      </p:sp>
      <p:sp>
        <p:nvSpPr>
          <p:cNvPr id="81" name="Content Placeholder 5"/>
          <p:cNvSpPr txBox="1">
            <a:spLocks/>
          </p:cNvSpPr>
          <p:nvPr userDrawn="1"/>
        </p:nvSpPr>
        <p:spPr>
          <a:xfrm>
            <a:off x="6474281" y="3081964"/>
            <a:ext cx="1436029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99105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00">
                <a:solidFill>
                  <a:schemeClr val="tx1"/>
                </a:solidFill>
              </a:rPr>
              <a:t>Never use the Standard Colors</a:t>
            </a:r>
          </a:p>
        </p:txBody>
      </p:sp>
      <p:cxnSp>
        <p:nvCxnSpPr>
          <p:cNvPr id="82" name="Straight Connector 81"/>
          <p:cNvCxnSpPr>
            <a:cxnSpLocks/>
          </p:cNvCxnSpPr>
          <p:nvPr userDrawn="1"/>
        </p:nvCxnSpPr>
        <p:spPr>
          <a:xfrm>
            <a:off x="6474281" y="3361226"/>
            <a:ext cx="4959049" cy="0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itle 1"/>
          <p:cNvSpPr txBox="1">
            <a:spLocks/>
          </p:cNvSpPr>
          <p:nvPr userDrawn="1"/>
        </p:nvSpPr>
        <p:spPr>
          <a:xfrm>
            <a:off x="558868" y="885750"/>
            <a:ext cx="11171767" cy="68991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1023967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b="1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3" name="Date Placeholder 8">
            <a:extLst>
              <a:ext uri="{FF2B5EF4-FFF2-40B4-BE49-F238E27FC236}">
                <a16:creationId xmlns:a16="http://schemas.microsoft.com/office/drawing/2014/main" id="{FE12C273-601D-40AF-BD56-6F1846451924}"/>
              </a:ext>
            </a:extLst>
          </p:cNvPr>
          <p:cNvSpPr>
            <a:spLocks noGrp="1"/>
          </p:cNvSpPr>
          <p:nvPr userDrawn="1">
            <p:ph type="dt" sz="half" idx="19"/>
          </p:nvPr>
        </p:nvSpPr>
        <p:spPr>
          <a:xfrm>
            <a:off x="3008551" y="6529068"/>
            <a:ext cx="759950" cy="153888"/>
          </a:xfrm>
        </p:spPr>
        <p:txBody>
          <a:bodyPr/>
          <a:lstStyle/>
          <a:p>
            <a:fld id="{7ACAEB0D-2036-45C7-A59F-DDE428EC325F}" type="datetime1">
              <a:rPr lang="en-US" smtClean="0"/>
              <a:t>1/13/2026</a:t>
            </a:fld>
            <a:endParaRPr lang="en-US"/>
          </a:p>
        </p:txBody>
      </p:sp>
      <p:sp>
        <p:nvSpPr>
          <p:cNvPr id="84" name="Footer Placeholder 12">
            <a:extLst>
              <a:ext uri="{FF2B5EF4-FFF2-40B4-BE49-F238E27FC236}">
                <a16:creationId xmlns:a16="http://schemas.microsoft.com/office/drawing/2014/main" id="{5E3596F1-2045-40CC-A80E-499FCE019B3A}"/>
              </a:ext>
            </a:extLst>
          </p:cNvPr>
          <p:cNvSpPr>
            <a:spLocks noGrp="1"/>
          </p:cNvSpPr>
          <p:nvPr userDrawn="1">
            <p:ph type="ftr" sz="quarter" idx="20"/>
          </p:nvPr>
        </p:nvSpPr>
        <p:spPr>
          <a:xfrm>
            <a:off x="920896" y="6529068"/>
            <a:ext cx="2087655" cy="153888"/>
          </a:xfrm>
        </p:spPr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85" name="Slide Number Placeholder 13">
            <a:extLst>
              <a:ext uri="{FF2B5EF4-FFF2-40B4-BE49-F238E27FC236}">
                <a16:creationId xmlns:a16="http://schemas.microsoft.com/office/drawing/2014/main" id="{6A79043F-E70A-4446-8650-0C2A2B7B0881}"/>
              </a:ext>
            </a:extLst>
          </p:cNvPr>
          <p:cNvSpPr>
            <a:spLocks noGrp="1"/>
          </p:cNvSpPr>
          <p:nvPr userDrawn="1">
            <p:ph type="sldNum" sz="quarter" idx="21"/>
          </p:nvPr>
        </p:nvSpPr>
        <p:spPr>
          <a:xfrm>
            <a:off x="479426" y="6529068"/>
            <a:ext cx="270170" cy="153888"/>
          </a:xfrm>
        </p:spPr>
        <p:txBody>
          <a:bodyPr/>
          <a:lstStyle/>
          <a:p>
            <a:fld id="{6C385236-B7BA-4938-9EA6-6DEC8CA653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7" name="Rektangel 22">
            <a:extLst>
              <a:ext uri="{FF2B5EF4-FFF2-40B4-BE49-F238E27FC236}">
                <a16:creationId xmlns:a16="http://schemas.microsoft.com/office/drawing/2014/main" id="{94B553FC-3AAD-430C-8BBF-3DF9335D0629}"/>
              </a:ext>
            </a:extLst>
          </p:cNvPr>
          <p:cNvSpPr/>
          <p:nvPr userDrawn="1"/>
        </p:nvSpPr>
        <p:spPr bwMode="auto">
          <a:xfrm>
            <a:off x="8258296" y="2511626"/>
            <a:ext cx="244800" cy="18360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45720" rIns="5400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52ECF2D3-E70D-444B-A194-20FBB4EF8314}"/>
              </a:ext>
            </a:extLst>
          </p:cNvPr>
          <p:cNvSpPr txBox="1"/>
          <p:nvPr userDrawn="1"/>
        </p:nvSpPr>
        <p:spPr>
          <a:xfrm>
            <a:off x="8582915" y="2541873"/>
            <a:ext cx="1392000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400"/>
            <a:r>
              <a:rPr lang="en-US" sz="800">
                <a:solidFill>
                  <a:schemeClr val="tx1"/>
                </a:solidFill>
                <a:cs typeface="Arial" pitchFamily="34" charset="0"/>
              </a:rPr>
              <a:t>Nilfisk Accent 2</a:t>
            </a:r>
          </a:p>
        </p:txBody>
      </p:sp>
      <p:sp>
        <p:nvSpPr>
          <p:cNvPr id="92" name="Rektangel 9">
            <a:extLst>
              <a:ext uri="{FF2B5EF4-FFF2-40B4-BE49-F238E27FC236}">
                <a16:creationId xmlns:a16="http://schemas.microsoft.com/office/drawing/2014/main" id="{C6A9245E-199C-439D-8F58-D6A26180CCF2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849330" y="2629249"/>
            <a:ext cx="244800" cy="183600"/>
          </a:xfrm>
          <a:prstGeom prst="rect">
            <a:avLst/>
          </a:prstGeom>
          <a:solidFill>
            <a:schemeClr val="accent5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45720" rIns="5400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A25B0928-DFF1-4B6F-8C9F-7FE6579D5FCC}"/>
              </a:ext>
            </a:extLst>
          </p:cNvPr>
          <p:cNvSpPr txBox="1"/>
          <p:nvPr userDrawn="1"/>
        </p:nvSpPr>
        <p:spPr>
          <a:xfrm>
            <a:off x="10168720" y="2659497"/>
            <a:ext cx="1392000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400"/>
            <a:r>
              <a:rPr lang="en-US" sz="800">
                <a:solidFill>
                  <a:schemeClr val="tx1"/>
                </a:solidFill>
                <a:cs typeface="Arial" pitchFamily="34" charset="0"/>
              </a:rPr>
              <a:t>Accent 5: Green</a:t>
            </a:r>
          </a:p>
        </p:txBody>
      </p:sp>
      <p:sp>
        <p:nvSpPr>
          <p:cNvPr id="94" name="Rektangel 9">
            <a:extLst>
              <a:ext uri="{FF2B5EF4-FFF2-40B4-BE49-F238E27FC236}">
                <a16:creationId xmlns:a16="http://schemas.microsoft.com/office/drawing/2014/main" id="{37D8958A-387C-45BD-83D0-DBC3BB0017DA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849330" y="2853321"/>
            <a:ext cx="244800" cy="183600"/>
          </a:xfrm>
          <a:prstGeom prst="rect">
            <a:avLst/>
          </a:prstGeom>
          <a:solidFill>
            <a:schemeClr val="accent6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45720" rIns="5400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F2D3E017-96F6-423B-9145-008DB23FF524}"/>
              </a:ext>
            </a:extLst>
          </p:cNvPr>
          <p:cNvSpPr txBox="1"/>
          <p:nvPr userDrawn="1"/>
        </p:nvSpPr>
        <p:spPr>
          <a:xfrm>
            <a:off x="10168720" y="2883569"/>
            <a:ext cx="1392000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400"/>
            <a:r>
              <a:rPr lang="en-US" sz="800">
                <a:solidFill>
                  <a:schemeClr val="tx1"/>
                </a:solidFill>
                <a:cs typeface="Arial" pitchFamily="34" charset="0"/>
              </a:rPr>
              <a:t>Accent 6: Red Alert</a:t>
            </a:r>
          </a:p>
        </p:txBody>
      </p:sp>
      <p:pic>
        <p:nvPicPr>
          <p:cNvPr id="102" name="Picture 101">
            <a:extLst>
              <a:ext uri="{FF2B5EF4-FFF2-40B4-BE49-F238E27FC236}">
                <a16:creationId xmlns:a16="http://schemas.microsoft.com/office/drawing/2014/main" id="{1ABD7990-89CC-49DB-AA0A-0AC2D5EF726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6246" y="3852045"/>
            <a:ext cx="1815300" cy="1222363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6546A0DA-94D1-4668-A757-FF579938F67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3096" y="3878959"/>
            <a:ext cx="1797056" cy="1215521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6463409" y="5337962"/>
            <a:ext cx="2680591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914400"/>
            <a:r>
              <a:rPr lang="en-US" sz="800">
                <a:solidFill>
                  <a:schemeClr val="tx1"/>
                </a:solidFill>
                <a:latin typeface="+mj-lt"/>
                <a:cs typeface="Arial" pitchFamily="34" charset="0"/>
              </a:rPr>
              <a:t>SMARTART </a:t>
            </a:r>
            <a:r>
              <a:rPr lang="en-US" sz="800">
                <a:solidFill>
                  <a:schemeClr val="tx1"/>
                </a:solidFill>
                <a:latin typeface="+mn-lt"/>
                <a:cs typeface="Arial" pitchFamily="34" charset="0"/>
              </a:rPr>
              <a:t>– DESIGN AND EFFECTS</a:t>
            </a: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03585E07-6B11-4B4F-AE56-460E3215EDE8}"/>
              </a:ext>
            </a:extLst>
          </p:cNvPr>
          <p:cNvGrpSpPr/>
          <p:nvPr userDrawn="1"/>
        </p:nvGrpSpPr>
        <p:grpSpPr>
          <a:xfrm>
            <a:off x="8513102" y="4099093"/>
            <a:ext cx="1730876" cy="944549"/>
            <a:chOff x="2834640" y="3855720"/>
            <a:chExt cx="708660" cy="228600"/>
          </a:xfrm>
        </p:grpSpPr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9809A7F2-F48F-4F60-957B-2DB7F7B34D5A}"/>
                </a:ext>
              </a:extLst>
            </p:cNvPr>
            <p:cNvCxnSpPr/>
            <p:nvPr/>
          </p:nvCxnSpPr>
          <p:spPr>
            <a:xfrm>
              <a:off x="2834640" y="3855720"/>
              <a:ext cx="708660" cy="22860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6614DE27-4BEA-4798-AF7D-67C66CD04692}"/>
                </a:ext>
              </a:extLst>
            </p:cNvPr>
            <p:cNvCxnSpPr/>
            <p:nvPr/>
          </p:nvCxnSpPr>
          <p:spPr>
            <a:xfrm flipH="1">
              <a:off x="2834640" y="3855720"/>
              <a:ext cx="708660" cy="22860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9" name="Picture 108">
            <a:extLst>
              <a:ext uri="{FF2B5EF4-FFF2-40B4-BE49-F238E27FC236}">
                <a16:creationId xmlns:a16="http://schemas.microsoft.com/office/drawing/2014/main" id="{0B27BA4E-0BF4-4C02-940E-C2B8347325A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63409" y="5577357"/>
            <a:ext cx="4969921" cy="443263"/>
          </a:xfrm>
          <a:prstGeom prst="rect">
            <a:avLst/>
          </a:prstGeom>
        </p:spPr>
      </p:pic>
      <p:grpSp>
        <p:nvGrpSpPr>
          <p:cNvPr id="111" name="Group 110">
            <a:extLst>
              <a:ext uri="{FF2B5EF4-FFF2-40B4-BE49-F238E27FC236}">
                <a16:creationId xmlns:a16="http://schemas.microsoft.com/office/drawing/2014/main" id="{94A9BDE5-F054-4AD6-B204-D8056D976AEC}"/>
              </a:ext>
            </a:extLst>
          </p:cNvPr>
          <p:cNvGrpSpPr/>
          <p:nvPr userDrawn="1"/>
        </p:nvGrpSpPr>
        <p:grpSpPr>
          <a:xfrm>
            <a:off x="7019925" y="5670940"/>
            <a:ext cx="4375305" cy="217835"/>
            <a:chOff x="2834640" y="3855720"/>
            <a:chExt cx="708660" cy="228600"/>
          </a:xfrm>
        </p:grpSpPr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F45128B7-C518-458F-B497-DBD7A8897B75}"/>
                </a:ext>
              </a:extLst>
            </p:cNvPr>
            <p:cNvCxnSpPr/>
            <p:nvPr/>
          </p:nvCxnSpPr>
          <p:spPr>
            <a:xfrm>
              <a:off x="2834640" y="3855720"/>
              <a:ext cx="708660" cy="22860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B1651C43-F09B-4205-ABB2-EAC554A231A2}"/>
                </a:ext>
              </a:extLst>
            </p:cNvPr>
            <p:cNvCxnSpPr/>
            <p:nvPr/>
          </p:nvCxnSpPr>
          <p:spPr>
            <a:xfrm flipH="1">
              <a:off x="2834640" y="3855720"/>
              <a:ext cx="708660" cy="22860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4" name="TextBox 113">
            <a:extLst>
              <a:ext uri="{FF2B5EF4-FFF2-40B4-BE49-F238E27FC236}">
                <a16:creationId xmlns:a16="http://schemas.microsoft.com/office/drawing/2014/main" id="{39575785-35B6-49AB-9E5B-A44383234BA4}"/>
              </a:ext>
            </a:extLst>
          </p:cNvPr>
          <p:cNvSpPr txBox="1"/>
          <p:nvPr userDrawn="1"/>
        </p:nvSpPr>
        <p:spPr>
          <a:xfrm>
            <a:off x="10495883" y="3991118"/>
            <a:ext cx="1064838" cy="7386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400"/>
            <a:r>
              <a:rPr lang="en-US" sz="800">
                <a:solidFill>
                  <a:schemeClr val="tx1"/>
                </a:solidFill>
                <a:cs typeface="Arial" pitchFamily="34" charset="0"/>
              </a:rPr>
              <a:t>Keep charts and SmartArt simple and minimalistic. </a:t>
            </a:r>
            <a:br>
              <a:rPr lang="en-US" sz="800">
                <a:solidFill>
                  <a:schemeClr val="tx1"/>
                </a:solidFill>
                <a:cs typeface="Arial" pitchFamily="34" charset="0"/>
              </a:rPr>
            </a:br>
            <a:endParaRPr lang="en-US" sz="800">
              <a:solidFill>
                <a:schemeClr val="tx1"/>
              </a:solidFill>
              <a:cs typeface="Arial" pitchFamily="34" charset="0"/>
            </a:endParaRPr>
          </a:p>
          <a:p>
            <a:pPr defTabSz="914400"/>
            <a:r>
              <a:rPr lang="en-US" sz="800">
                <a:solidFill>
                  <a:schemeClr val="tx1"/>
                </a:solidFill>
                <a:cs typeface="Arial" pitchFamily="34" charset="0"/>
              </a:rPr>
              <a:t>Avoid bevel, emboss and 3D effects.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2B4EC30E-B7CE-4A68-8E8B-D5254BC914CC}"/>
              </a:ext>
            </a:extLst>
          </p:cNvPr>
          <p:cNvSpPr/>
          <p:nvPr userDrawn="1"/>
        </p:nvSpPr>
        <p:spPr>
          <a:xfrm>
            <a:off x="479425" y="4611253"/>
            <a:ext cx="5628836" cy="158834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FD99C6E9-148D-4428-B5D8-6AD43505DA41}"/>
              </a:ext>
            </a:extLst>
          </p:cNvPr>
          <p:cNvSpPr txBox="1"/>
          <p:nvPr userDrawn="1"/>
        </p:nvSpPr>
        <p:spPr>
          <a:xfrm>
            <a:off x="558868" y="4773728"/>
            <a:ext cx="2287064" cy="266400"/>
          </a:xfrm>
          <a:prstGeom prst="rect">
            <a:avLst/>
          </a:prstGeom>
          <a:noFill/>
        </p:spPr>
        <p:txBody>
          <a:bodyPr wrap="none" lIns="108000" tIns="36000" rIns="36000" bIns="36000" rtlCol="0" anchor="ctr">
            <a:noAutofit/>
          </a:bodyPr>
          <a:lstStyle/>
          <a:p>
            <a:pPr defTabSz="914400"/>
            <a:r>
              <a:rPr lang="en-US" sz="1100" spc="30" baseline="0">
                <a:solidFill>
                  <a:schemeClr val="tx1"/>
                </a:solidFill>
                <a:latin typeface="+mj-lt"/>
                <a:cs typeface="Arial" pitchFamily="34" charset="0"/>
              </a:rPr>
              <a:t>CALL OUTS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C1335B58-8355-4223-9A0F-3FB094B7984A}"/>
              </a:ext>
            </a:extLst>
          </p:cNvPr>
          <p:cNvSpPr txBox="1"/>
          <p:nvPr userDrawn="1"/>
        </p:nvSpPr>
        <p:spPr>
          <a:xfrm>
            <a:off x="3802541" y="2920536"/>
            <a:ext cx="1924081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algn="l" defTabSz="914400" rtl="0" eaLnBrk="1" latinLnBrk="0" hangingPunct="1"/>
            <a:r>
              <a:rPr lang="en-US" sz="800" b="0" kern="1200">
                <a:solidFill>
                  <a:srgbClr val="000000"/>
                </a:solidFill>
                <a:latin typeface="+mj-lt"/>
                <a:ea typeface="+mn-ea"/>
                <a:cs typeface="Arial" pitchFamily="34" charset="0"/>
              </a:rPr>
              <a:t>TEXT COLOR</a:t>
            </a:r>
          </a:p>
        </p:txBody>
      </p:sp>
      <p:pic>
        <p:nvPicPr>
          <p:cNvPr id="120" name="Picture 119">
            <a:extLst>
              <a:ext uri="{FF2B5EF4-FFF2-40B4-BE49-F238E27FC236}">
                <a16:creationId xmlns:a16="http://schemas.microsoft.com/office/drawing/2014/main" id="{EA7DB651-0930-424D-8AAB-494794615B2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112" y="1513060"/>
            <a:ext cx="1225191" cy="1407314"/>
          </a:xfrm>
          <a:prstGeom prst="rect">
            <a:avLst/>
          </a:prstGeom>
        </p:spPr>
      </p:pic>
      <p:sp>
        <p:nvSpPr>
          <p:cNvPr id="124" name="Oval 123">
            <a:extLst>
              <a:ext uri="{FF2B5EF4-FFF2-40B4-BE49-F238E27FC236}">
                <a16:creationId xmlns:a16="http://schemas.microsoft.com/office/drawing/2014/main" id="{F7AB58B9-3487-4503-98A3-261B6871E0AB}"/>
              </a:ext>
            </a:extLst>
          </p:cNvPr>
          <p:cNvSpPr/>
          <p:nvPr userDrawn="1"/>
        </p:nvSpPr>
        <p:spPr>
          <a:xfrm>
            <a:off x="3076416" y="4919253"/>
            <a:ext cx="951609" cy="951609"/>
          </a:xfrm>
          <a:prstGeom prst="ellipse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>
                <a:solidFill>
                  <a:schemeClr val="bg1"/>
                </a:solidFill>
              </a:rPr>
              <a:t>Call-out text here</a:t>
            </a:r>
          </a:p>
        </p:txBody>
      </p:sp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id="{B6CD54A2-4412-4A84-AF5A-DACAD97CBE74}"/>
              </a:ext>
            </a:extLst>
          </p:cNvPr>
          <p:cNvSpPr/>
          <p:nvPr userDrawn="1"/>
        </p:nvSpPr>
        <p:spPr>
          <a:xfrm>
            <a:off x="4222590" y="5306886"/>
            <a:ext cx="1667164" cy="323268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Call out text here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5C803F96-D305-4337-A4A7-EF0BCC606DD0}"/>
              </a:ext>
            </a:extLst>
          </p:cNvPr>
          <p:cNvSpPr txBox="1"/>
          <p:nvPr userDrawn="1"/>
        </p:nvSpPr>
        <p:spPr>
          <a:xfrm>
            <a:off x="688006" y="5335884"/>
            <a:ext cx="2120985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400"/>
            <a:r>
              <a:rPr lang="en-US" sz="800">
                <a:solidFill>
                  <a:schemeClr val="tx1"/>
                </a:solidFill>
                <a:cs typeface="Arial" pitchFamily="34" charset="0"/>
              </a:rPr>
              <a:t>Circles and race-track shapes are preferred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26944829-53C6-4832-B927-4DF77768AF22}"/>
              </a:ext>
            </a:extLst>
          </p:cNvPr>
          <p:cNvSpPr txBox="1"/>
          <p:nvPr userDrawn="1"/>
        </p:nvSpPr>
        <p:spPr>
          <a:xfrm>
            <a:off x="686640" y="5170041"/>
            <a:ext cx="1362524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914400"/>
            <a:r>
              <a:rPr lang="en-US" sz="800">
                <a:solidFill>
                  <a:schemeClr val="tx1"/>
                </a:solidFill>
                <a:latin typeface="+mj-lt"/>
                <a:cs typeface="Arial" pitchFamily="34" charset="0"/>
              </a:rPr>
              <a:t>SHAPES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501F335D-AC9C-4F79-BE6D-7BFEDF74FE27}"/>
              </a:ext>
            </a:extLst>
          </p:cNvPr>
          <p:cNvSpPr txBox="1"/>
          <p:nvPr userDrawn="1"/>
        </p:nvSpPr>
        <p:spPr>
          <a:xfrm>
            <a:off x="688007" y="5769347"/>
            <a:ext cx="2193844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400"/>
            <a:r>
              <a:rPr lang="en-US" sz="800">
                <a:solidFill>
                  <a:schemeClr val="tx1"/>
                </a:solidFill>
                <a:cs typeface="Arial" pitchFamily="34" charset="0"/>
              </a:rPr>
              <a:t>Use a bright color as Nilfisk Blue, if an alert call out is needed then use the Red Alert color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9E6CBA77-60E5-4B50-BBFC-943B830A4FB8}"/>
              </a:ext>
            </a:extLst>
          </p:cNvPr>
          <p:cNvSpPr txBox="1"/>
          <p:nvPr userDrawn="1"/>
        </p:nvSpPr>
        <p:spPr>
          <a:xfrm>
            <a:off x="686640" y="5597590"/>
            <a:ext cx="1362524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914400"/>
            <a:r>
              <a:rPr lang="en-US" sz="800">
                <a:solidFill>
                  <a:schemeClr val="tx1"/>
                </a:solidFill>
                <a:latin typeface="+mj-lt"/>
                <a:cs typeface="Arial" pitchFamily="34" charset="0"/>
              </a:rPr>
              <a:t>COLORS</a:t>
            </a:r>
          </a:p>
        </p:txBody>
      </p:sp>
      <p:pic>
        <p:nvPicPr>
          <p:cNvPr id="133" name="Picture 132">
            <a:extLst>
              <a:ext uri="{FF2B5EF4-FFF2-40B4-BE49-F238E27FC236}">
                <a16:creationId xmlns:a16="http://schemas.microsoft.com/office/drawing/2014/main" id="{DBC42F93-7A2E-45E5-BF9E-672AE70AF5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6641" y="3203941"/>
            <a:ext cx="1205207" cy="951982"/>
          </a:xfrm>
          <a:prstGeom prst="rect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id="{FB05DA62-B4C6-45AC-9BFB-A0E475FE9E84}"/>
              </a:ext>
            </a:extLst>
          </p:cNvPr>
          <p:cNvSpPr txBox="1"/>
          <p:nvPr userDrawn="1"/>
        </p:nvSpPr>
        <p:spPr>
          <a:xfrm>
            <a:off x="484566" y="420116"/>
            <a:ext cx="7304039" cy="523220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en-US" sz="2800" noProof="0">
                <a:latin typeface="+mj-lt"/>
              </a:rPr>
              <a:t>Nilfisk presentation guidelines and tips</a:t>
            </a:r>
            <a:endParaRPr lang="en-US" sz="28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9016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04888757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0" imgH="528" progId="TCLayout.ActiveDocument.1">
                  <p:embed/>
                </p:oleObj>
              </mc:Choice>
              <mc:Fallback>
                <p:oleObj name="think-cell Slide" r:id="rId3" imgW="530" imgH="528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9D9593-6010-4D84-B698-3916B996FA30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4EE9D1F6-326C-46F7-954F-7CC15E75FFBC}" type="datetime1">
              <a:rPr lang="en-US" smtClean="0"/>
              <a:t>1/13/2026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C73727-0AEF-4180-9A25-9D9E4AA4CDE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140819-2DD2-4C6A-B2BA-661DD2B0CB85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9F31923-D926-4EC1-927C-8708EF07DF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5521" y="873877"/>
            <a:ext cx="11235102" cy="376456"/>
          </a:xfrm>
        </p:spPr>
        <p:txBody>
          <a:bodyPr/>
          <a:lstStyle>
            <a:lvl1pPr marL="0" indent="0">
              <a:buNone/>
              <a:defRPr sz="1800"/>
            </a:lvl1pPr>
            <a:lvl2pPr marL="199104" indent="0">
              <a:buNone/>
              <a:defRPr/>
            </a:lvl2pPr>
          </a:lstStyle>
          <a:p>
            <a:pPr lvl="0"/>
            <a:r>
              <a:rPr lang="en-US"/>
              <a:t>Click to insert </a:t>
            </a:r>
            <a:r>
              <a:rPr lang="en-US" err="1"/>
              <a:t>subheadline</a:t>
            </a:r>
            <a:endParaRPr lang="en-US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9B7F5197-BFC0-474F-8B91-9B266F1A87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94490"/>
            <a:ext cx="11233150" cy="3880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US" noProof="0"/>
              <a:t>Insert headline</a:t>
            </a:r>
          </a:p>
        </p:txBody>
      </p:sp>
    </p:spTree>
    <p:extLst>
      <p:ext uri="{BB962C8B-B14F-4D97-AF65-F5344CB8AC3E}">
        <p14:creationId xmlns:p14="http://schemas.microsoft.com/office/powerpoint/2010/main" val="85203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 /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9425" y="494490"/>
            <a:ext cx="6199282" cy="45180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Add agenda 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7" hasCustomPrompt="1"/>
          </p:nvPr>
        </p:nvSpPr>
        <p:spPr>
          <a:xfrm>
            <a:off x="1968167" y="1381125"/>
            <a:ext cx="4710540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Insert agenda topic here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38" hasCustomPrompt="1"/>
          </p:nvPr>
        </p:nvSpPr>
        <p:spPr>
          <a:xfrm>
            <a:off x="1968167" y="2222844"/>
            <a:ext cx="4710540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Insert agenda topic here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39" hasCustomPrompt="1"/>
          </p:nvPr>
        </p:nvSpPr>
        <p:spPr>
          <a:xfrm>
            <a:off x="1968167" y="3064563"/>
            <a:ext cx="4710540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Insert agenda topic here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40" hasCustomPrompt="1"/>
          </p:nvPr>
        </p:nvSpPr>
        <p:spPr>
          <a:xfrm>
            <a:off x="1968167" y="3906282"/>
            <a:ext cx="4710540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Insert agenda topic here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41" hasCustomPrompt="1"/>
          </p:nvPr>
        </p:nvSpPr>
        <p:spPr>
          <a:xfrm>
            <a:off x="1968167" y="4748001"/>
            <a:ext cx="4710540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Insert agenda topic here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42" hasCustomPrompt="1"/>
          </p:nvPr>
        </p:nvSpPr>
        <p:spPr>
          <a:xfrm>
            <a:off x="1968167" y="5589718"/>
            <a:ext cx="4710540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Insert agenda topic here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43" hasCustomPrompt="1"/>
          </p:nvPr>
        </p:nvSpPr>
        <p:spPr>
          <a:xfrm>
            <a:off x="1117600" y="1381125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44" hasCustomPrompt="1"/>
          </p:nvPr>
        </p:nvSpPr>
        <p:spPr>
          <a:xfrm>
            <a:off x="1117600" y="2222844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45" hasCustomPrompt="1"/>
          </p:nvPr>
        </p:nvSpPr>
        <p:spPr>
          <a:xfrm>
            <a:off x="1117600" y="3064563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46" hasCustomPrompt="1"/>
          </p:nvPr>
        </p:nvSpPr>
        <p:spPr>
          <a:xfrm>
            <a:off x="1117600" y="3906282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47" hasCustomPrompt="1"/>
          </p:nvPr>
        </p:nvSpPr>
        <p:spPr>
          <a:xfrm>
            <a:off x="1117600" y="4748001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48" hasCustomPrompt="1"/>
          </p:nvPr>
        </p:nvSpPr>
        <p:spPr>
          <a:xfrm>
            <a:off x="1117600" y="5589718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92633BA2-668C-4362-AF86-6885DEF6DFD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929718" y="0"/>
            <a:ext cx="5262281" cy="6273800"/>
          </a:xfrm>
        </p:spPr>
        <p:txBody>
          <a:bodyPr lIns="60458" tIns="60458" rIns="60458" bIns="61200" anchor="ctr" anchorCtr="0"/>
          <a:lstStyle>
            <a:lvl1pPr marL="0" indent="0" algn="ctr"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insert a picture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B7C68E-A9DB-482D-8573-A1E734D89C45}"/>
              </a:ext>
            </a:extLst>
          </p:cNvPr>
          <p:cNvSpPr>
            <a:spLocks noGrp="1"/>
          </p:cNvSpPr>
          <p:nvPr>
            <p:ph type="dt" sz="half" idx="49"/>
          </p:nvPr>
        </p:nvSpPr>
        <p:spPr/>
        <p:txBody>
          <a:bodyPr/>
          <a:lstStyle/>
          <a:p>
            <a:fld id="{760C5F6F-0ACF-41D5-9FB0-CEB4A45A0FAA}" type="datetime1">
              <a:rPr lang="en-US" smtClean="0"/>
              <a:t>1/13/2026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036050-6042-4828-AEF7-BEF88D457057}"/>
              </a:ext>
            </a:extLst>
          </p:cNvPr>
          <p:cNvSpPr>
            <a:spLocks noGrp="1"/>
          </p:cNvSpPr>
          <p:nvPr>
            <p:ph type="ftr" sz="quarter" idx="50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648AB8-957A-40F5-BE6A-A1A7B5839E37}"/>
              </a:ext>
            </a:extLst>
          </p:cNvPr>
          <p:cNvSpPr>
            <a:spLocks noGrp="1"/>
          </p:cNvSpPr>
          <p:nvPr>
            <p:ph type="sldNum" sz="quarter" idx="51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3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CDCE3-C70A-438C-B081-BFDC1020B508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1/13/2026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>
                    <a:tint val="75000"/>
                  </a:srgbClr>
                </a:solidFill>
              </a:rPr>
              <a:t>COMPANY CONFIDENTIAL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479426" y="6452124"/>
            <a:ext cx="270170" cy="307777"/>
          </a:xfrm>
        </p:spPr>
        <p:txBody>
          <a:bodyPr/>
          <a:lstStyle/>
          <a:p>
            <a:r>
              <a:rPr lang="en-US" dirty="0">
                <a:solidFill>
                  <a:srgbClr val="000000">
                    <a:tint val="75000"/>
                  </a:srgbClr>
                </a:solidFill>
              </a:rPr>
              <a:t>Page </a:t>
            </a:r>
            <a:fld id="{D1CE7045-5CDA-4635-8EEB-5A0FFD577EE8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4886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EF4660B-6E72-3E47-185A-BA477829B172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28313F"/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</p:txBody>
      </p:sp>
      <p:pic>
        <p:nvPicPr>
          <p:cNvPr id="7" name="Picture 6" descr="Text, logo&#10;&#10;Description automatically generated">
            <a:extLst>
              <a:ext uri="{FF2B5EF4-FFF2-40B4-BE49-F238E27FC236}">
                <a16:creationId xmlns:a16="http://schemas.microsoft.com/office/drawing/2014/main" id="{BEA4AD1F-8FF5-D34F-F60E-1039EFBC95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6812" y="2619513"/>
            <a:ext cx="4758375" cy="1618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56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3 / 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>
            <a:extLst>
              <a:ext uri="{FF2B5EF4-FFF2-40B4-BE49-F238E27FC236}">
                <a16:creationId xmlns:a16="http://schemas.microsoft.com/office/drawing/2014/main" id="{5EC2438A-E891-4FFF-BA92-718E67D50B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94490"/>
            <a:ext cx="6199282" cy="45180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Add agenda title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351349A8-F4AD-481C-B833-2018086AEB1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968167" y="1381125"/>
            <a:ext cx="3961046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Insert agenda topic here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BCB23696-A8EE-4D7D-9CF8-BFE08B462CA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968167" y="2222844"/>
            <a:ext cx="3961046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Insert agenda topic here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E3258258-BD87-4BF7-A9C9-7E4A20BC8D3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968167" y="3064563"/>
            <a:ext cx="3961046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Insert agenda topic here</a:t>
            </a:r>
          </a:p>
        </p:txBody>
      </p:sp>
      <p:sp>
        <p:nvSpPr>
          <p:cNvPr id="35" name="Text Placeholder 6">
            <a:extLst>
              <a:ext uri="{FF2B5EF4-FFF2-40B4-BE49-F238E27FC236}">
                <a16:creationId xmlns:a16="http://schemas.microsoft.com/office/drawing/2014/main" id="{F0CC60F9-E018-493B-A231-1CF8D7DF68A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968167" y="3906282"/>
            <a:ext cx="3961046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Insert agenda topic here</a:t>
            </a:r>
          </a:p>
        </p:txBody>
      </p:sp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70697D3F-4B19-4E9B-B001-70DCCED5AAE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968167" y="4748001"/>
            <a:ext cx="3961046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Insert agenda topic here</a:t>
            </a:r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87D41523-EEDC-4E02-B090-DC27D43D682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968167" y="5589718"/>
            <a:ext cx="3961046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Insert agenda topic here</a:t>
            </a:r>
          </a:p>
        </p:txBody>
      </p:sp>
      <p:sp>
        <p:nvSpPr>
          <p:cNvPr id="38" name="Text Placeholder 6">
            <a:extLst>
              <a:ext uri="{FF2B5EF4-FFF2-40B4-BE49-F238E27FC236}">
                <a16:creationId xmlns:a16="http://schemas.microsoft.com/office/drawing/2014/main" id="{8E766D98-EE19-481A-A53E-6807A968ABA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117600" y="1381125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39" name="Text Placeholder 6">
            <a:extLst>
              <a:ext uri="{FF2B5EF4-FFF2-40B4-BE49-F238E27FC236}">
                <a16:creationId xmlns:a16="http://schemas.microsoft.com/office/drawing/2014/main" id="{B2146F9C-B635-4DAF-B173-D1BB2897C7A2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117600" y="2222844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40" name="Text Placeholder 6">
            <a:extLst>
              <a:ext uri="{FF2B5EF4-FFF2-40B4-BE49-F238E27FC236}">
                <a16:creationId xmlns:a16="http://schemas.microsoft.com/office/drawing/2014/main" id="{4F56AAD3-4EAB-4030-838D-7F5893CBAAFE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117600" y="3064563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41" name="Text Placeholder 6">
            <a:extLst>
              <a:ext uri="{FF2B5EF4-FFF2-40B4-BE49-F238E27FC236}">
                <a16:creationId xmlns:a16="http://schemas.microsoft.com/office/drawing/2014/main" id="{5C907538-E1C5-4754-89E9-C3EB0BA8E6D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117600" y="3906282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42" name="Text Placeholder 6">
            <a:extLst>
              <a:ext uri="{FF2B5EF4-FFF2-40B4-BE49-F238E27FC236}">
                <a16:creationId xmlns:a16="http://schemas.microsoft.com/office/drawing/2014/main" id="{F15BB5B4-070C-45C6-8263-A39458E6957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117600" y="4748001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43" name="Text Placeholder 6">
            <a:extLst>
              <a:ext uri="{FF2B5EF4-FFF2-40B4-BE49-F238E27FC236}">
                <a16:creationId xmlns:a16="http://schemas.microsoft.com/office/drawing/2014/main" id="{4794B6D5-516E-4598-95CB-8FACBE449A19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117600" y="5589718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44" name="Text Placeholder 6">
            <a:extLst>
              <a:ext uri="{FF2B5EF4-FFF2-40B4-BE49-F238E27FC236}">
                <a16:creationId xmlns:a16="http://schemas.microsoft.com/office/drawing/2014/main" id="{2375903A-F4B6-40A4-9007-A4446B00364B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113355" y="1381125"/>
            <a:ext cx="4599220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Insert agenda topic here</a:t>
            </a:r>
          </a:p>
        </p:txBody>
      </p: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2597909E-9336-428B-BD7D-97A3705EE7B6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113355" y="2222844"/>
            <a:ext cx="4599220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Insert agenda topic here</a:t>
            </a:r>
          </a:p>
        </p:txBody>
      </p: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17599A58-0AE1-48B2-8DB7-C4041E1E228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113355" y="3064563"/>
            <a:ext cx="4599220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Insert agenda topic here</a:t>
            </a:r>
          </a:p>
        </p:txBody>
      </p:sp>
      <p:sp>
        <p:nvSpPr>
          <p:cNvPr id="47" name="Text Placeholder 6">
            <a:extLst>
              <a:ext uri="{FF2B5EF4-FFF2-40B4-BE49-F238E27FC236}">
                <a16:creationId xmlns:a16="http://schemas.microsoft.com/office/drawing/2014/main" id="{75E0B5C7-0542-41B5-83BD-F4877256F02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113355" y="3906282"/>
            <a:ext cx="4599220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Insert agenda topic here</a:t>
            </a:r>
          </a:p>
        </p:txBody>
      </p:sp>
      <p:sp>
        <p:nvSpPr>
          <p:cNvPr id="48" name="Text Placeholder 6">
            <a:extLst>
              <a:ext uri="{FF2B5EF4-FFF2-40B4-BE49-F238E27FC236}">
                <a16:creationId xmlns:a16="http://schemas.microsoft.com/office/drawing/2014/main" id="{13407488-E31A-4BD6-BA18-CEE59220234C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113355" y="4748001"/>
            <a:ext cx="4599220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Insert agenda topic here</a:t>
            </a:r>
          </a:p>
        </p:txBody>
      </p:sp>
      <p:sp>
        <p:nvSpPr>
          <p:cNvPr id="49" name="Text Placeholder 6">
            <a:extLst>
              <a:ext uri="{FF2B5EF4-FFF2-40B4-BE49-F238E27FC236}">
                <a16:creationId xmlns:a16="http://schemas.microsoft.com/office/drawing/2014/main" id="{473C5B7A-5DE6-4EE7-A616-36152F429213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113355" y="5589718"/>
            <a:ext cx="4599220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Insert agenda topic here</a:t>
            </a:r>
          </a:p>
        </p:txBody>
      </p:sp>
      <p:sp>
        <p:nvSpPr>
          <p:cNvPr id="50" name="Text Placeholder 6">
            <a:extLst>
              <a:ext uri="{FF2B5EF4-FFF2-40B4-BE49-F238E27FC236}">
                <a16:creationId xmlns:a16="http://schemas.microsoft.com/office/drawing/2014/main" id="{D32C3EDB-5591-4579-9FE5-7193CC5A5C10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262788" y="1381125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51" name="Text Placeholder 6">
            <a:extLst>
              <a:ext uri="{FF2B5EF4-FFF2-40B4-BE49-F238E27FC236}">
                <a16:creationId xmlns:a16="http://schemas.microsoft.com/office/drawing/2014/main" id="{57A219F9-4663-4810-9DB6-6EA406D3B6CE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262788" y="2222844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BDC7CE9C-FBC7-4161-BD88-75178F21B731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262788" y="3064563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53" name="Text Placeholder 6">
            <a:extLst>
              <a:ext uri="{FF2B5EF4-FFF2-40B4-BE49-F238E27FC236}">
                <a16:creationId xmlns:a16="http://schemas.microsoft.com/office/drawing/2014/main" id="{11ACFE30-978D-4A7F-97D7-D7AC99268D5A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262788" y="3906282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54" name="Text Placeholder 6">
            <a:extLst>
              <a:ext uri="{FF2B5EF4-FFF2-40B4-BE49-F238E27FC236}">
                <a16:creationId xmlns:a16="http://schemas.microsoft.com/office/drawing/2014/main" id="{CCC62BDF-1677-4A73-8312-A8E0954470A0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262788" y="4748001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55" name="Text Placeholder 6">
            <a:extLst>
              <a:ext uri="{FF2B5EF4-FFF2-40B4-BE49-F238E27FC236}">
                <a16:creationId xmlns:a16="http://schemas.microsoft.com/office/drawing/2014/main" id="{9646ABFE-34F3-4E34-8A80-DF3F4164BB5C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262788" y="5589718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AEA049-3D98-4D27-BBB6-7363FCAE05E4}"/>
              </a:ext>
            </a:extLst>
          </p:cNvPr>
          <p:cNvSpPr>
            <a:spLocks noGrp="1"/>
          </p:cNvSpPr>
          <p:nvPr>
            <p:ph type="dt" sz="half" idx="61"/>
          </p:nvPr>
        </p:nvSpPr>
        <p:spPr/>
        <p:txBody>
          <a:bodyPr/>
          <a:lstStyle/>
          <a:p>
            <a:fld id="{B04FEF9F-2738-4C46-8C71-EE6EA6A9E99C}" type="datetime1">
              <a:rPr lang="en-US" smtClean="0"/>
              <a:t>1/13/2026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6CB17F-ACF8-494F-935E-30DE3EDF065F}"/>
              </a:ext>
            </a:extLst>
          </p:cNvPr>
          <p:cNvSpPr>
            <a:spLocks noGrp="1"/>
          </p:cNvSpPr>
          <p:nvPr>
            <p:ph type="ftr" sz="quarter" idx="62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133BF0-8957-4E9B-BE04-D45722805AD4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40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 / time sl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Add agenda title</a:t>
            </a:r>
          </a:p>
        </p:txBody>
      </p:sp>
      <p:sp>
        <p:nvSpPr>
          <p:cNvPr id="41" name="Text Placeholder 6"/>
          <p:cNvSpPr>
            <a:spLocks noGrp="1"/>
          </p:cNvSpPr>
          <p:nvPr>
            <p:ph type="body" sz="quarter" idx="61" hasCustomPrompt="1"/>
          </p:nvPr>
        </p:nvSpPr>
        <p:spPr>
          <a:xfrm>
            <a:off x="479425" y="1669646"/>
            <a:ext cx="1611314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time</a:t>
            </a:r>
          </a:p>
        </p:txBody>
      </p:sp>
      <p:sp>
        <p:nvSpPr>
          <p:cNvPr id="42" name="Text Placeholder 6"/>
          <p:cNvSpPr>
            <a:spLocks noGrp="1"/>
          </p:cNvSpPr>
          <p:nvPr>
            <p:ph type="body" sz="quarter" idx="62" hasCustomPrompt="1"/>
          </p:nvPr>
        </p:nvSpPr>
        <p:spPr>
          <a:xfrm>
            <a:off x="2305050" y="1669646"/>
            <a:ext cx="5629275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topic</a:t>
            </a:r>
          </a:p>
        </p:txBody>
      </p:sp>
      <p:sp>
        <p:nvSpPr>
          <p:cNvPr id="43" name="Text Placeholder 6"/>
          <p:cNvSpPr>
            <a:spLocks noGrp="1"/>
          </p:cNvSpPr>
          <p:nvPr>
            <p:ph type="body" sz="quarter" idx="63" hasCustomPrompt="1"/>
          </p:nvPr>
        </p:nvSpPr>
        <p:spPr>
          <a:xfrm>
            <a:off x="8148638" y="1669646"/>
            <a:ext cx="3563937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responsible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64" hasCustomPrompt="1"/>
          </p:nvPr>
        </p:nvSpPr>
        <p:spPr>
          <a:xfrm>
            <a:off x="479425" y="2224867"/>
            <a:ext cx="1611314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time</a:t>
            </a:r>
          </a:p>
        </p:txBody>
      </p:sp>
      <p:sp>
        <p:nvSpPr>
          <p:cNvPr id="45" name="Text Placeholder 6"/>
          <p:cNvSpPr>
            <a:spLocks noGrp="1"/>
          </p:cNvSpPr>
          <p:nvPr>
            <p:ph type="body" sz="quarter" idx="65" hasCustomPrompt="1"/>
          </p:nvPr>
        </p:nvSpPr>
        <p:spPr>
          <a:xfrm>
            <a:off x="2305050" y="2224867"/>
            <a:ext cx="5629275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topic</a:t>
            </a:r>
          </a:p>
        </p:txBody>
      </p:sp>
      <p:sp>
        <p:nvSpPr>
          <p:cNvPr id="46" name="Text Placeholder 6"/>
          <p:cNvSpPr>
            <a:spLocks noGrp="1"/>
          </p:cNvSpPr>
          <p:nvPr>
            <p:ph type="body" sz="quarter" idx="66" hasCustomPrompt="1"/>
          </p:nvPr>
        </p:nvSpPr>
        <p:spPr>
          <a:xfrm>
            <a:off x="8148638" y="2224867"/>
            <a:ext cx="3563937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responsible</a:t>
            </a:r>
          </a:p>
        </p:txBody>
      </p:sp>
      <p:sp>
        <p:nvSpPr>
          <p:cNvPr id="47" name="Text Placeholder 6"/>
          <p:cNvSpPr>
            <a:spLocks noGrp="1"/>
          </p:cNvSpPr>
          <p:nvPr>
            <p:ph type="body" sz="quarter" idx="67" hasCustomPrompt="1"/>
          </p:nvPr>
        </p:nvSpPr>
        <p:spPr>
          <a:xfrm>
            <a:off x="479425" y="2780088"/>
            <a:ext cx="1611314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time</a:t>
            </a:r>
          </a:p>
        </p:txBody>
      </p:sp>
      <p:sp>
        <p:nvSpPr>
          <p:cNvPr id="48" name="Text Placeholder 6"/>
          <p:cNvSpPr>
            <a:spLocks noGrp="1"/>
          </p:cNvSpPr>
          <p:nvPr>
            <p:ph type="body" sz="quarter" idx="68" hasCustomPrompt="1"/>
          </p:nvPr>
        </p:nvSpPr>
        <p:spPr>
          <a:xfrm>
            <a:off x="2305050" y="2780088"/>
            <a:ext cx="5629275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topic</a:t>
            </a:r>
          </a:p>
        </p:txBody>
      </p:sp>
      <p:sp>
        <p:nvSpPr>
          <p:cNvPr id="49" name="Text Placeholder 6"/>
          <p:cNvSpPr>
            <a:spLocks noGrp="1"/>
          </p:cNvSpPr>
          <p:nvPr>
            <p:ph type="body" sz="quarter" idx="69" hasCustomPrompt="1"/>
          </p:nvPr>
        </p:nvSpPr>
        <p:spPr>
          <a:xfrm>
            <a:off x="8148638" y="2780088"/>
            <a:ext cx="3563937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responsible</a:t>
            </a:r>
          </a:p>
        </p:txBody>
      </p:sp>
      <p:sp>
        <p:nvSpPr>
          <p:cNvPr id="50" name="Text Placeholder 6"/>
          <p:cNvSpPr>
            <a:spLocks noGrp="1"/>
          </p:cNvSpPr>
          <p:nvPr>
            <p:ph type="body" sz="quarter" idx="70" hasCustomPrompt="1"/>
          </p:nvPr>
        </p:nvSpPr>
        <p:spPr>
          <a:xfrm>
            <a:off x="479425" y="3335309"/>
            <a:ext cx="1611314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time</a:t>
            </a:r>
          </a:p>
        </p:txBody>
      </p:sp>
      <p:sp>
        <p:nvSpPr>
          <p:cNvPr id="51" name="Text Placeholder 6"/>
          <p:cNvSpPr>
            <a:spLocks noGrp="1"/>
          </p:cNvSpPr>
          <p:nvPr>
            <p:ph type="body" sz="quarter" idx="71" hasCustomPrompt="1"/>
          </p:nvPr>
        </p:nvSpPr>
        <p:spPr>
          <a:xfrm>
            <a:off x="2305050" y="3335309"/>
            <a:ext cx="5629275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topic</a:t>
            </a:r>
          </a:p>
        </p:txBody>
      </p:sp>
      <p:sp>
        <p:nvSpPr>
          <p:cNvPr id="52" name="Text Placeholder 6"/>
          <p:cNvSpPr>
            <a:spLocks noGrp="1"/>
          </p:cNvSpPr>
          <p:nvPr>
            <p:ph type="body" sz="quarter" idx="72" hasCustomPrompt="1"/>
          </p:nvPr>
        </p:nvSpPr>
        <p:spPr>
          <a:xfrm>
            <a:off x="8148638" y="3335309"/>
            <a:ext cx="3563937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responsible</a:t>
            </a:r>
          </a:p>
        </p:txBody>
      </p:sp>
      <p:sp>
        <p:nvSpPr>
          <p:cNvPr id="53" name="Text Placeholder 6"/>
          <p:cNvSpPr>
            <a:spLocks noGrp="1"/>
          </p:cNvSpPr>
          <p:nvPr>
            <p:ph type="body" sz="quarter" idx="73" hasCustomPrompt="1"/>
          </p:nvPr>
        </p:nvSpPr>
        <p:spPr>
          <a:xfrm>
            <a:off x="479425" y="3890530"/>
            <a:ext cx="1611314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time</a:t>
            </a:r>
          </a:p>
        </p:txBody>
      </p:sp>
      <p:sp>
        <p:nvSpPr>
          <p:cNvPr id="54" name="Text Placeholder 6"/>
          <p:cNvSpPr>
            <a:spLocks noGrp="1"/>
          </p:cNvSpPr>
          <p:nvPr>
            <p:ph type="body" sz="quarter" idx="74" hasCustomPrompt="1"/>
          </p:nvPr>
        </p:nvSpPr>
        <p:spPr>
          <a:xfrm>
            <a:off x="2305050" y="3890530"/>
            <a:ext cx="5629275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topic</a:t>
            </a:r>
          </a:p>
        </p:txBody>
      </p:sp>
      <p:sp>
        <p:nvSpPr>
          <p:cNvPr id="55" name="Text Placeholder 6"/>
          <p:cNvSpPr>
            <a:spLocks noGrp="1"/>
          </p:cNvSpPr>
          <p:nvPr>
            <p:ph type="body" sz="quarter" idx="75" hasCustomPrompt="1"/>
          </p:nvPr>
        </p:nvSpPr>
        <p:spPr>
          <a:xfrm>
            <a:off x="8148638" y="3890530"/>
            <a:ext cx="3563937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responsible</a:t>
            </a:r>
          </a:p>
        </p:txBody>
      </p:sp>
      <p:sp>
        <p:nvSpPr>
          <p:cNvPr id="56" name="Text Placeholder 6"/>
          <p:cNvSpPr>
            <a:spLocks noGrp="1"/>
          </p:cNvSpPr>
          <p:nvPr>
            <p:ph type="body" sz="quarter" idx="76" hasCustomPrompt="1"/>
          </p:nvPr>
        </p:nvSpPr>
        <p:spPr>
          <a:xfrm>
            <a:off x="479425" y="4445751"/>
            <a:ext cx="1611314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time</a:t>
            </a:r>
          </a:p>
        </p:txBody>
      </p:sp>
      <p:sp>
        <p:nvSpPr>
          <p:cNvPr id="57" name="Text Placeholder 6"/>
          <p:cNvSpPr>
            <a:spLocks noGrp="1"/>
          </p:cNvSpPr>
          <p:nvPr>
            <p:ph type="body" sz="quarter" idx="77" hasCustomPrompt="1"/>
          </p:nvPr>
        </p:nvSpPr>
        <p:spPr>
          <a:xfrm>
            <a:off x="2305050" y="4445751"/>
            <a:ext cx="5629275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topic</a:t>
            </a:r>
          </a:p>
        </p:txBody>
      </p:sp>
      <p:sp>
        <p:nvSpPr>
          <p:cNvPr id="60" name="Text Placeholder 6"/>
          <p:cNvSpPr>
            <a:spLocks noGrp="1"/>
          </p:cNvSpPr>
          <p:nvPr>
            <p:ph type="body" sz="quarter" idx="78" hasCustomPrompt="1"/>
          </p:nvPr>
        </p:nvSpPr>
        <p:spPr>
          <a:xfrm>
            <a:off x="8148638" y="4445751"/>
            <a:ext cx="3563937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responsible</a:t>
            </a:r>
          </a:p>
        </p:txBody>
      </p:sp>
      <p:sp>
        <p:nvSpPr>
          <p:cNvPr id="61" name="Text Placeholder 6"/>
          <p:cNvSpPr>
            <a:spLocks noGrp="1"/>
          </p:cNvSpPr>
          <p:nvPr>
            <p:ph type="body" sz="quarter" idx="79" hasCustomPrompt="1"/>
          </p:nvPr>
        </p:nvSpPr>
        <p:spPr>
          <a:xfrm>
            <a:off x="479425" y="5000972"/>
            <a:ext cx="1611314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time</a:t>
            </a:r>
          </a:p>
        </p:txBody>
      </p:sp>
      <p:sp>
        <p:nvSpPr>
          <p:cNvPr id="62" name="Text Placeholder 6"/>
          <p:cNvSpPr>
            <a:spLocks noGrp="1"/>
          </p:cNvSpPr>
          <p:nvPr>
            <p:ph type="body" sz="quarter" idx="80" hasCustomPrompt="1"/>
          </p:nvPr>
        </p:nvSpPr>
        <p:spPr>
          <a:xfrm>
            <a:off x="2305050" y="5000972"/>
            <a:ext cx="5629275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topic</a:t>
            </a:r>
          </a:p>
        </p:txBody>
      </p:sp>
      <p:sp>
        <p:nvSpPr>
          <p:cNvPr id="87" name="Text Placeholder 6"/>
          <p:cNvSpPr>
            <a:spLocks noGrp="1"/>
          </p:cNvSpPr>
          <p:nvPr>
            <p:ph type="body" sz="quarter" idx="81" hasCustomPrompt="1"/>
          </p:nvPr>
        </p:nvSpPr>
        <p:spPr>
          <a:xfrm>
            <a:off x="8148638" y="5000972"/>
            <a:ext cx="3563937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responsible</a:t>
            </a:r>
          </a:p>
        </p:txBody>
      </p:sp>
      <p:sp>
        <p:nvSpPr>
          <p:cNvPr id="88" name="Text Placeholder 6"/>
          <p:cNvSpPr>
            <a:spLocks noGrp="1"/>
          </p:cNvSpPr>
          <p:nvPr>
            <p:ph type="body" sz="quarter" idx="82" hasCustomPrompt="1"/>
          </p:nvPr>
        </p:nvSpPr>
        <p:spPr>
          <a:xfrm>
            <a:off x="479425" y="5556195"/>
            <a:ext cx="1611314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time</a:t>
            </a:r>
          </a:p>
        </p:txBody>
      </p:sp>
      <p:sp>
        <p:nvSpPr>
          <p:cNvPr id="89" name="Text Placeholder 6"/>
          <p:cNvSpPr>
            <a:spLocks noGrp="1"/>
          </p:cNvSpPr>
          <p:nvPr>
            <p:ph type="body" sz="quarter" idx="83" hasCustomPrompt="1"/>
          </p:nvPr>
        </p:nvSpPr>
        <p:spPr>
          <a:xfrm>
            <a:off x="2305050" y="5556195"/>
            <a:ext cx="5629275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topic</a:t>
            </a:r>
          </a:p>
        </p:txBody>
      </p:sp>
      <p:sp>
        <p:nvSpPr>
          <p:cNvPr id="90" name="Text Placeholder 6"/>
          <p:cNvSpPr>
            <a:spLocks noGrp="1"/>
          </p:cNvSpPr>
          <p:nvPr>
            <p:ph type="body" sz="quarter" idx="84" hasCustomPrompt="1"/>
          </p:nvPr>
        </p:nvSpPr>
        <p:spPr>
          <a:xfrm>
            <a:off x="8148638" y="5556195"/>
            <a:ext cx="3563937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responsible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AF44546-1648-451C-910B-498F6D308F00}"/>
              </a:ext>
            </a:extLst>
          </p:cNvPr>
          <p:cNvGrpSpPr/>
          <p:nvPr userDrawn="1"/>
        </p:nvGrpSpPr>
        <p:grpSpPr>
          <a:xfrm>
            <a:off x="479425" y="2147408"/>
            <a:ext cx="1611313" cy="3869217"/>
            <a:chOff x="479425" y="2414108"/>
            <a:chExt cx="1611313" cy="386921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42555AF-E1A4-47F5-9169-374271B957B4}"/>
                </a:ext>
              </a:extLst>
            </p:cNvPr>
            <p:cNvCxnSpPr/>
            <p:nvPr userDrawn="1"/>
          </p:nvCxnSpPr>
          <p:spPr>
            <a:xfrm>
              <a:off x="479425" y="2414108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6555386-084F-44D3-B220-7A39E6783EB0}"/>
                </a:ext>
              </a:extLst>
            </p:cNvPr>
            <p:cNvCxnSpPr/>
            <p:nvPr userDrawn="1"/>
          </p:nvCxnSpPr>
          <p:spPr>
            <a:xfrm>
              <a:off x="479425" y="2941882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FC74258-649D-42DB-8F4B-05803E4E7B8D}"/>
                </a:ext>
              </a:extLst>
            </p:cNvPr>
            <p:cNvCxnSpPr/>
            <p:nvPr userDrawn="1"/>
          </p:nvCxnSpPr>
          <p:spPr>
            <a:xfrm>
              <a:off x="479425" y="3493249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1A03A7E-9A9A-4333-9151-BC46EA3D27AE}"/>
                </a:ext>
              </a:extLst>
            </p:cNvPr>
            <p:cNvCxnSpPr/>
            <p:nvPr userDrawn="1"/>
          </p:nvCxnSpPr>
          <p:spPr>
            <a:xfrm>
              <a:off x="479425" y="4062439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E14D6B63-DD53-44E0-AA42-1B8355B27F89}"/>
                </a:ext>
              </a:extLst>
            </p:cNvPr>
            <p:cNvCxnSpPr/>
            <p:nvPr userDrawn="1"/>
          </p:nvCxnSpPr>
          <p:spPr>
            <a:xfrm>
              <a:off x="479425" y="4617660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EA73CE9F-97CF-4512-BA54-4F5407269A09}"/>
                </a:ext>
              </a:extLst>
            </p:cNvPr>
            <p:cNvCxnSpPr/>
            <p:nvPr userDrawn="1"/>
          </p:nvCxnSpPr>
          <p:spPr>
            <a:xfrm>
              <a:off x="479425" y="5182608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D9934C2C-659B-435B-A3B2-493AAA8DE686}"/>
                </a:ext>
              </a:extLst>
            </p:cNvPr>
            <p:cNvCxnSpPr/>
            <p:nvPr userDrawn="1"/>
          </p:nvCxnSpPr>
          <p:spPr>
            <a:xfrm>
              <a:off x="479425" y="5722022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D0207F92-367E-4524-AEC3-120A62965AEE}"/>
                </a:ext>
              </a:extLst>
            </p:cNvPr>
            <p:cNvCxnSpPr/>
            <p:nvPr userDrawn="1"/>
          </p:nvCxnSpPr>
          <p:spPr>
            <a:xfrm>
              <a:off x="479425" y="6283325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4339DDD-B4E1-4358-B5FA-586443067ECA}"/>
              </a:ext>
            </a:extLst>
          </p:cNvPr>
          <p:cNvGrpSpPr/>
          <p:nvPr userDrawn="1"/>
        </p:nvGrpSpPr>
        <p:grpSpPr>
          <a:xfrm>
            <a:off x="2305050" y="2147408"/>
            <a:ext cx="5629275" cy="3869217"/>
            <a:chOff x="479425" y="2414108"/>
            <a:chExt cx="1611313" cy="3869217"/>
          </a:xfrm>
        </p:grpSpPr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6EBD5BF6-E829-4F5D-A7C5-0B0025A2B99F}"/>
                </a:ext>
              </a:extLst>
            </p:cNvPr>
            <p:cNvCxnSpPr/>
            <p:nvPr userDrawn="1"/>
          </p:nvCxnSpPr>
          <p:spPr>
            <a:xfrm>
              <a:off x="479425" y="2414108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D595886B-5507-40D2-BF5B-5383C7AABAD4}"/>
                </a:ext>
              </a:extLst>
            </p:cNvPr>
            <p:cNvCxnSpPr/>
            <p:nvPr userDrawn="1"/>
          </p:nvCxnSpPr>
          <p:spPr>
            <a:xfrm>
              <a:off x="479425" y="2941882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9675BA35-8745-48FB-A3AD-4DEF70AC235D}"/>
                </a:ext>
              </a:extLst>
            </p:cNvPr>
            <p:cNvCxnSpPr/>
            <p:nvPr userDrawn="1"/>
          </p:nvCxnSpPr>
          <p:spPr>
            <a:xfrm>
              <a:off x="479425" y="3493249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C039D460-405B-4C89-B79D-7C5F880B0C58}"/>
                </a:ext>
              </a:extLst>
            </p:cNvPr>
            <p:cNvCxnSpPr/>
            <p:nvPr userDrawn="1"/>
          </p:nvCxnSpPr>
          <p:spPr>
            <a:xfrm>
              <a:off x="479425" y="4062439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A13AA718-6E4C-4272-9664-3EEC7F75FBA9}"/>
                </a:ext>
              </a:extLst>
            </p:cNvPr>
            <p:cNvCxnSpPr/>
            <p:nvPr userDrawn="1"/>
          </p:nvCxnSpPr>
          <p:spPr>
            <a:xfrm>
              <a:off x="479425" y="4617660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A585297A-85B5-40D8-B839-32C2284A0177}"/>
                </a:ext>
              </a:extLst>
            </p:cNvPr>
            <p:cNvCxnSpPr/>
            <p:nvPr userDrawn="1"/>
          </p:nvCxnSpPr>
          <p:spPr>
            <a:xfrm>
              <a:off x="479425" y="5182608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45BDA541-7155-4EFF-9480-6AE2114A726F}"/>
                </a:ext>
              </a:extLst>
            </p:cNvPr>
            <p:cNvCxnSpPr/>
            <p:nvPr userDrawn="1"/>
          </p:nvCxnSpPr>
          <p:spPr>
            <a:xfrm>
              <a:off x="479425" y="5722022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FEF7B504-2473-4887-8FC2-1F170BFC35C3}"/>
                </a:ext>
              </a:extLst>
            </p:cNvPr>
            <p:cNvCxnSpPr/>
            <p:nvPr userDrawn="1"/>
          </p:nvCxnSpPr>
          <p:spPr>
            <a:xfrm>
              <a:off x="479425" y="6283325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2810FF3-0234-4B54-BE32-7F32EEC9220B}"/>
              </a:ext>
            </a:extLst>
          </p:cNvPr>
          <p:cNvGrpSpPr/>
          <p:nvPr userDrawn="1"/>
        </p:nvGrpSpPr>
        <p:grpSpPr>
          <a:xfrm>
            <a:off x="8148636" y="2147408"/>
            <a:ext cx="3563937" cy="3869217"/>
            <a:chOff x="479425" y="2414108"/>
            <a:chExt cx="1611313" cy="3869217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63DAC0C6-1596-44CF-8D3E-DEECCFCEB7CC}"/>
                </a:ext>
              </a:extLst>
            </p:cNvPr>
            <p:cNvCxnSpPr/>
            <p:nvPr userDrawn="1"/>
          </p:nvCxnSpPr>
          <p:spPr>
            <a:xfrm>
              <a:off x="479425" y="2414108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A3FFDAAC-D868-410B-A29F-658E0FAA73D7}"/>
                </a:ext>
              </a:extLst>
            </p:cNvPr>
            <p:cNvCxnSpPr/>
            <p:nvPr userDrawn="1"/>
          </p:nvCxnSpPr>
          <p:spPr>
            <a:xfrm>
              <a:off x="479425" y="2941882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AB109B53-EDD2-476E-80A7-AFB992AF7D43}"/>
                </a:ext>
              </a:extLst>
            </p:cNvPr>
            <p:cNvCxnSpPr/>
            <p:nvPr userDrawn="1"/>
          </p:nvCxnSpPr>
          <p:spPr>
            <a:xfrm>
              <a:off x="479425" y="3493249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B04AFB6E-1ED5-4909-80A7-0C41EBB886B9}"/>
                </a:ext>
              </a:extLst>
            </p:cNvPr>
            <p:cNvCxnSpPr/>
            <p:nvPr userDrawn="1"/>
          </p:nvCxnSpPr>
          <p:spPr>
            <a:xfrm>
              <a:off x="479425" y="4062439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B8D16148-854F-429E-9BE5-ACB42857AFC3}"/>
                </a:ext>
              </a:extLst>
            </p:cNvPr>
            <p:cNvCxnSpPr/>
            <p:nvPr userDrawn="1"/>
          </p:nvCxnSpPr>
          <p:spPr>
            <a:xfrm>
              <a:off x="479425" y="4617660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2D279F8E-5166-4C03-A3BF-EE2758DA71B3}"/>
                </a:ext>
              </a:extLst>
            </p:cNvPr>
            <p:cNvCxnSpPr/>
            <p:nvPr userDrawn="1"/>
          </p:nvCxnSpPr>
          <p:spPr>
            <a:xfrm>
              <a:off x="479425" y="5182608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3A451ACE-7DEC-41A9-A0A0-952E37DFB5A8}"/>
                </a:ext>
              </a:extLst>
            </p:cNvPr>
            <p:cNvCxnSpPr/>
            <p:nvPr userDrawn="1"/>
          </p:nvCxnSpPr>
          <p:spPr>
            <a:xfrm>
              <a:off x="479425" y="5722022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F4A4AEAD-0AA2-4ADE-A79A-B34BB9BAFAA2}"/>
                </a:ext>
              </a:extLst>
            </p:cNvPr>
            <p:cNvCxnSpPr/>
            <p:nvPr userDrawn="1"/>
          </p:nvCxnSpPr>
          <p:spPr>
            <a:xfrm>
              <a:off x="479425" y="6283325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834548-5653-41F2-B56C-2C649F09CA2A}"/>
              </a:ext>
            </a:extLst>
          </p:cNvPr>
          <p:cNvSpPr>
            <a:spLocks noGrp="1"/>
          </p:cNvSpPr>
          <p:nvPr>
            <p:ph type="dt" sz="half" idx="85"/>
          </p:nvPr>
        </p:nvSpPr>
        <p:spPr/>
        <p:txBody>
          <a:bodyPr/>
          <a:lstStyle/>
          <a:p>
            <a:fld id="{90FCD31F-6A86-4C11-BF16-B8792D800B16}" type="datetime1">
              <a:rPr lang="en-US" smtClean="0"/>
              <a:t>1/13/2026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E97B84B0-822D-49C6-A34C-86186352F6A5}"/>
              </a:ext>
            </a:extLst>
          </p:cNvPr>
          <p:cNvSpPr>
            <a:spLocks noGrp="1"/>
          </p:cNvSpPr>
          <p:nvPr>
            <p:ph type="ftr" sz="quarter" idx="86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D0B388B-F2D2-4661-9DC9-E8C0621E3BBE}"/>
              </a:ext>
            </a:extLst>
          </p:cNvPr>
          <p:cNvSpPr>
            <a:spLocks noGrp="1"/>
          </p:cNvSpPr>
          <p:nvPr>
            <p:ph type="sldNum" sz="quarter" idx="87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45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" y="0"/>
            <a:ext cx="12191999" cy="6283325"/>
          </a:xfrm>
          <a:solidFill>
            <a:schemeClr val="tx1"/>
          </a:solidFill>
        </p:spPr>
        <p:txBody>
          <a:bodyPr vert="horz" lIns="396000" tIns="1188000" rIns="0" bIns="0" rtlCol="0" anchor="t">
            <a:noAutofit/>
          </a:bodyPr>
          <a:lstStyle>
            <a:lvl1pPr>
              <a:defRPr lang="en-US" sz="1120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en-US" noProof="0"/>
              <a:t>No.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E59AC80-2065-4B79-ABB9-E0090AED57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1905581"/>
            <a:ext cx="4533899" cy="3355393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199104" indent="0">
              <a:buNone/>
              <a:defRPr sz="2400" b="1">
                <a:solidFill>
                  <a:schemeClr val="bg1"/>
                </a:solidFill>
              </a:defRPr>
            </a:lvl2pPr>
            <a:lvl3pPr marL="398209" indent="0">
              <a:buNone/>
              <a:defRPr sz="2400" b="1">
                <a:solidFill>
                  <a:schemeClr val="bg1"/>
                </a:solidFill>
              </a:defRPr>
            </a:lvl3pPr>
            <a:lvl4pPr marL="597314" indent="0">
              <a:buNone/>
              <a:defRPr sz="2400" b="1">
                <a:solidFill>
                  <a:schemeClr val="bg1"/>
                </a:solidFill>
              </a:defRPr>
            </a:lvl4pPr>
            <a:lvl5pPr marL="810640" indent="0">
              <a:buNone/>
              <a:defRPr sz="2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Chapter description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9CADED-E389-4A90-8695-2241B35CC4B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096BBC3-877B-4D40-86BE-48FBDA2F7F31}" type="datetime1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A70BB6-25A7-4634-8894-E73E4AFD407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963D1F-9BC2-4C83-B4E0-D420BF762FF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40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billede 3">
            <a:extLst>
              <a:ext uri="{FF2B5EF4-FFF2-40B4-BE49-F238E27FC236}">
                <a16:creationId xmlns:a16="http://schemas.microsoft.com/office/drawing/2014/main" id="{4B4BFD70-DB4E-40A7-BB2B-CDCE358B2D1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28332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to insert a picture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F308AD-319A-4257-8F36-D8EC672BBAF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6F02B-D20D-4CFA-B809-B02AE93C1688}" type="datetime1">
              <a:rPr lang="en-US" smtClean="0"/>
              <a:t>1/13/2026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2CDDB3-FE79-401E-B3FC-2814F04A41D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6AB3FD-5A37-415A-B656-2C687E1EE8C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51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48012001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63" imgH="659" progId="TCLayout.ActiveDocument.1">
                  <p:embed/>
                </p:oleObj>
              </mc:Choice>
              <mc:Fallback>
                <p:oleObj name="think-cell Slide" r:id="rId3" imgW="663" imgH="659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B898C72-7053-41C8-962D-E7ABA07F07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5521" y="873877"/>
            <a:ext cx="11235102" cy="376456"/>
          </a:xfrm>
        </p:spPr>
        <p:txBody>
          <a:bodyPr/>
          <a:lstStyle>
            <a:lvl1pPr marL="0" indent="0">
              <a:buNone/>
              <a:defRPr sz="1800"/>
            </a:lvl1pPr>
            <a:lvl2pPr marL="199104" indent="0">
              <a:buNone/>
              <a:defRPr/>
            </a:lvl2pPr>
          </a:lstStyle>
          <a:p>
            <a:pPr lvl="0"/>
            <a:r>
              <a:rPr lang="en-US"/>
              <a:t>Click to insert </a:t>
            </a:r>
            <a:r>
              <a:rPr lang="en-US" err="1"/>
              <a:t>subheadline</a:t>
            </a:r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DF8D286F-0631-4A74-BC0F-B8FAF09572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94490"/>
            <a:ext cx="11233150" cy="3880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US" noProof="0"/>
              <a:t>Insert headline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8CF4EB-E2D2-439D-9045-B7CD284FB98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F000C27-6A5F-4399-BA75-A4ADF25ECA62}" type="datetime1">
              <a:rPr lang="en-US" smtClean="0"/>
              <a:t>1/13/2026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58D13E1-3A34-43A4-9A9E-36AA9757391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79AEF6-0861-4BED-8DBA-F8E201DBF67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01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6B0225-7039-48B3-98CA-F9C79F378E5B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70BDBC2B-46FD-4911-BEDD-5A255393B724}" type="datetime1">
              <a:rPr lang="en-US" smtClean="0"/>
              <a:t>1/13/2026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2861D1-EF2F-4EB2-AEF2-E522D67DA9D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C9D6DA-69E9-442F-A773-A891DDE182EB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15">
            <a:extLst>
              <a:ext uri="{FF2B5EF4-FFF2-40B4-BE49-F238E27FC236}">
                <a16:creationId xmlns:a16="http://schemas.microsoft.com/office/drawing/2014/main" id="{0E30B8C3-99BC-4EA8-9F51-16441ACFF127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79425" y="1520455"/>
            <a:ext cx="5453230" cy="4610837"/>
          </a:xfrm>
          <a:solidFill>
            <a:schemeClr val="bg1"/>
          </a:solidFill>
          <a:effectLst>
            <a:outerShdw blurRad="139700" sx="102000" sy="102000" algn="ctr" rotWithShape="0">
              <a:schemeClr val="bg2">
                <a:alpha val="30000"/>
              </a:schemeClr>
            </a:outerShdw>
          </a:effectLst>
        </p:spPr>
        <p:txBody>
          <a:bodyPr lIns="216000" tIns="216000" rIns="180000" bIns="216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Content Placeholder 15">
            <a:extLst>
              <a:ext uri="{FF2B5EF4-FFF2-40B4-BE49-F238E27FC236}">
                <a16:creationId xmlns:a16="http://schemas.microsoft.com/office/drawing/2014/main" id="{75D73B26-0895-4883-BA0C-764814FBE6E2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257393" y="1520455"/>
            <a:ext cx="5453230" cy="4610837"/>
          </a:xfrm>
          <a:solidFill>
            <a:schemeClr val="bg1"/>
          </a:solidFill>
          <a:effectLst>
            <a:outerShdw blurRad="139700" sx="102000" sy="102000" algn="ctr" rotWithShape="0">
              <a:schemeClr val="bg2">
                <a:alpha val="30000"/>
              </a:schemeClr>
            </a:outerShdw>
          </a:effectLst>
        </p:spPr>
        <p:txBody>
          <a:bodyPr lIns="216000" tIns="216000" rIns="180000" bIns="216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5933180D-75FE-4F14-8D5E-D9A2074AA9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5521" y="873877"/>
            <a:ext cx="11235102" cy="376456"/>
          </a:xfrm>
        </p:spPr>
        <p:txBody>
          <a:bodyPr/>
          <a:lstStyle>
            <a:lvl1pPr marL="0" indent="0">
              <a:buNone/>
              <a:defRPr sz="1800"/>
            </a:lvl1pPr>
            <a:lvl2pPr marL="199104" indent="0">
              <a:buNone/>
              <a:defRPr/>
            </a:lvl2pPr>
          </a:lstStyle>
          <a:p>
            <a:pPr lvl="0"/>
            <a:r>
              <a:rPr lang="en-US"/>
              <a:t>Click to insert </a:t>
            </a:r>
            <a:r>
              <a:rPr lang="en-US" err="1"/>
              <a:t>subheadline</a:t>
            </a:r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D00FB905-32CD-42E9-8258-F12B297987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94490"/>
            <a:ext cx="11233150" cy="3880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US" noProof="0"/>
              <a:t>Insert headline</a:t>
            </a:r>
          </a:p>
        </p:txBody>
      </p:sp>
    </p:spTree>
    <p:extLst>
      <p:ext uri="{BB962C8B-B14F-4D97-AF65-F5344CB8AC3E}">
        <p14:creationId xmlns:p14="http://schemas.microsoft.com/office/powerpoint/2010/main" val="112185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/>
          <p:cNvSpPr>
            <a:spLocks noGrp="1"/>
          </p:cNvSpPr>
          <p:nvPr>
            <p:ph sz="quarter" idx="18"/>
          </p:nvPr>
        </p:nvSpPr>
        <p:spPr>
          <a:xfrm>
            <a:off x="479425" y="1520455"/>
            <a:ext cx="3559175" cy="4610837"/>
          </a:xfrm>
          <a:solidFill>
            <a:schemeClr val="bg1"/>
          </a:solidFill>
          <a:effectLst>
            <a:outerShdw blurRad="139700" sx="102000" sy="102000" algn="ctr" rotWithShape="0">
              <a:schemeClr val="bg2">
                <a:alpha val="30000"/>
              </a:schemeClr>
            </a:outerShdw>
          </a:effectLst>
        </p:spPr>
        <p:txBody>
          <a:bodyPr lIns="216000" tIns="216000" rIns="180000" bIns="216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Content Placeholder 15">
            <a:extLst>
              <a:ext uri="{FF2B5EF4-FFF2-40B4-BE49-F238E27FC236}">
                <a16:creationId xmlns:a16="http://schemas.microsoft.com/office/drawing/2014/main" id="{0B733BB0-DDF7-43FE-8650-14ED80168530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316412" y="1520455"/>
            <a:ext cx="3559175" cy="4610837"/>
          </a:xfrm>
          <a:solidFill>
            <a:schemeClr val="bg1"/>
          </a:solidFill>
          <a:effectLst>
            <a:outerShdw blurRad="139700" sx="102000" sy="102000" algn="ctr" rotWithShape="0">
              <a:schemeClr val="bg2">
                <a:alpha val="30000"/>
              </a:schemeClr>
            </a:outerShdw>
          </a:effectLst>
        </p:spPr>
        <p:txBody>
          <a:bodyPr lIns="216000" tIns="216000" rIns="180000" bIns="216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" name="Content Placeholder 15">
            <a:extLst>
              <a:ext uri="{FF2B5EF4-FFF2-40B4-BE49-F238E27FC236}">
                <a16:creationId xmlns:a16="http://schemas.microsoft.com/office/drawing/2014/main" id="{40624097-47BA-486C-B254-5708E62FF98C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153400" y="1520455"/>
            <a:ext cx="3559175" cy="4610837"/>
          </a:xfrm>
          <a:solidFill>
            <a:schemeClr val="bg1"/>
          </a:solidFill>
          <a:effectLst>
            <a:outerShdw blurRad="139700" sx="102000" sy="102000" algn="ctr" rotWithShape="0">
              <a:schemeClr val="bg2">
                <a:alpha val="30000"/>
              </a:schemeClr>
            </a:outerShdw>
          </a:effectLst>
        </p:spPr>
        <p:txBody>
          <a:bodyPr lIns="216000" tIns="216000" rIns="180000" bIns="216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A9E12F-56E6-4CE7-AC36-74FAA7DC90B1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2ECD4BF9-F2F2-48B5-B183-1C92F9EF52FD}" type="datetime1">
              <a:rPr lang="en-US" smtClean="0"/>
              <a:t>1/13/2026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FCB355-B74E-4957-8F6A-00F07C389E77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A9B464-C3D1-4C04-9D0D-15CDD8B1CFE8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3BD1A00F-254A-4998-AD1B-BC5B24CBC0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5521" y="873877"/>
            <a:ext cx="11235102" cy="376456"/>
          </a:xfrm>
        </p:spPr>
        <p:txBody>
          <a:bodyPr/>
          <a:lstStyle>
            <a:lvl1pPr marL="0" indent="0">
              <a:buNone/>
              <a:defRPr sz="1800"/>
            </a:lvl1pPr>
            <a:lvl2pPr marL="199104" indent="0">
              <a:buNone/>
              <a:defRPr/>
            </a:lvl2pPr>
          </a:lstStyle>
          <a:p>
            <a:pPr lvl="0"/>
            <a:r>
              <a:rPr lang="en-US"/>
              <a:t>Click to insert </a:t>
            </a:r>
            <a:r>
              <a:rPr lang="en-US" err="1"/>
              <a:t>subheadline</a:t>
            </a:r>
            <a:endParaRPr lang="en-US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C65BD86D-DE0C-4FF1-A7AE-72A2DA5249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94490"/>
            <a:ext cx="11233150" cy="3880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US" noProof="0"/>
              <a:t>Insert headline</a:t>
            </a:r>
          </a:p>
        </p:txBody>
      </p:sp>
    </p:spTree>
    <p:extLst>
      <p:ext uri="{BB962C8B-B14F-4D97-AF65-F5344CB8AC3E}">
        <p14:creationId xmlns:p14="http://schemas.microsoft.com/office/powerpoint/2010/main" val="283367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3"/>
            </p:custDataLst>
            <p:extLst>
              <p:ext uri="{D42A27DB-BD31-4B8C-83A1-F6EECF244321}">
                <p14:modId xmlns:p14="http://schemas.microsoft.com/office/powerpoint/2010/main" val="1824387417"/>
              </p:ext>
            </p:extLst>
          </p:nvPr>
        </p:nvGraphicFramePr>
        <p:xfrm>
          <a:off x="2119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4" imgW="270" imgH="270" progId="TCLayout.ActiveDocument.1">
                  <p:embed/>
                </p:oleObj>
              </mc:Choice>
              <mc:Fallback>
                <p:oleObj name="think-cell Slide" r:id="rId24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2119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9425" y="494490"/>
            <a:ext cx="11233150" cy="45180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noProof="0"/>
              <a:t>Click to edit 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425" y="1416345"/>
            <a:ext cx="11235102" cy="48637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08551" y="6529068"/>
            <a:ext cx="75995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A9597C8B-34B9-430B-B93F-8855F7CC53A8}" type="datetime1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20896" y="6529068"/>
            <a:ext cx="2087655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pPr algn="l"/>
            <a:r>
              <a:rPr lang="en-US"/>
              <a:t>COMPANY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9426" y="6529068"/>
            <a:ext cx="27017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6C385236-B7BA-4938-9EA6-6DEC8CA653D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E554F899-0C42-4584-AB31-B3CB5C39A5FE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1763" y="6280109"/>
            <a:ext cx="1698923" cy="57803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9F4330D-ED58-4D57-AF19-921FEB513F99}"/>
              </a:ext>
            </a:extLst>
          </p:cNvPr>
          <p:cNvCxnSpPr/>
          <p:nvPr userDrawn="1"/>
        </p:nvCxnSpPr>
        <p:spPr>
          <a:xfrm>
            <a:off x="759891" y="6529068"/>
            <a:ext cx="0" cy="153888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6565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7" r:id="rId2"/>
    <p:sldLayoutId id="2147483735" r:id="rId3"/>
    <p:sldLayoutId id="2147483698" r:id="rId4"/>
    <p:sldLayoutId id="2147483660" r:id="rId5"/>
    <p:sldLayoutId id="2147483725" r:id="rId6"/>
    <p:sldLayoutId id="2147483650" r:id="rId7"/>
    <p:sldLayoutId id="2147483652" r:id="rId8"/>
    <p:sldLayoutId id="2147483721" r:id="rId9"/>
    <p:sldLayoutId id="2147483724" r:id="rId10"/>
    <p:sldLayoutId id="2147483653" r:id="rId11"/>
    <p:sldLayoutId id="2147483723" r:id="rId12"/>
    <p:sldLayoutId id="2147483654" r:id="rId13"/>
    <p:sldLayoutId id="2147483732" r:id="rId14"/>
    <p:sldLayoutId id="2147483731" r:id="rId15"/>
    <p:sldLayoutId id="2147483728" r:id="rId16"/>
    <p:sldLayoutId id="2147483736" r:id="rId17"/>
    <p:sldLayoutId id="2147483720" r:id="rId18"/>
    <p:sldLayoutId id="2147483737" r:id="rId19"/>
    <p:sldLayoutId id="2147483738" r:id="rId20"/>
    <p:sldLayoutId id="2147483739" r:id="rId21"/>
  </p:sldLayoutIdLst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  <p:hf hdr="0" dt="0"/>
  <p:txStyles>
    <p:titleStyle>
      <a:lvl1pPr algn="l" defTabSz="1023967" rtl="0" eaLnBrk="1" latinLnBrk="0" hangingPunct="1">
        <a:lnSpc>
          <a:spcPts val="3100"/>
        </a:lnSpc>
        <a:spcBef>
          <a:spcPct val="0"/>
        </a:spcBef>
        <a:spcAft>
          <a:spcPts val="400"/>
        </a:spcAft>
        <a:buNone/>
        <a:tabLst>
          <a:tab pos="989013" algn="l"/>
        </a:tabLst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9105" indent="-199105" algn="l" defTabSz="1023967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98209" indent="-199105" algn="l" defTabSz="1023967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97314" indent="-199105" algn="l" defTabSz="1023967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10641" indent="-213327" algn="l" defTabSz="1023967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09745" indent="-199105" algn="l" defTabSz="1023967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815910" indent="-255992" algn="l" defTabSz="1023967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27892" indent="-255992" algn="l" defTabSz="1023967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39876" indent="-255992" algn="l" defTabSz="1023967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859" indent="-255992" algn="l" defTabSz="1023967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39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984" algn="l" defTabSz="10239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3967" algn="l" defTabSz="10239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5951" algn="l" defTabSz="10239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7934" algn="l" defTabSz="10239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9918" algn="l" defTabSz="10239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71901" algn="l" defTabSz="10239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83884" algn="l" defTabSz="10239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95868" algn="l" defTabSz="10239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0" userDrawn="1">
          <p15:clr>
            <a:srgbClr val="F26B43"/>
          </p15:clr>
        </p15:guide>
        <p15:guide id="2" pos="302" userDrawn="1">
          <p15:clr>
            <a:srgbClr val="F26B43"/>
          </p15:clr>
        </p15:guide>
        <p15:guide id="4" orient="horz" pos="3952" userDrawn="1">
          <p15:clr>
            <a:srgbClr val="F26B43"/>
          </p15:clr>
        </p15:guide>
        <p15:guide id="5" pos="7378" userDrawn="1">
          <p15:clr>
            <a:srgbClr val="F26B43"/>
          </p15:clr>
        </p15:guide>
        <p15:guide id="10" orient="horz" pos="890" userDrawn="1">
          <p15:clr>
            <a:srgbClr val="F26B43"/>
          </p15:clr>
        </p15:guide>
        <p15:guide id="18" pos="1317" userDrawn="1">
          <p15:clr>
            <a:srgbClr val="A4A3A4"/>
          </p15:clr>
        </p15:guide>
        <p15:guide id="19" pos="1452" userDrawn="1">
          <p15:clr>
            <a:srgbClr val="A4A3A4"/>
          </p15:clr>
        </p15:guide>
        <p15:guide id="22" pos="2544" userDrawn="1">
          <p15:clr>
            <a:srgbClr val="A4A3A4"/>
          </p15:clr>
        </p15:guide>
        <p15:guide id="23" pos="2679" userDrawn="1">
          <p15:clr>
            <a:srgbClr val="A4A3A4"/>
          </p15:clr>
        </p15:guide>
        <p15:guide id="26" pos="3771" userDrawn="1">
          <p15:clr>
            <a:srgbClr val="A4A3A4"/>
          </p15:clr>
        </p15:guide>
        <p15:guide id="27" pos="3906" userDrawn="1">
          <p15:clr>
            <a:srgbClr val="A4A3A4"/>
          </p15:clr>
        </p15:guide>
        <p15:guide id="30" pos="4998" userDrawn="1">
          <p15:clr>
            <a:srgbClr val="A4A3A4"/>
          </p15:clr>
        </p15:guide>
        <p15:guide id="31" pos="5133" userDrawn="1">
          <p15:clr>
            <a:srgbClr val="A4A3A4"/>
          </p15:clr>
        </p15:guide>
        <p15:guide id="34" pos="6225" userDrawn="1">
          <p15:clr>
            <a:srgbClr val="A4A3A4"/>
          </p15:clr>
        </p15:guide>
        <p15:guide id="35" pos="6360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7.xml"/><Relationship Id="rId6" Type="http://schemas.openxmlformats.org/officeDocument/2006/relationships/image" Target="../media/image54.jpeg"/><Relationship Id="rId5" Type="http://schemas.openxmlformats.org/officeDocument/2006/relationships/image" Target="../media/image53.emf"/><Relationship Id="rId4" Type="http://schemas.openxmlformats.org/officeDocument/2006/relationships/oleObject" Target="../embeddings/oleObject15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image" Target="../media/image56.png"/><Relationship Id="rId5" Type="http://schemas.openxmlformats.org/officeDocument/2006/relationships/image" Target="../media/image53.emf"/><Relationship Id="rId4" Type="http://schemas.openxmlformats.org/officeDocument/2006/relationships/oleObject" Target="../embeddings/oleObject16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9.xml"/><Relationship Id="rId6" Type="http://schemas.openxmlformats.org/officeDocument/2006/relationships/image" Target="../media/image59.e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5" Type="http://schemas.openxmlformats.org/officeDocument/2006/relationships/image" Target="../media/image53.emf"/><Relationship Id="rId4" Type="http://schemas.openxmlformats.org/officeDocument/2006/relationships/oleObject" Target="../embeddings/oleObject18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5" Type="http://schemas.openxmlformats.org/officeDocument/2006/relationships/image" Target="../media/image53.emf"/><Relationship Id="rId4" Type="http://schemas.openxmlformats.org/officeDocument/2006/relationships/oleObject" Target="../embeddings/oleObject18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5" Type="http://schemas.openxmlformats.org/officeDocument/2006/relationships/image" Target="../media/image53.emf"/><Relationship Id="rId4" Type="http://schemas.openxmlformats.org/officeDocument/2006/relationships/oleObject" Target="../embeddings/oleObject18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23.x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9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sv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62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4.xml"/><Relationship Id="rId6" Type="http://schemas.openxmlformats.org/officeDocument/2006/relationships/image" Target="../media/image14.png"/><Relationship Id="rId5" Type="http://schemas.openxmlformats.org/officeDocument/2006/relationships/image" Target="../media/image53.emf"/><Relationship Id="rId4" Type="http://schemas.openxmlformats.org/officeDocument/2006/relationships/oleObject" Target="../embeddings/oleObject20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sv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64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5.xml"/><Relationship Id="rId6" Type="http://schemas.openxmlformats.org/officeDocument/2006/relationships/image" Target="../media/image53.e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notesSlide" Target="../notesSlides/notesSlide11.xml"/><Relationship Id="rId7" Type="http://schemas.microsoft.com/office/2007/relationships/hdphoto" Target="../media/hdphoto1.wdp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6.xml"/><Relationship Id="rId6" Type="http://schemas.openxmlformats.org/officeDocument/2006/relationships/image" Target="../media/image66.png"/><Relationship Id="rId5" Type="http://schemas.openxmlformats.org/officeDocument/2006/relationships/image" Target="../media/image53.emf"/><Relationship Id="rId4" Type="http://schemas.openxmlformats.org/officeDocument/2006/relationships/oleObject" Target="../embeddings/oleObject20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5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Relationship Id="rId6" Type="http://schemas.openxmlformats.org/officeDocument/2006/relationships/image" Target="../media/image56.png"/><Relationship Id="rId5" Type="http://schemas.openxmlformats.org/officeDocument/2006/relationships/image" Target="../media/image53.emf"/><Relationship Id="rId4" Type="http://schemas.openxmlformats.org/officeDocument/2006/relationships/oleObject" Target="../embeddings/oleObject21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7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69.tif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9.xml"/><Relationship Id="rId6" Type="http://schemas.openxmlformats.org/officeDocument/2006/relationships/image" Target="../media/image59.e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7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59.emf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73.png"/><Relationship Id="rId4" Type="http://schemas.openxmlformats.org/officeDocument/2006/relationships/notesSlide" Target="../notesSlides/notesSlide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2.svg"/><Relationship Id="rId18" Type="http://schemas.openxmlformats.org/officeDocument/2006/relationships/image" Target="../media/image37.png"/><Relationship Id="rId26" Type="http://schemas.openxmlformats.org/officeDocument/2006/relationships/image" Target="../media/image45.png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40.svg"/><Relationship Id="rId7" Type="http://schemas.openxmlformats.org/officeDocument/2006/relationships/image" Target="../media/image26.svg"/><Relationship Id="rId12" Type="http://schemas.openxmlformats.org/officeDocument/2006/relationships/image" Target="../media/image31.png"/><Relationship Id="rId17" Type="http://schemas.openxmlformats.org/officeDocument/2006/relationships/image" Target="../media/image36.svg"/><Relationship Id="rId25" Type="http://schemas.openxmlformats.org/officeDocument/2006/relationships/image" Target="../media/image44.svg"/><Relationship Id="rId33" Type="http://schemas.openxmlformats.org/officeDocument/2006/relationships/image" Target="../media/image52.sv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29" Type="http://schemas.openxmlformats.org/officeDocument/2006/relationships/image" Target="../media/image48.svg"/><Relationship Id="rId1" Type="http://schemas.openxmlformats.org/officeDocument/2006/relationships/tags" Target="../tags/tag16.xml"/><Relationship Id="rId6" Type="http://schemas.openxmlformats.org/officeDocument/2006/relationships/image" Target="../media/image25.png"/><Relationship Id="rId11" Type="http://schemas.openxmlformats.org/officeDocument/2006/relationships/image" Target="../media/image30.svg"/><Relationship Id="rId24" Type="http://schemas.openxmlformats.org/officeDocument/2006/relationships/image" Target="../media/image43.png"/><Relationship Id="rId32" Type="http://schemas.openxmlformats.org/officeDocument/2006/relationships/image" Target="../media/image51.png"/><Relationship Id="rId5" Type="http://schemas.openxmlformats.org/officeDocument/2006/relationships/image" Target="../media/image24.emf"/><Relationship Id="rId15" Type="http://schemas.openxmlformats.org/officeDocument/2006/relationships/image" Target="../media/image34.svg"/><Relationship Id="rId23" Type="http://schemas.openxmlformats.org/officeDocument/2006/relationships/image" Target="../media/image42.svg"/><Relationship Id="rId28" Type="http://schemas.openxmlformats.org/officeDocument/2006/relationships/image" Target="../media/image47.png"/><Relationship Id="rId10" Type="http://schemas.openxmlformats.org/officeDocument/2006/relationships/image" Target="../media/image29.png"/><Relationship Id="rId19" Type="http://schemas.openxmlformats.org/officeDocument/2006/relationships/image" Target="../media/image38.svg"/><Relationship Id="rId31" Type="http://schemas.openxmlformats.org/officeDocument/2006/relationships/image" Target="../media/image50.svg"/><Relationship Id="rId4" Type="http://schemas.openxmlformats.org/officeDocument/2006/relationships/oleObject" Target="../embeddings/oleObject14.bin"/><Relationship Id="rId9" Type="http://schemas.openxmlformats.org/officeDocument/2006/relationships/image" Target="../media/image28.svg"/><Relationship Id="rId14" Type="http://schemas.openxmlformats.org/officeDocument/2006/relationships/image" Target="../media/image33.png"/><Relationship Id="rId22" Type="http://schemas.openxmlformats.org/officeDocument/2006/relationships/image" Target="../media/image41.png"/><Relationship Id="rId27" Type="http://schemas.openxmlformats.org/officeDocument/2006/relationships/image" Target="../media/image46.svg"/><Relationship Id="rId30" Type="http://schemas.openxmlformats.org/officeDocument/2006/relationships/image" Target="../media/image49.png"/><Relationship Id="rId8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blue machine with wheels and smoke coming out of it&#10;&#10;Description automatically generated">
            <a:extLst>
              <a:ext uri="{FF2B5EF4-FFF2-40B4-BE49-F238E27FC236}">
                <a16:creationId xmlns:a16="http://schemas.microsoft.com/office/drawing/2014/main" id="{45A7884E-A657-1EA4-0294-113C8CEA4CD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66939D6-6557-4237-898B-931BC890A7B3}"/>
                  </a:ext>
                </a:extLst>
              </p14:cNvPr>
              <p14:cNvContentPartPr/>
              <p14:nvPr/>
            </p14:nvContentPartPr>
            <p14:xfrm>
              <a:off x="-255960" y="1515154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66939D6-6557-4237-898B-931BC890A7B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264960" y="1506154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Title 3">
            <a:extLst>
              <a:ext uri="{FF2B5EF4-FFF2-40B4-BE49-F238E27FC236}">
                <a16:creationId xmlns:a16="http://schemas.microsoft.com/office/drawing/2014/main" id="{AC05CF4E-24FF-57DA-3526-13554FC3F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669851"/>
            <a:ext cx="11233150" cy="1169582"/>
          </a:xfrm>
        </p:spPr>
        <p:txBody>
          <a:bodyPr/>
          <a:lstStyle/>
          <a:p>
            <a:pPr rtl="0">
              <a:lnSpc>
                <a:spcPct val="120000"/>
              </a:lnSpc>
              <a:spcAft>
                <a:spcPts val="0"/>
              </a:spcAft>
            </a:pPr>
            <a:r>
              <a:rPr lang="pt-pt" sz="2000" b="0" i="0" u="none" baseline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Apresentamos a nossa nova gama a bateria AERO</a:t>
            </a:r>
            <a:br>
              <a:rPr lang="pt-pt" dirty="0">
                <a:solidFill>
                  <a:schemeClr val="bg1"/>
                </a:solidFill>
              </a:rPr>
            </a:br>
            <a:r>
              <a:rPr lang="pt-pt" b="1" i="0" u="none" baseline="0" dirty="0">
                <a:solidFill>
                  <a:schemeClr val="bg1"/>
                </a:solidFill>
              </a:rPr>
              <a:t>Nilfisk AERO battery</a:t>
            </a:r>
            <a:endParaRPr lang="pt-pt" i="0" u="none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27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BA96F0-8BDF-7A07-749E-A8C4673DF3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570E876C-F1C0-3E6D-F791-19983BC1F6A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570E876C-F1C0-3E6D-F791-19983BC1F6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67FB50-A039-444F-C56A-A5BB8AE48D3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l" rtl="0"/>
            <a:fld id="{6C385236-B7BA-4938-9EA6-6DEC8CA653D7}" type="slidenum">
              <a:rPr/>
              <a:pPr/>
              <a:t>10</a:t>
            </a:fld>
            <a:endParaRPr lang="pt-pt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DE64CF9-6F78-E617-44A3-46651CFD18D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l" rtl="0"/>
            <a:r>
              <a:rPr lang="pt-pt" b="0" i="0" u="none" baseline="0"/>
              <a:t>Fatores identificados e necessidades em destaque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00D66E0-F545-86D3-05B3-95DDE4918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494490"/>
            <a:ext cx="10264775" cy="388013"/>
          </a:xfrm>
        </p:spPr>
        <p:txBody>
          <a:bodyPr vert="horz"/>
          <a:lstStyle/>
          <a:p>
            <a:pPr algn="l" rtl="0"/>
            <a:r>
              <a:rPr lang="pt-pt" b="1" i="0" u="none" baseline="0"/>
              <a:t>2 | Segmento alvo e aplicações chave</a:t>
            </a:r>
            <a:endParaRPr lang="pt-pt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F9B250A1-950D-DBF9-5628-3933FC6BF4BE}"/>
              </a:ext>
            </a:extLst>
          </p:cNvPr>
          <p:cNvSpPr txBox="1">
            <a:spLocks/>
          </p:cNvSpPr>
          <p:nvPr/>
        </p:nvSpPr>
        <p:spPr>
          <a:xfrm>
            <a:off x="480517" y="1580340"/>
            <a:ext cx="3927112" cy="729585"/>
          </a:xfrm>
          <a:prstGeom prst="rect">
            <a:avLst/>
          </a:prstGeom>
        </p:spPr>
        <p:txBody>
          <a:bodyPr vert="horz" wrap="square" lIns="0" tIns="0" rIns="0" bIns="36000" numCol="2" spcCol="108000" rtlCol="0" anchor="t" anchorCtr="0">
            <a:no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9105" marR="0" lvl="0" indent="-199105" algn="l" defTabSz="1023967" rtl="0" eaLnBrk="1" fontAlgn="auto" latinLnBrk="0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1200" b="0" i="0" u="none" strike="noStrike" kern="1200" cap="none" spc="0" normalizeH="0" baseline="0" dirty="0">
                <a:ln>
                  <a:noFill/>
                </a:ln>
                <a:solidFill>
                  <a:srgbClr val="28313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B&amp;C </a:t>
            </a:r>
            <a:endParaRPr kumimoji="0" lang="pt-pt" sz="1200" i="0" u="none" strike="noStrike" kern="1200" cap="none" spc="0" normalizeH="0" baseline="0" noProof="0" dirty="0">
              <a:ln>
                <a:noFill/>
              </a:ln>
              <a:solidFill>
                <a:srgbClr val="28313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99105" marR="0" lvl="0" indent="-199105" algn="l" defTabSz="1023967" rtl="0" eaLnBrk="1" fontAlgn="auto" latinLnBrk="0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1200" b="0" i="0" u="none" strike="noStrike" kern="1200" cap="none" spc="0" normalizeH="0" baseline="0" dirty="0">
                <a:ln>
                  <a:noFill/>
                </a:ln>
                <a:solidFill>
                  <a:srgbClr val="28313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Indústria ligeira </a:t>
            </a:r>
          </a:p>
          <a:p>
            <a:pPr marL="199105" marR="0" lvl="0" indent="-199105" algn="l" defTabSz="1023967" rtl="0" eaLnBrk="1" fontAlgn="auto" latinLnBrk="0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pt" sz="1200" b="0" i="0" u="none" baseline="0" dirty="0">
                <a:solidFill>
                  <a:srgbClr val="28313F"/>
                </a:solidFill>
                <a:latin typeface="+mn-lt"/>
                <a:cs typeface="+mn-cs"/>
              </a:rPr>
              <a:t>Indústria automóvel </a:t>
            </a:r>
            <a:endParaRPr lang="pt-pt" sz="1200" dirty="0">
              <a:solidFill>
                <a:srgbClr val="28313F"/>
              </a:solidFill>
              <a:latin typeface="+mn-lt"/>
              <a:cs typeface="+mn-cs"/>
            </a:endParaRPr>
          </a:p>
          <a:p>
            <a:pPr marL="199105" marR="0" lvl="0" indent="-199105" algn="l" defTabSz="1023967" rtl="0" eaLnBrk="1" fontAlgn="auto" latinLnBrk="0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pt" sz="1200" b="0" i="0" u="none" baseline="0" dirty="0">
                <a:solidFill>
                  <a:srgbClr val="28313F"/>
                </a:solidFill>
                <a:latin typeface="+mn-lt"/>
                <a:cs typeface="+mn-cs"/>
              </a:rPr>
              <a:t>Defesa</a:t>
            </a:r>
          </a:p>
          <a:p>
            <a:pPr marL="199105" marR="0" lvl="0" indent="-199105" algn="l" defTabSz="1023967" rtl="0" eaLnBrk="1" fontAlgn="auto" latinLnBrk="0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pt" sz="1200" b="0" i="0" u="none" baseline="0" dirty="0">
                <a:solidFill>
                  <a:srgbClr val="28313F"/>
                </a:solidFill>
                <a:latin typeface="+mn-lt"/>
                <a:cs typeface="+mn-cs"/>
              </a:rPr>
              <a:t>Limpeza geral</a:t>
            </a:r>
            <a:endParaRPr lang="pt-pt" sz="1200" dirty="0">
              <a:solidFill>
                <a:srgbClr val="28313F"/>
              </a:solidFill>
              <a:latin typeface="+mn-lt"/>
            </a:endParaRPr>
          </a:p>
        </p:txBody>
      </p:sp>
      <p:pic>
        <p:nvPicPr>
          <p:cNvPr id="4" name="Picture 3" descr="A person vacuuming the floor&#10;&#10;AI-generated content may be incorrect.">
            <a:extLst>
              <a:ext uri="{FF2B5EF4-FFF2-40B4-BE49-F238E27FC236}">
                <a16:creationId xmlns:a16="http://schemas.microsoft.com/office/drawing/2014/main" id="{68445276-9050-1F78-A7AA-5BAFE3FE24F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1"/>
          <a:stretch>
            <a:fillRect/>
          </a:stretch>
        </p:blipFill>
        <p:spPr>
          <a:xfrm>
            <a:off x="8148638" y="0"/>
            <a:ext cx="4043362" cy="62738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449E947-EAEB-AFC1-6B2B-1244683F9A8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l" rtl="0"/>
            <a:r>
              <a:rPr lang="pt-pt" b="0" i="0" u="none" baseline="0"/>
              <a:t>CONFIDENCIAL DA EMPRESA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4A09E99-3C3E-D7E5-D669-EE01E428B5AB}"/>
              </a:ext>
            </a:extLst>
          </p:cNvPr>
          <p:cNvSpPr txBox="1">
            <a:spLocks/>
          </p:cNvSpPr>
          <p:nvPr/>
        </p:nvSpPr>
        <p:spPr>
          <a:xfrm>
            <a:off x="475521" y="2453440"/>
            <a:ext cx="7669213" cy="4150367"/>
          </a:xfrm>
          <a:prstGeom prst="rect">
            <a:avLst/>
          </a:prstGeom>
        </p:spPr>
        <p:txBody>
          <a:bodyPr vert="horz" wrap="square" lIns="0" tIns="0" rIns="0" bIns="9144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defTabSz="1023967" rtl="0">
              <a:spcBef>
                <a:spcPts val="400"/>
              </a:spcBef>
              <a:defRPr/>
            </a:pPr>
            <a:r>
              <a:rPr lang="pt-pt" sz="1200" b="0" i="0" u="none" baseline="0" dirty="0">
                <a:solidFill>
                  <a:srgbClr val="28313F"/>
                </a:solidFill>
                <a:latin typeface="+mj-lt"/>
                <a:ea typeface="+mj-lt"/>
                <a:cs typeface="+mj-lt"/>
              </a:rPr>
              <a:t>Principais aplicações</a:t>
            </a:r>
          </a:p>
          <a:p>
            <a:pPr marL="199105" lvl="0" indent="-199105" algn="l" defTabSz="1023967" rtl="0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pt-pt" sz="1200" b="0" i="0" u="none" baseline="0" dirty="0">
                <a:solidFill>
                  <a:srgbClr val="28313F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Limpeza versátil em todas as indústrias</a:t>
            </a:r>
            <a:br>
              <a:rPr lang="pt-pt" sz="1200" dirty="0">
                <a:solidFill>
                  <a:srgbClr val="28313F"/>
                </a:solidFill>
                <a:latin typeface="+mn-lt"/>
              </a:rPr>
            </a:br>
            <a:r>
              <a:rPr lang="pt-pt" sz="1200" b="0" i="0" u="none" baseline="0" dirty="0">
                <a:solidFill>
                  <a:srgbClr val="28313F"/>
                </a:solidFill>
                <a:latin typeface="+mn-lt"/>
                <a:ea typeface="+mn-lt"/>
                <a:cs typeface="+mn-lt"/>
              </a:rPr>
              <a:t>Construída sobre a fiável plataforma AERO, ideal para tarefas de limpeza industrial, automóvel e de construção.</a:t>
            </a:r>
          </a:p>
          <a:p>
            <a:pPr marL="199105" lvl="0" indent="-199105" algn="l" defTabSz="1023967" rtl="0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pt-pt" sz="1200" b="0" i="0" u="none" baseline="0" dirty="0">
                <a:solidFill>
                  <a:srgbClr val="28313F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Funcionamento móvel e sem cabo</a:t>
            </a:r>
            <a:br>
              <a:rPr lang="pt-pt" sz="1200" dirty="0">
                <a:solidFill>
                  <a:srgbClr val="28313F"/>
                </a:solidFill>
                <a:latin typeface="+mn-lt"/>
              </a:rPr>
            </a:br>
            <a:r>
              <a:rPr lang="pt-pt" sz="1200" b="0" i="0" u="none" baseline="0" dirty="0">
                <a:solidFill>
                  <a:srgbClr val="28313F"/>
                </a:solidFill>
                <a:latin typeface="+mn-lt"/>
                <a:ea typeface="+mn-lt"/>
                <a:cs typeface="+mn-lt"/>
              </a:rPr>
              <a:t>Equipado com a potente bateria recarregável NBP60 para uma utilização de elevado desempenho em áreas sem acesso à corrente.</a:t>
            </a:r>
          </a:p>
          <a:p>
            <a:pPr marL="199105" lvl="0" indent="-199105" algn="l" defTabSz="1023967" rtl="0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pt-pt" sz="1200" b="0" i="0" u="none" baseline="0" dirty="0">
                <a:solidFill>
                  <a:srgbClr val="28313F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Operação inteligente e controlada remotamente</a:t>
            </a:r>
            <a:br>
              <a:rPr lang="pt-pt" sz="1200" dirty="0">
                <a:solidFill>
                  <a:srgbClr val="28313F"/>
                </a:solidFill>
                <a:latin typeface="+mn-lt"/>
              </a:rPr>
            </a:br>
            <a:r>
              <a:rPr lang="pt-pt" sz="1200" b="0" i="0" u="none" baseline="0" dirty="0">
                <a:solidFill>
                  <a:srgbClr val="28313F"/>
                </a:solidFill>
                <a:latin typeface="+mn-lt"/>
                <a:ea typeface="+mn-lt"/>
                <a:cs typeface="+mn-lt"/>
              </a:rPr>
              <a:t>O controlo remoto AutoSense permite uma operação eficiente e fácil de utilizar em ambientes complexos ou perigosos.</a:t>
            </a:r>
          </a:p>
          <a:p>
            <a:pPr marL="199105" lvl="0" indent="-199105" algn="l" defTabSz="1023967" rtl="0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pt-pt" sz="1200" b="0" i="0" u="none" baseline="0" dirty="0">
                <a:solidFill>
                  <a:srgbClr val="28313F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Manuseamento seguro de poeiras perigosas</a:t>
            </a:r>
            <a:br>
              <a:rPr lang="pt-pt" sz="1200" dirty="0">
                <a:solidFill>
                  <a:srgbClr val="28313F"/>
                </a:solidFill>
                <a:latin typeface="+mn-lt"/>
              </a:rPr>
            </a:br>
            <a:r>
              <a:rPr lang="pt-pt" sz="1200" b="0" i="0" u="none" baseline="0" dirty="0">
                <a:solidFill>
                  <a:srgbClr val="28313F"/>
                </a:solidFill>
                <a:latin typeface="+mn-lt"/>
                <a:ea typeface="+mn-lt"/>
                <a:cs typeface="+mn-lt"/>
              </a:rPr>
              <a:t>Certificado para poeiras da classe L e M, apoiando aplicações em ambientes com regulamentos rigorosos de saúde e segurança.</a:t>
            </a:r>
          </a:p>
          <a:p>
            <a:pPr marL="199105" lvl="0" indent="-199105" algn="l" defTabSz="1023967" rtl="0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pt-pt" sz="1200" b="0" i="0" u="none" baseline="0" dirty="0">
                <a:solidFill>
                  <a:srgbClr val="28313F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A limpeza eficiente do filtro para utilização contínua com a tecnologia</a:t>
            </a:r>
            <a:br>
              <a:rPr lang="pt-pt" sz="1200" dirty="0">
                <a:solidFill>
                  <a:srgbClr val="28313F"/>
                </a:solidFill>
                <a:latin typeface="+mn-lt"/>
              </a:rPr>
            </a:br>
            <a:r>
              <a:rPr lang="pt-pt" sz="1200" b="0" i="0" u="none" baseline="0" dirty="0">
                <a:solidFill>
                  <a:srgbClr val="28313F"/>
                </a:solidFill>
                <a:latin typeface="+mn-lt"/>
                <a:ea typeface="+mn-lt"/>
                <a:cs typeface="+mn-lt"/>
              </a:rPr>
              <a:t>Push&amp;Clean™ garante um desempenho ininterrupto em tarefas com poeiras intensas.</a:t>
            </a:r>
          </a:p>
          <a:p>
            <a:pPr marL="199105" lvl="0" indent="-199105" algn="l" defTabSz="1023967" rtl="0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pt-pt" sz="1200" b="0" i="0" u="none" baseline="0" dirty="0">
                <a:solidFill>
                  <a:srgbClr val="28313F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Aspiração silenciosa e potente para ambientes sensíveis</a:t>
            </a:r>
            <a:br>
              <a:rPr lang="pt-pt" sz="1200" dirty="0">
                <a:solidFill>
                  <a:srgbClr val="28313F"/>
                </a:solidFill>
                <a:latin typeface="+mn-lt"/>
              </a:rPr>
            </a:br>
            <a:r>
              <a:rPr lang="pt-pt" sz="1200" b="0" i="0" u="none" baseline="0" dirty="0">
                <a:solidFill>
                  <a:srgbClr val="28313F"/>
                </a:solidFill>
                <a:latin typeface="+mn-lt"/>
                <a:ea typeface="+mn-lt"/>
                <a:cs typeface="+mn-lt"/>
              </a:rPr>
              <a:t>A turbina de alta eficiência com baixos níveis de ruído é ideal para utilização em áreas sensíveis ao ruído, como hospitais, escolas ou escritórios.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8B5FDED9-1783-96C8-70FD-5C0B625F501F}"/>
              </a:ext>
            </a:extLst>
          </p:cNvPr>
          <p:cNvSpPr txBox="1">
            <a:spLocks/>
          </p:cNvSpPr>
          <p:nvPr/>
        </p:nvSpPr>
        <p:spPr>
          <a:xfrm>
            <a:off x="484188" y="1339317"/>
            <a:ext cx="3559175" cy="241023"/>
          </a:xfrm>
          <a:prstGeom prst="rect">
            <a:avLst/>
          </a:prstGeom>
        </p:spPr>
        <p:txBody>
          <a:bodyPr vert="horz" wrap="square" lIns="0" tIns="0" rIns="0" bIns="36000" numCol="2" spcCol="108000" rtlCol="0" anchor="t" anchorCtr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023967" rtl="0">
              <a:spcBef>
                <a:spcPts val="400"/>
              </a:spcBef>
              <a:defRPr/>
            </a:pPr>
            <a:r>
              <a:rPr lang="pt-pt" sz="1200" b="0" i="0" u="none" baseline="0">
                <a:solidFill>
                  <a:srgbClr val="28313F"/>
                </a:solidFill>
                <a:latin typeface="+mj-lt"/>
                <a:ea typeface="+mj-lt"/>
                <a:cs typeface="+mj-lt"/>
              </a:rPr>
              <a:t>Segmentos</a:t>
            </a:r>
          </a:p>
        </p:txBody>
      </p:sp>
    </p:spTree>
    <p:extLst>
      <p:ext uri="{BB962C8B-B14F-4D97-AF65-F5344CB8AC3E}">
        <p14:creationId xmlns:p14="http://schemas.microsoft.com/office/powerpoint/2010/main" val="377414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232328-D141-54E1-19F8-5990BFC4D3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6FA7A-F4BD-79B9-8F27-C36F294D4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pt-pt" b="1" i="0" u="none" baseline="0"/>
              <a:t>Agenda</a:t>
            </a:r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62DF63EA-CFEA-722D-FA20-DADE4DC52904}"/>
              </a:ext>
            </a:extLst>
          </p:cNvPr>
          <p:cNvSpPr>
            <a:spLocks noGrp="1"/>
          </p:cNvSpPr>
          <p:nvPr>
            <p:ph type="ftr" sz="quarter" idx="50"/>
          </p:nvPr>
        </p:nvSpPr>
        <p:spPr/>
        <p:txBody>
          <a:bodyPr/>
          <a:lstStyle/>
          <a:p>
            <a:pPr algn="l" rtl="0"/>
            <a:r>
              <a:rPr lang="pt-pt" b="0" i="0" u="none" baseline="0"/>
              <a:t>CONFIDENCIAL DA EMPRESA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7C12DF20-EEEB-892A-54CA-E3694A59F362}"/>
              </a:ext>
            </a:extLst>
          </p:cNvPr>
          <p:cNvSpPr>
            <a:spLocks noGrp="1"/>
          </p:cNvSpPr>
          <p:nvPr>
            <p:ph type="sldNum" sz="quarter" idx="51"/>
          </p:nvPr>
        </p:nvSpPr>
        <p:spPr/>
        <p:txBody>
          <a:bodyPr/>
          <a:lstStyle/>
          <a:p>
            <a:pPr algn="l" rtl="0"/>
            <a:fld id="{6C385236-B7BA-4938-9EA6-6DEC8CA653D7}" type="slidenum">
              <a:rPr/>
              <a:pPr/>
              <a:t>11</a:t>
            </a:fld>
            <a:endParaRPr lang="pt-pt"/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CC449105-BCA7-5A4C-9161-559C713D21C6}"/>
              </a:ext>
            </a:extLst>
          </p:cNvPr>
          <p:cNvSpPr txBox="1">
            <a:spLocks/>
          </p:cNvSpPr>
          <p:nvPr/>
        </p:nvSpPr>
        <p:spPr>
          <a:xfrm>
            <a:off x="1968167" y="1381125"/>
            <a:ext cx="4018296" cy="698238"/>
          </a:xfrm>
          <a:prstGeom prst="rect">
            <a:avLst/>
          </a:prstGeom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pt-pt" b="0" i="0" u="none" baseline="0">
                <a:solidFill>
                  <a:schemeClr val="bg2"/>
                </a:solidFill>
              </a:rPr>
              <a:t>Enquadramento e VP</a:t>
            </a:r>
            <a:endParaRPr lang="pt-pt" dirty="0">
              <a:solidFill>
                <a:schemeClr val="bg2"/>
              </a:solidFill>
            </a:endParaRPr>
          </a:p>
        </p:txBody>
      </p:sp>
      <p:sp>
        <p:nvSpPr>
          <p:cNvPr id="48" name="Text Placeholder 3">
            <a:extLst>
              <a:ext uri="{FF2B5EF4-FFF2-40B4-BE49-F238E27FC236}">
                <a16:creationId xmlns:a16="http://schemas.microsoft.com/office/drawing/2014/main" id="{310FAC6E-A1BD-F003-9F01-051E143D6877}"/>
              </a:ext>
            </a:extLst>
          </p:cNvPr>
          <p:cNvSpPr txBox="1">
            <a:spLocks/>
          </p:cNvSpPr>
          <p:nvPr/>
        </p:nvSpPr>
        <p:spPr>
          <a:xfrm>
            <a:off x="1968167" y="2222844"/>
            <a:ext cx="4018296" cy="698238"/>
          </a:xfrm>
          <a:prstGeom prst="rect">
            <a:avLst/>
          </a:prstGeom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pt-pt" b="0" i="0" u="none" baseline="0">
                <a:solidFill>
                  <a:schemeClr val="bg2"/>
                </a:solidFill>
              </a:rPr>
              <a:t>Segmento alvo</a:t>
            </a:r>
            <a:endParaRPr lang="pt-pt" dirty="0">
              <a:solidFill>
                <a:schemeClr val="bg2"/>
              </a:solidFill>
            </a:endParaRP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CDBC5692-8B3D-7B06-0673-F618AE7AC995}"/>
              </a:ext>
            </a:extLst>
          </p:cNvPr>
          <p:cNvSpPr txBox="1">
            <a:spLocks/>
          </p:cNvSpPr>
          <p:nvPr/>
        </p:nvSpPr>
        <p:spPr>
          <a:xfrm>
            <a:off x="1968167" y="3064563"/>
            <a:ext cx="4018296" cy="698238"/>
          </a:xfrm>
          <a:prstGeom prst="rect">
            <a:avLst/>
          </a:prstGeom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pt-pt" b="0" i="0" u="none" baseline="0"/>
              <a:t>Aspirador a bateria novo</a:t>
            </a:r>
            <a:endParaRPr lang="pt-pt" dirty="0"/>
          </a:p>
        </p:txBody>
      </p:sp>
      <p:sp>
        <p:nvSpPr>
          <p:cNvPr id="50" name="Text Placeholder 5">
            <a:extLst>
              <a:ext uri="{FF2B5EF4-FFF2-40B4-BE49-F238E27FC236}">
                <a16:creationId xmlns:a16="http://schemas.microsoft.com/office/drawing/2014/main" id="{64BE6DEB-7266-C31C-E817-5991A8AF36C3}"/>
              </a:ext>
            </a:extLst>
          </p:cNvPr>
          <p:cNvSpPr txBox="1">
            <a:spLocks/>
          </p:cNvSpPr>
          <p:nvPr/>
        </p:nvSpPr>
        <p:spPr>
          <a:xfrm>
            <a:off x="1968167" y="3906282"/>
            <a:ext cx="4018296" cy="698238"/>
          </a:xfrm>
          <a:prstGeom prst="rect">
            <a:avLst/>
          </a:prstGeom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pt-pt" b="0" i="0" u="none" baseline="0">
                <a:solidFill>
                  <a:schemeClr val="bg2"/>
                </a:solidFill>
              </a:rPr>
              <a:t>Principais pontos de venda</a:t>
            </a:r>
          </a:p>
        </p:txBody>
      </p:sp>
      <p:sp>
        <p:nvSpPr>
          <p:cNvPr id="51" name="Text Placeholder 6">
            <a:extLst>
              <a:ext uri="{FF2B5EF4-FFF2-40B4-BE49-F238E27FC236}">
                <a16:creationId xmlns:a16="http://schemas.microsoft.com/office/drawing/2014/main" id="{1B68F6F6-644F-F3A3-3743-EFB62A6C604B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968167" y="4748001"/>
            <a:ext cx="4018296" cy="698238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pt-pt" dirty="0">
                <a:solidFill>
                  <a:schemeClr val="bg2"/>
                </a:solidFill>
              </a:rPr>
              <a:t>Outros</a:t>
            </a:r>
            <a:endParaRPr lang="pt-pt" b="0" i="0" u="none" baseline="0" dirty="0">
              <a:solidFill>
                <a:schemeClr val="bg2"/>
              </a:solidFill>
            </a:endParaRPr>
          </a:p>
        </p:txBody>
      </p:sp>
      <p:sp>
        <p:nvSpPr>
          <p:cNvPr id="53" name="Text Placeholder 8">
            <a:extLst>
              <a:ext uri="{FF2B5EF4-FFF2-40B4-BE49-F238E27FC236}">
                <a16:creationId xmlns:a16="http://schemas.microsoft.com/office/drawing/2014/main" id="{D19929E7-FC95-1A3B-B3FD-EF7486D7C1AF}"/>
              </a:ext>
            </a:extLst>
          </p:cNvPr>
          <p:cNvSpPr txBox="1">
            <a:spLocks/>
          </p:cNvSpPr>
          <p:nvPr/>
        </p:nvSpPr>
        <p:spPr>
          <a:xfrm>
            <a:off x="1117600" y="1381125"/>
            <a:ext cx="698400" cy="69823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pt-pt" b="1" i="0" u="none" baseline="0"/>
              <a:t>1</a:t>
            </a:r>
            <a:endParaRPr lang="pt-pt" dirty="0"/>
          </a:p>
        </p:txBody>
      </p:sp>
      <p:sp>
        <p:nvSpPr>
          <p:cNvPr id="54" name="Text Placeholder 9">
            <a:extLst>
              <a:ext uri="{FF2B5EF4-FFF2-40B4-BE49-F238E27FC236}">
                <a16:creationId xmlns:a16="http://schemas.microsoft.com/office/drawing/2014/main" id="{D5B3743E-3E57-68F8-DD87-146E664FD044}"/>
              </a:ext>
            </a:extLst>
          </p:cNvPr>
          <p:cNvSpPr txBox="1">
            <a:spLocks/>
          </p:cNvSpPr>
          <p:nvPr/>
        </p:nvSpPr>
        <p:spPr>
          <a:xfrm>
            <a:off x="1117600" y="2222844"/>
            <a:ext cx="698400" cy="69823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pt-pt" b="1" i="0" u="none" baseline="0"/>
              <a:t>2</a:t>
            </a:r>
            <a:endParaRPr lang="pt-pt" dirty="0"/>
          </a:p>
        </p:txBody>
      </p:sp>
      <p:sp>
        <p:nvSpPr>
          <p:cNvPr id="55" name="Text Placeholder 10">
            <a:extLst>
              <a:ext uri="{FF2B5EF4-FFF2-40B4-BE49-F238E27FC236}">
                <a16:creationId xmlns:a16="http://schemas.microsoft.com/office/drawing/2014/main" id="{1A486463-87E9-F460-A647-6FD911BB38BF}"/>
              </a:ext>
            </a:extLst>
          </p:cNvPr>
          <p:cNvSpPr txBox="1">
            <a:spLocks/>
          </p:cNvSpPr>
          <p:nvPr/>
        </p:nvSpPr>
        <p:spPr>
          <a:xfrm>
            <a:off x="1117600" y="3064563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pt-pt" b="1" i="0" u="none" baseline="0"/>
              <a:t>3</a:t>
            </a:r>
            <a:endParaRPr lang="pt-pt" dirty="0"/>
          </a:p>
        </p:txBody>
      </p:sp>
      <p:sp>
        <p:nvSpPr>
          <p:cNvPr id="56" name="Text Placeholder 11">
            <a:extLst>
              <a:ext uri="{FF2B5EF4-FFF2-40B4-BE49-F238E27FC236}">
                <a16:creationId xmlns:a16="http://schemas.microsoft.com/office/drawing/2014/main" id="{07CD2A02-D4C0-E5BB-2632-9D1930FB23FF}"/>
              </a:ext>
            </a:extLst>
          </p:cNvPr>
          <p:cNvSpPr txBox="1">
            <a:spLocks/>
          </p:cNvSpPr>
          <p:nvPr/>
        </p:nvSpPr>
        <p:spPr>
          <a:xfrm>
            <a:off x="1117600" y="3906282"/>
            <a:ext cx="698400" cy="69823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pt-pt" b="1" i="0" u="none" baseline="0"/>
              <a:t>4</a:t>
            </a:r>
            <a:endParaRPr lang="pt-pt" dirty="0"/>
          </a:p>
        </p:txBody>
      </p:sp>
      <p:sp>
        <p:nvSpPr>
          <p:cNvPr id="57" name="Text Placeholder 12">
            <a:extLst>
              <a:ext uri="{FF2B5EF4-FFF2-40B4-BE49-F238E27FC236}">
                <a16:creationId xmlns:a16="http://schemas.microsoft.com/office/drawing/2014/main" id="{E6DC3BEA-1810-C72A-5B40-38C4C72CE595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117600" y="4748001"/>
            <a:ext cx="698400" cy="698238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rtl="0"/>
            <a:r>
              <a:rPr lang="pt-pt" b="1" i="0" u="none" baseline="0"/>
              <a:t>5</a:t>
            </a:r>
          </a:p>
        </p:txBody>
      </p:sp>
      <p:pic>
        <p:nvPicPr>
          <p:cNvPr id="3" name="Picture Placeholder 21">
            <a:extLst>
              <a:ext uri="{FF2B5EF4-FFF2-40B4-BE49-F238E27FC236}">
                <a16:creationId xmlns:a16="http://schemas.microsoft.com/office/drawing/2014/main" id="{611BCAFA-1AE3-5C76-F838-F9EAA6F2077E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05540" y="0"/>
            <a:ext cx="5986460" cy="6273800"/>
          </a:xfrm>
        </p:spPr>
      </p:pic>
    </p:spTree>
    <p:extLst>
      <p:ext uri="{BB962C8B-B14F-4D97-AF65-F5344CB8AC3E}">
        <p14:creationId xmlns:p14="http://schemas.microsoft.com/office/powerpoint/2010/main" val="290904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D76DDD-EABE-878A-8EE0-53A75AA3C1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647D1BF2-3783-0866-7400-6996F229C4B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204445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647D1BF2-3783-0866-7400-6996F229C4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95F96E1-5AA6-0D2E-79C5-B6EC91B572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l" rtl="0"/>
            <a:r>
              <a:rPr lang="pt-pt" b="0" i="0" u="none" baseline="0"/>
              <a:t>Primeiro LightIVac totalmente alimentado a bateria</a:t>
            </a:r>
            <a:endParaRPr lang="pt-pt" dirty="0">
              <a:solidFill>
                <a:schemeClr val="tx2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57E0E44-CF33-E4F4-2467-7C38D9813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pPr algn="l" rtl="0"/>
            <a:r>
              <a:rPr lang="pt-pt" b="1" i="0" u="none" baseline="0"/>
              <a:t>3 | Novo AERO battery</a:t>
            </a:r>
            <a:r>
              <a:rPr lang="pt-pt" b="0" i="0" u="none" baseline="0"/>
              <a:t>	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6F77DFB-9233-377A-1FD0-A6CFB1946DA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 rtl="0"/>
            <a:r>
              <a:rPr lang="pt-pt" b="0" i="0" u="none" baseline="0"/>
              <a:t>CONFIDENCIAL DA EMPRESA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69D84A-0D8F-2C31-0734-A782C4F5891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l" rtl="0"/>
            <a:fld id="{6C385236-B7BA-4938-9EA6-6DEC8CA653D7}" type="slidenum">
              <a:rPr/>
              <a:pPr/>
              <a:t>12</a:t>
            </a:fld>
            <a:endParaRPr lang="pt-pt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7DAF08-F238-5E49-4E7F-08DFCE0CC6A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0850" y="1424907"/>
            <a:ext cx="4444444" cy="4444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FE7D645-2839-A063-9CC2-46DD512D611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521" y="1501161"/>
            <a:ext cx="4444444" cy="444444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147F8ED-DF1B-1939-0333-7160FF18176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2037" y="1501161"/>
            <a:ext cx="4444444" cy="444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789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0DF9B68-2FE9-4118-7535-BE470A9C3C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00775" y="0"/>
            <a:ext cx="5991224" cy="6283325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 marL="0" indent="0" algn="l" rtl="0">
              <a:buNone/>
            </a:pPr>
            <a:r>
              <a:rPr lang="pt-pt" b="0" i="0" u="none" baseline="0"/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30684BC-5F19-7305-C844-4EF2A836FBF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5009" y="1310720"/>
            <a:ext cx="3809524" cy="3809524"/>
          </a:xfrm>
          <a:prstGeom prst="rect">
            <a:avLst/>
          </a:prstGeom>
        </p:spPr>
      </p:pic>
      <p:graphicFrame>
        <p:nvGraphicFramePr>
          <p:cNvPr id="20" name="Object 19" hidden="1">
            <a:extLst>
              <a:ext uri="{FF2B5EF4-FFF2-40B4-BE49-F238E27FC236}">
                <a16:creationId xmlns:a16="http://schemas.microsoft.com/office/drawing/2014/main" id="{3AD606C3-27D7-F4E5-5351-A55DD3BA06F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716320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25" imgH="426" progId="TCLayout.ActiveDocument.1">
                  <p:embed/>
                </p:oleObj>
              </mc:Choice>
              <mc:Fallback>
                <p:oleObj name="think-cell Slide" r:id="rId5" imgW="425" imgH="426" progId="TCLayout.ActiveDocument.1">
                  <p:embed/>
                  <p:pic>
                    <p:nvPicPr>
                      <p:cNvPr id="20" name="Object 19" hidden="1">
                        <a:extLst>
                          <a:ext uri="{FF2B5EF4-FFF2-40B4-BE49-F238E27FC236}">
                            <a16:creationId xmlns:a16="http://schemas.microsoft.com/office/drawing/2014/main" id="{3AD606C3-27D7-F4E5-5351-A55DD3BA06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hart Placeholder 9">
            <a:extLst>
              <a:ext uri="{FF2B5EF4-FFF2-40B4-BE49-F238E27FC236}">
                <a16:creationId xmlns:a16="http://schemas.microsoft.com/office/drawing/2014/main" id="{3A956474-9621-6B7B-1478-89FE2AA2875A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479424" y="1412875"/>
            <a:ext cx="5616576" cy="4860925"/>
          </a:xfrm>
        </p:spPr>
        <p:txBody>
          <a:bodyPr/>
          <a:lstStyle/>
          <a:p>
            <a:pPr marL="0" indent="0" algn="l" rtl="0">
              <a:lnSpc>
                <a:spcPct val="120000"/>
              </a:lnSpc>
              <a:spcBef>
                <a:spcPts val="400"/>
              </a:spcBef>
              <a:buNone/>
            </a:pPr>
            <a:r>
              <a:rPr lang="pt-pt" sz="1100" b="0" i="0" u="none" baseline="0" dirty="0">
                <a:latin typeface="+mj-lt"/>
                <a:ea typeface="Roboto Medium" panose="02000000000000000000" pitchFamily="2" charset="0"/>
                <a:cs typeface="Roboto Light"/>
              </a:rPr>
              <a:t>Limpeza de alto desempenho ininterrupta</a:t>
            </a:r>
          </a:p>
          <a:p>
            <a:pPr marL="201168" indent="-201168" algn="l" rtl="0">
              <a:lnSpc>
                <a:spcPct val="120000"/>
              </a:lnSpc>
              <a:spcBef>
                <a:spcPts val="400"/>
              </a:spcBef>
            </a:pPr>
            <a:r>
              <a:rPr lang="pt-pt" sz="1100" b="0" i="0" u="none" baseline="0" dirty="0">
                <a:ea typeface="Roboto Light"/>
                <a:cs typeface="Roboto Light"/>
              </a:rPr>
              <a:t>Sem ficha, basta ligar: O design sem cabo garante um funcionamento sem problemas</a:t>
            </a:r>
          </a:p>
          <a:p>
            <a:pPr marL="201168" indent="-201168" algn="l" rtl="0">
              <a:lnSpc>
                <a:spcPct val="120000"/>
              </a:lnSpc>
              <a:spcBef>
                <a:spcPts val="400"/>
              </a:spcBef>
            </a:pPr>
            <a:r>
              <a:rPr lang="pt-pt" sz="1100" b="0" i="0" u="none" baseline="0" dirty="0">
                <a:ea typeface="Roboto Light"/>
                <a:cs typeface="Roboto Light"/>
              </a:rPr>
              <a:t>Potência de aspiração superior para a máxima eficiência em condições húmidas e secas</a:t>
            </a:r>
          </a:p>
          <a:p>
            <a:pPr marL="201168" indent="-201168" algn="l" rtl="0">
              <a:lnSpc>
                <a:spcPct val="120000"/>
              </a:lnSpc>
              <a:spcBef>
                <a:spcPts val="400"/>
              </a:spcBef>
            </a:pPr>
            <a:r>
              <a:rPr lang="pt-pt" sz="1100" b="0" i="0" u="none" baseline="0" dirty="0">
                <a:solidFill>
                  <a:srgbClr val="28313F"/>
                </a:solidFill>
              </a:rPr>
              <a:t>O sistema de </a:t>
            </a:r>
            <a:r>
              <a:rPr lang="pt-pt" sz="1100" b="0" i="0" u="none" baseline="0" dirty="0">
                <a:ea typeface="Roboto Light"/>
                <a:cs typeface="Roboto Light"/>
              </a:rPr>
              <a:t>filtragem Push&amp;Clean™ mantém o desempenho máximo com um down-time mínimo</a:t>
            </a:r>
          </a:p>
          <a:p>
            <a:pPr marL="0" indent="0" algn="l" rtl="0">
              <a:lnSpc>
                <a:spcPct val="120000"/>
              </a:lnSpc>
              <a:spcBef>
                <a:spcPts val="400"/>
              </a:spcBef>
              <a:buNone/>
            </a:pPr>
            <a:r>
              <a:rPr lang="pt-pt" sz="1100" b="0" i="0" u="none" baseline="0" dirty="0">
                <a:latin typeface="+mj-lt"/>
                <a:ea typeface="Roboto Light"/>
                <a:cs typeface="Roboto Light"/>
              </a:rPr>
              <a:t>Leve, fácil de usar e inteligente</a:t>
            </a:r>
          </a:p>
          <a:p>
            <a:pPr marL="201168" indent="-201168" algn="l" rtl="0">
              <a:lnSpc>
                <a:spcPct val="120000"/>
              </a:lnSpc>
              <a:spcBef>
                <a:spcPts val="400"/>
              </a:spcBef>
            </a:pPr>
            <a:r>
              <a:rPr lang="pt-pt" sz="1100" b="0" i="0" u="none" baseline="0" dirty="0">
                <a:ea typeface="Roboto Light"/>
                <a:cs typeface="Roboto Light"/>
              </a:rPr>
              <a:t>Apenas 8,3 kg para um manuseamento sem esforço e uma operação sem esforço</a:t>
            </a:r>
          </a:p>
          <a:p>
            <a:pPr marL="201168" indent="-201168" algn="l" rtl="0">
              <a:lnSpc>
                <a:spcPct val="120000"/>
              </a:lnSpc>
              <a:spcBef>
                <a:spcPts val="400"/>
              </a:spcBef>
            </a:pPr>
            <a:r>
              <a:rPr lang="pt-pt" sz="1100" b="0" i="0" u="none" baseline="0" dirty="0">
                <a:ea typeface="Roboto Light"/>
                <a:cs typeface="Roboto Light"/>
              </a:rPr>
              <a:t>Baixas emissões sonoras para uma limpeza diurna sem perturbações</a:t>
            </a:r>
          </a:p>
          <a:p>
            <a:pPr marL="201168" indent="-201168" algn="l" rtl="0">
              <a:lnSpc>
                <a:spcPct val="120000"/>
              </a:lnSpc>
              <a:spcBef>
                <a:spcPts val="400"/>
              </a:spcBef>
            </a:pPr>
            <a:r>
              <a:rPr lang="pt-pt" sz="1100" b="0" i="0" u="none" baseline="0" dirty="0">
                <a:ea typeface="Roboto Light"/>
                <a:cs typeface="Roboto Light"/>
              </a:rPr>
              <a:t>Opção de controlo remoto Bluetooth (Classe M, com AutoSense para maior segurança e eficiência)</a:t>
            </a:r>
          </a:p>
          <a:p>
            <a:pPr marL="0" indent="0" algn="l" rtl="0">
              <a:lnSpc>
                <a:spcPct val="120000"/>
              </a:lnSpc>
              <a:spcBef>
                <a:spcPts val="400"/>
              </a:spcBef>
              <a:buNone/>
            </a:pPr>
            <a:r>
              <a:rPr lang="pt-pt" sz="1100" b="0" i="0" u="none" baseline="0" dirty="0">
                <a:latin typeface="+mj-lt"/>
                <a:ea typeface="Roboto Light"/>
                <a:cs typeface="Roboto Light"/>
              </a:rPr>
              <a:t>Durabilidade e resistência inigualáveis</a:t>
            </a:r>
          </a:p>
          <a:p>
            <a:pPr marL="201168" indent="-201168" algn="l" rtl="0">
              <a:lnSpc>
                <a:spcPct val="120000"/>
              </a:lnSpc>
              <a:spcBef>
                <a:spcPts val="400"/>
              </a:spcBef>
            </a:pPr>
            <a:r>
              <a:rPr lang="pt-pt" sz="1100" b="0" i="0" u="none" baseline="0" dirty="0">
                <a:ea typeface="Roboto Light"/>
                <a:cs typeface="Roboto Light"/>
              </a:rPr>
              <a:t>A melhor bateria da sua classe: Mais de 500 ciclos de carga com tempo de funcionamento líder na indústria</a:t>
            </a:r>
            <a:endParaRPr lang="pt-pt" sz="1100" dirty="0">
              <a:ea typeface="Roboto Light"/>
              <a:cs typeface="Roboto Light"/>
            </a:endParaRPr>
          </a:p>
          <a:p>
            <a:pPr marL="201168" indent="-201168" algn="l" rtl="0">
              <a:lnSpc>
                <a:spcPct val="120000"/>
              </a:lnSpc>
              <a:spcBef>
                <a:spcPts val="400"/>
              </a:spcBef>
            </a:pPr>
            <a:r>
              <a:rPr lang="pt-pt" sz="1100" b="0" i="0" u="none" baseline="0" dirty="0">
                <a:ea typeface="Roboto Light"/>
                <a:cs typeface="Roboto Light"/>
              </a:rPr>
              <a:t>A turbina robusta suporta uma utilização intensiva com uma manutenção mínima</a:t>
            </a:r>
            <a:endParaRPr lang="pt-pt" sz="1100" dirty="0">
              <a:ea typeface="Roboto Light"/>
              <a:cs typeface="Roboto Light"/>
            </a:endParaRPr>
          </a:p>
          <a:p>
            <a:pPr marL="201168" indent="-201168" algn="l" rtl="0">
              <a:lnSpc>
                <a:spcPct val="120000"/>
              </a:lnSpc>
              <a:spcBef>
                <a:spcPts val="400"/>
              </a:spcBef>
            </a:pPr>
            <a:r>
              <a:rPr lang="pt-pt" sz="1100" b="0" i="0" u="none" baseline="0" dirty="0">
                <a:ea typeface="Roboto Light"/>
                <a:cs typeface="Roboto Light"/>
              </a:rPr>
              <a:t>Fiabilidade comprovada através de rigorosos testes de campo e laboratoriais</a:t>
            </a:r>
            <a:endParaRPr lang="pt-pt" sz="1100" dirty="0">
              <a:ea typeface="Roboto Light"/>
              <a:cs typeface="Roboto Light"/>
            </a:endParaRPr>
          </a:p>
          <a:p>
            <a:pPr marL="0" indent="0" algn="l" rtl="0">
              <a:lnSpc>
                <a:spcPct val="120000"/>
              </a:lnSpc>
              <a:spcBef>
                <a:spcPts val="400"/>
              </a:spcBef>
              <a:buNone/>
            </a:pPr>
            <a:r>
              <a:rPr lang="pt-pt" sz="1100" b="0" i="0" u="none" baseline="0" dirty="0">
                <a:latin typeface="+mj-lt"/>
                <a:ea typeface="Roboto Light"/>
                <a:cs typeface="Roboto Light"/>
              </a:rPr>
              <a:t>Um ambiente de trabalho mais seguro e limpo</a:t>
            </a:r>
          </a:p>
          <a:p>
            <a:pPr marL="201168" indent="-201168" algn="l" rtl="0">
              <a:lnSpc>
                <a:spcPct val="120000"/>
              </a:lnSpc>
              <a:spcBef>
                <a:spcPts val="400"/>
              </a:spcBef>
            </a:pPr>
            <a:r>
              <a:rPr lang="pt-pt" sz="1100" b="0" i="0" u="none" baseline="0" dirty="0">
                <a:ea typeface="Roboto Light"/>
                <a:cs typeface="Roboto Light"/>
              </a:rPr>
              <a:t>Certificado para os mais elevados standards de segurança contra poeiras perigosas</a:t>
            </a:r>
            <a:endParaRPr lang="pt-pt" sz="1100" dirty="0">
              <a:ea typeface="Roboto Light"/>
              <a:cs typeface="Roboto Light"/>
            </a:endParaRPr>
          </a:p>
          <a:p>
            <a:pPr marL="201168" indent="-201168" algn="l" rtl="0">
              <a:lnSpc>
                <a:spcPct val="120000"/>
              </a:lnSpc>
              <a:spcBef>
                <a:spcPts val="400"/>
              </a:spcBef>
            </a:pPr>
            <a:r>
              <a:rPr lang="pt-pt" sz="1100" b="0" i="0" u="none" baseline="0" dirty="0">
                <a:ea typeface="Roboto Light"/>
                <a:cs typeface="Roboto Light"/>
              </a:rPr>
              <a:t>O filtro PET eficiente e o design do fluxo de ar reduzem as partículas no ar</a:t>
            </a:r>
            <a:endParaRPr lang="pt-pt" sz="1100" dirty="0">
              <a:ea typeface="Roboto Light"/>
              <a:cs typeface="Roboto Light"/>
            </a:endParaRPr>
          </a:p>
          <a:p>
            <a:pPr marL="201168" indent="-201168" algn="l" rtl="0">
              <a:lnSpc>
                <a:spcPct val="120000"/>
              </a:lnSpc>
              <a:spcBef>
                <a:spcPts val="400"/>
              </a:spcBef>
            </a:pPr>
            <a:r>
              <a:rPr lang="pt-pt" sz="1100" b="0" i="0" u="none" baseline="0" dirty="0">
                <a:ea typeface="Roboto Light"/>
                <a:cs typeface="Roboto Light"/>
              </a:rPr>
              <a:t>O funcionamento sem cabo elimina os perigos de tropeçar e melhora a mobilidade</a:t>
            </a:r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88DF0AA0-C277-8BB5-B7C5-5BAE76D49794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l" rtl="0"/>
            <a:r>
              <a:rPr lang="pt-pt" b="0" i="0" u="none" baseline="0"/>
              <a:t>CONFIDENCIAL DA EMPRESA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C4D039D0-9C89-4647-C69B-D9A444FACFB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l" rtl="0"/>
            <a:fld id="{6C385236-B7BA-4938-9EA6-6DEC8CA653D7}" type="slidenum">
              <a:rPr/>
              <a:pPr/>
              <a:t>13</a:t>
            </a:fld>
            <a:endParaRPr lang="pt-pt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AD6F595-297F-2A04-A4E4-5FCD1D7B15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algn="l" rtl="0"/>
            <a:r>
              <a:rPr lang="pt-pt" b="0" i="0" u="none" baseline="0">
                <a:ea typeface="Roboto Light"/>
              </a:rPr>
              <a:t>LightIVac único - USPs principais</a:t>
            </a:r>
            <a:endParaRPr lang="pt-pt" dirty="0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416633A5-6408-E355-2A34-0B5CC43A4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pPr algn="l" rtl="0"/>
            <a:r>
              <a:rPr lang="pt-pt" b="1" i="0" u="none" baseline="0"/>
              <a:t>3 | Destaques do AERO battery</a:t>
            </a:r>
            <a:endParaRPr lang="pt-pt" dirty="0"/>
          </a:p>
        </p:txBody>
      </p:sp>
      <p:cxnSp>
        <p:nvCxnSpPr>
          <p:cNvPr id="3" name="Google Shape;117;p28">
            <a:extLst>
              <a:ext uri="{FF2B5EF4-FFF2-40B4-BE49-F238E27FC236}">
                <a16:creationId xmlns:a16="http://schemas.microsoft.com/office/drawing/2014/main" id="{5BA5DD7F-394A-1A9C-AC70-76DD8842D692}"/>
              </a:ext>
            </a:extLst>
          </p:cNvPr>
          <p:cNvCxnSpPr/>
          <p:nvPr/>
        </p:nvCxnSpPr>
        <p:spPr>
          <a:xfrm rot="10800000" flipH="1">
            <a:off x="9189931" y="4226834"/>
            <a:ext cx="1351880" cy="674991"/>
          </a:xfrm>
          <a:prstGeom prst="straightConnector1">
            <a:avLst/>
          </a:prstGeom>
          <a:noFill/>
          <a:ln w="9525" cap="flat" cmpd="sng">
            <a:solidFill>
              <a:schemeClr val="tx2"/>
            </a:solidFill>
            <a:prstDash val="dashDot"/>
            <a:round/>
            <a:headEnd type="triangle" w="med" len="med"/>
            <a:tailEnd type="triangle" w="med" len="med"/>
          </a:ln>
        </p:spPr>
      </p:cxnSp>
      <p:cxnSp>
        <p:nvCxnSpPr>
          <p:cNvPr id="5" name="Google Shape;118;p28">
            <a:extLst>
              <a:ext uri="{FF2B5EF4-FFF2-40B4-BE49-F238E27FC236}">
                <a16:creationId xmlns:a16="http://schemas.microsoft.com/office/drawing/2014/main" id="{779D62AF-951F-80F4-36DE-1723B6E43370}"/>
              </a:ext>
            </a:extLst>
          </p:cNvPr>
          <p:cNvCxnSpPr>
            <a:cxnSpLocks/>
          </p:cNvCxnSpPr>
          <p:nvPr/>
        </p:nvCxnSpPr>
        <p:spPr>
          <a:xfrm>
            <a:off x="10541811" y="1766233"/>
            <a:ext cx="20200" cy="2460600"/>
          </a:xfrm>
          <a:prstGeom prst="straightConnector1">
            <a:avLst/>
          </a:prstGeom>
          <a:noFill/>
          <a:ln w="9525" cap="flat" cmpd="sng">
            <a:solidFill>
              <a:schemeClr val="tx2"/>
            </a:solidFill>
            <a:prstDash val="dashDot"/>
            <a:round/>
            <a:headEnd type="triangle" w="med" len="med"/>
            <a:tailEnd type="triangle" w="med" len="med"/>
          </a:ln>
        </p:spPr>
      </p:cxnSp>
      <p:cxnSp>
        <p:nvCxnSpPr>
          <p:cNvPr id="8" name="Google Shape;119;p28">
            <a:extLst>
              <a:ext uri="{FF2B5EF4-FFF2-40B4-BE49-F238E27FC236}">
                <a16:creationId xmlns:a16="http://schemas.microsoft.com/office/drawing/2014/main" id="{B9E38E97-2225-527F-FD57-18080A174C34}"/>
              </a:ext>
            </a:extLst>
          </p:cNvPr>
          <p:cNvCxnSpPr>
            <a:cxnSpLocks/>
          </p:cNvCxnSpPr>
          <p:nvPr/>
        </p:nvCxnSpPr>
        <p:spPr>
          <a:xfrm>
            <a:off x="7612798" y="4226833"/>
            <a:ext cx="1577371" cy="675071"/>
          </a:xfrm>
          <a:prstGeom prst="straightConnector1">
            <a:avLst/>
          </a:prstGeom>
          <a:noFill/>
          <a:ln w="9525" cap="flat" cmpd="sng">
            <a:solidFill>
              <a:schemeClr val="tx2"/>
            </a:solidFill>
            <a:prstDash val="dashDot"/>
            <a:round/>
            <a:headEnd type="triangle" w="med" len="med"/>
            <a:tailEnd type="triangle" w="med" len="med"/>
          </a:ln>
        </p:spPr>
      </p:cxnSp>
      <p:sp>
        <p:nvSpPr>
          <p:cNvPr id="9" name="Google Shape;120;p28">
            <a:extLst>
              <a:ext uri="{FF2B5EF4-FFF2-40B4-BE49-F238E27FC236}">
                <a16:creationId xmlns:a16="http://schemas.microsoft.com/office/drawing/2014/main" id="{5F45B4EA-9522-CA68-485C-7ABAD569B40C}"/>
              </a:ext>
            </a:extLst>
          </p:cNvPr>
          <p:cNvSpPr/>
          <p:nvPr/>
        </p:nvSpPr>
        <p:spPr>
          <a:xfrm rot="21598889">
            <a:off x="9758284" y="4507555"/>
            <a:ext cx="1467145" cy="454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 b="0" i="0" u="none" baseline="0">
                <a:ea typeface="Poppins"/>
                <a:cs typeface="Poppins"/>
                <a:sym typeface="Poppins"/>
              </a:rPr>
              <a:t>392 mm</a:t>
            </a:r>
            <a:endParaRPr sz="1200" dirty="0">
              <a:ea typeface="Poppins"/>
              <a:cs typeface="Poppins"/>
              <a:sym typeface="Poppins"/>
            </a:endParaRPr>
          </a:p>
        </p:txBody>
      </p:sp>
      <p:sp>
        <p:nvSpPr>
          <p:cNvPr id="11" name="Google Shape;121;p28">
            <a:extLst>
              <a:ext uri="{FF2B5EF4-FFF2-40B4-BE49-F238E27FC236}">
                <a16:creationId xmlns:a16="http://schemas.microsoft.com/office/drawing/2014/main" id="{4EAE4697-DD27-DDD8-769A-6D07DA8E0866}"/>
              </a:ext>
            </a:extLst>
          </p:cNvPr>
          <p:cNvSpPr/>
          <p:nvPr/>
        </p:nvSpPr>
        <p:spPr>
          <a:xfrm>
            <a:off x="7301537" y="4507318"/>
            <a:ext cx="1147475" cy="454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 b="0" i="0" u="none" baseline="0">
                <a:ea typeface="Poppins"/>
                <a:cs typeface="Poppins"/>
                <a:sym typeface="Poppins"/>
              </a:rPr>
              <a:t>375 mm</a:t>
            </a:r>
            <a:endParaRPr sz="1200" dirty="0">
              <a:ea typeface="Poppins"/>
              <a:cs typeface="Poppins"/>
              <a:sym typeface="Poppins"/>
            </a:endParaRPr>
          </a:p>
        </p:txBody>
      </p:sp>
      <p:sp>
        <p:nvSpPr>
          <p:cNvPr id="13" name="Google Shape;122;p28">
            <a:extLst>
              <a:ext uri="{FF2B5EF4-FFF2-40B4-BE49-F238E27FC236}">
                <a16:creationId xmlns:a16="http://schemas.microsoft.com/office/drawing/2014/main" id="{31F68851-BF78-7AA1-B802-708458D6A3BA}"/>
              </a:ext>
            </a:extLst>
          </p:cNvPr>
          <p:cNvSpPr/>
          <p:nvPr/>
        </p:nvSpPr>
        <p:spPr>
          <a:xfrm rot="21598889">
            <a:off x="10562084" y="2769213"/>
            <a:ext cx="1077335" cy="454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 b="0" i="0" u="none" baseline="0">
                <a:ea typeface="Poppins"/>
                <a:cs typeface="Poppins"/>
                <a:sym typeface="Poppins"/>
              </a:rPr>
              <a:t>530 mm</a:t>
            </a:r>
          </a:p>
        </p:txBody>
      </p:sp>
    </p:spTree>
    <p:extLst>
      <p:ext uri="{BB962C8B-B14F-4D97-AF65-F5344CB8AC3E}">
        <p14:creationId xmlns:p14="http://schemas.microsoft.com/office/powerpoint/2010/main" val="3727346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115F78-FB12-3818-5BC9-C9C6EBF581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FE4715B4-8DBB-E360-AF13-E546E617D9C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FE4715B4-8DBB-E360-AF13-E546E617D9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E6F5C5B-E514-1A62-3E77-EC0F3210A15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l" rtl="0"/>
            <a:r>
              <a:rPr lang="pt-pt" b="0" i="0" u="none" baseline="0"/>
              <a:t>Especificações técnicas da gama AERO battery</a:t>
            </a:r>
            <a:endParaRPr lang="pt-pt" dirty="0">
              <a:solidFill>
                <a:schemeClr val="tx2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3B6F8F0-19F7-02D1-2DE0-5667E6421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pPr algn="l" rtl="0"/>
            <a:r>
              <a:rPr lang="pt-pt" b="1" i="0" u="none" baseline="0"/>
              <a:t>3 | Novo aspirador a bateria</a:t>
            </a:r>
            <a:endParaRPr lang="pt-pt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0EC5298-D34E-1528-DD86-F9A95614075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 rtl="0"/>
            <a:r>
              <a:rPr lang="pt-pt" b="0" i="0" u="none" baseline="0"/>
              <a:t>CONFIDENCIAL DA EMPRESA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4C957B-6E08-F601-8721-84892CD1AB5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l" rtl="0"/>
            <a:fld id="{6C385236-B7BA-4938-9EA6-6DEC8CA653D7}" type="slidenum">
              <a:rPr/>
              <a:pPr/>
              <a:t>14</a:t>
            </a:fld>
            <a:endParaRPr lang="pt-pt"/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1317E8CE-BC0A-BCE4-DB4A-358DDCB6FA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6361879"/>
              </p:ext>
            </p:extLst>
          </p:nvPr>
        </p:nvGraphicFramePr>
        <p:xfrm>
          <a:off x="476497" y="1211797"/>
          <a:ext cx="11233150" cy="50558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78249">
                  <a:extLst>
                    <a:ext uri="{9D8B030D-6E8A-4147-A177-3AD203B41FA5}">
                      <a16:colId xmlns:a16="http://schemas.microsoft.com/office/drawing/2014/main" val="3275750068"/>
                    </a:ext>
                  </a:extLst>
                </a:gridCol>
                <a:gridCol w="657225">
                  <a:extLst>
                    <a:ext uri="{9D8B030D-6E8A-4147-A177-3AD203B41FA5}">
                      <a16:colId xmlns:a16="http://schemas.microsoft.com/office/drawing/2014/main" val="836064217"/>
                    </a:ext>
                  </a:extLst>
                </a:gridCol>
                <a:gridCol w="904875">
                  <a:extLst>
                    <a:ext uri="{9D8B030D-6E8A-4147-A177-3AD203B41FA5}">
                      <a16:colId xmlns:a16="http://schemas.microsoft.com/office/drawing/2014/main" val="1414140013"/>
                    </a:ext>
                  </a:extLst>
                </a:gridCol>
                <a:gridCol w="2084917">
                  <a:extLst>
                    <a:ext uri="{9D8B030D-6E8A-4147-A177-3AD203B41FA5}">
                      <a16:colId xmlns:a16="http://schemas.microsoft.com/office/drawing/2014/main" val="3015747701"/>
                    </a:ext>
                  </a:extLst>
                </a:gridCol>
                <a:gridCol w="1903942">
                  <a:extLst>
                    <a:ext uri="{9D8B030D-6E8A-4147-A177-3AD203B41FA5}">
                      <a16:colId xmlns:a16="http://schemas.microsoft.com/office/drawing/2014/main" val="2081704966"/>
                    </a:ext>
                  </a:extLst>
                </a:gridCol>
                <a:gridCol w="1903942">
                  <a:extLst>
                    <a:ext uri="{9D8B030D-6E8A-4147-A177-3AD203B41FA5}">
                      <a16:colId xmlns:a16="http://schemas.microsoft.com/office/drawing/2014/main" val="1323545143"/>
                    </a:ext>
                  </a:extLst>
                </a:gridCol>
              </a:tblGrid>
              <a:tr h="180035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endParaRPr lang="pt-pt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B w="635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endParaRPr lang="pt-pt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B w="635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endParaRPr lang="pt-pt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B w="635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pt" sz="800" b="0" i="0" u="none" strike="noStrike" baseline="0"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EU/UK</a:t>
                      </a:r>
                      <a:endParaRPr lang="pt-pt" sz="800" b="0" i="0" u="none" strike="noStrike" dirty="0">
                        <a:solidFill>
                          <a:srgbClr val="000000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</a:endParaRPr>
                    </a:p>
                  </a:txBody>
                  <a:tcPr marL="45720" marR="45720" marT="0" marB="0" anchor="ctr">
                    <a:lnB w="635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5057838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pt-pt" sz="800" b="0" i="0" u="none" strike="noStrike" baseline="0"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Descrição</a:t>
                      </a:r>
                      <a:r>
                        <a:rPr lang="pt-pt" sz="800" b="1" i="0" u="none" strike="noStrike" baseline="0"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 </a:t>
                      </a:r>
                      <a:endParaRPr lang="pt-pt" sz="800" b="1" i="0" u="none" strike="noStrike" dirty="0">
                        <a:solidFill>
                          <a:srgbClr val="000000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</a:endParaRPr>
                    </a:p>
                  </a:txBody>
                  <a:tcPr marL="45720" marR="4572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800" b="0" i="0" u="none" strike="noStrike" baseline="0" dirty="0"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Técnica</a:t>
                      </a:r>
                      <a:endParaRPr lang="pt-pt" sz="800" b="1" i="0" u="none" strike="noStrike" dirty="0">
                        <a:solidFill>
                          <a:srgbClr val="000000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</a:endParaRPr>
                    </a:p>
                  </a:txBody>
                  <a:tcPr marL="45720" marR="4572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pt" sz="800" b="0" i="0" u="none" strike="noStrike" baseline="0"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 Nota</a:t>
                      </a:r>
                      <a:endParaRPr lang="pt-pt" sz="800" b="1" i="0" u="none" strike="noStrike">
                        <a:solidFill>
                          <a:srgbClr val="000000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</a:endParaRPr>
                    </a:p>
                  </a:txBody>
                  <a:tcPr marL="45720" marR="4572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800" b="0" i="0" u="none" strike="noStrike" baseline="0"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AERO 21B-0L PC BP36V Versão UE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</a:endParaRPr>
                    </a:p>
                  </a:txBody>
                  <a:tcPr marL="45720" marR="4572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800" b="0" i="0" u="none" strike="noStrike" baseline="0"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AERO 21B-W0M PCBP 36V Versão UE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</a:endParaRPr>
                    </a:p>
                  </a:txBody>
                  <a:tcPr marL="45720" marR="4572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800" b="0" i="0" u="none" strike="noStrike" baseline="0"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AERO 21B-W0M PC BP36V Versão UK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</a:endParaRPr>
                    </a:p>
                  </a:txBody>
                  <a:tcPr marL="45720" marR="4572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3524577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800" b="0" i="0" u="none" strike="noStrike" baseline="0"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107419700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800" b="0" i="0" u="none" strike="noStrike" baseline="0"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107419701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800" b="0" i="0" u="none" strike="noStrike" baseline="0"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107420743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407881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pt-pt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Tensão/frequência</a:t>
                      </a:r>
                      <a:endParaRPr lang="pt-pt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pt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V/Hz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pt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 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23967" rtl="0" eaLnBrk="1" fontAlgn="b" latinLnBrk="0" hangingPunct="1">
                        <a:buNone/>
                      </a:pPr>
                      <a:r>
                        <a:rPr lang="pt-pt" sz="800" b="0" i="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6350" marR="6350" marT="6350" marB="0" anchor="b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23967" rtl="0" eaLnBrk="1" fontAlgn="b" latinLnBrk="0" hangingPunct="1">
                        <a:buNone/>
                      </a:pPr>
                      <a:r>
                        <a:rPr lang="pt-pt" sz="800" b="0" i="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6350" marR="6350" marT="6350" marB="0" anchor="b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23967" rtl="0" eaLnBrk="1" fontAlgn="b" latinLnBrk="0" hangingPunct="1">
                        <a:buNone/>
                      </a:pPr>
                      <a:r>
                        <a:rPr lang="pt-pt" sz="800" b="0" i="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6350" marR="6350" marT="6350" marB="0" anchor="b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9290445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pt-pt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Classe de proteção/Proteção IP</a:t>
                      </a:r>
                      <a:endParaRPr lang="pt-pt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pt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 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pt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 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23967" rtl="0" eaLnBrk="1" fontAlgn="b" latinLnBrk="0" hangingPunct="1">
                        <a:buNone/>
                      </a:pPr>
                      <a:r>
                        <a:rPr lang="pt-pt" sz="800" b="0" i="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III / IPX4</a:t>
                      </a:r>
                    </a:p>
                  </a:txBody>
                  <a:tcPr marL="6350" marR="6350" marT="6350" marB="0" anchor="b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23967" rtl="0" eaLnBrk="1" fontAlgn="b" latinLnBrk="0" hangingPunct="1">
                        <a:buNone/>
                      </a:pPr>
                      <a:r>
                        <a:rPr lang="pt-pt" sz="800" b="0" i="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III / IPX4</a:t>
                      </a:r>
                    </a:p>
                  </a:txBody>
                  <a:tcPr marL="6350" marR="6350" marT="6350" marB="0" anchor="b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23967" rtl="0" eaLnBrk="1" fontAlgn="b" latinLnBrk="0" hangingPunct="1">
                        <a:buNone/>
                      </a:pPr>
                      <a:r>
                        <a:rPr lang="pt-pt" sz="800" b="0" i="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III / IPX4</a:t>
                      </a:r>
                    </a:p>
                  </a:txBody>
                  <a:tcPr marL="6350" marR="6350" marT="6350" marB="0" anchor="b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9958618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pt-pt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Potência nominal</a:t>
                      </a:r>
                      <a:endParaRPr lang="pt-pt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pt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W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pt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 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23967" rtl="0" eaLnBrk="1" fontAlgn="b" latinLnBrk="0" hangingPunct="1">
                        <a:buNone/>
                      </a:pPr>
                      <a:r>
                        <a:rPr lang="pt-pt" sz="800" b="0" i="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500</a:t>
                      </a:r>
                    </a:p>
                  </a:txBody>
                  <a:tcPr marL="6350" marR="6350" marT="6350" marB="0" anchor="b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23967" rtl="0" eaLnBrk="1" fontAlgn="b" latinLnBrk="0" hangingPunct="1">
                        <a:buNone/>
                      </a:pPr>
                      <a:r>
                        <a:rPr lang="pt-pt" sz="800" b="0" i="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500</a:t>
                      </a:r>
                    </a:p>
                  </a:txBody>
                  <a:tcPr marL="6350" marR="6350" marT="6350" marB="0" anchor="b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23967" rtl="0" eaLnBrk="1" fontAlgn="b" latinLnBrk="0" hangingPunct="1">
                        <a:buNone/>
                      </a:pPr>
                      <a:r>
                        <a:rPr lang="pt-pt" sz="800" b="0" i="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500</a:t>
                      </a:r>
                    </a:p>
                  </a:txBody>
                  <a:tcPr marL="6350" marR="6350" marT="6350" marB="0" anchor="b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5950207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pt-pt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Fluxo de ar (máx., medido na turbina)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pt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l/s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pt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 </a:t>
                      </a:r>
                      <a:endParaRPr lang="pt-pt" sz="800" b="0" i="0" u="none" strike="noStrike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23967" rtl="0" eaLnBrk="1" fontAlgn="b" latinLnBrk="0" hangingPunct="1">
                        <a:buNone/>
                      </a:pPr>
                      <a:r>
                        <a:rPr lang="pt-pt" sz="800" b="0" i="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</a:t>
                      </a:r>
                      <a:endParaRPr lang="pt-pt" sz="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23967" rtl="0" eaLnBrk="1" fontAlgn="b" latinLnBrk="0" hangingPunct="1">
                        <a:buNone/>
                      </a:pPr>
                      <a:r>
                        <a:rPr lang="pt-pt" sz="800" b="0" i="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</a:t>
                      </a:r>
                    </a:p>
                  </a:txBody>
                  <a:tcPr marL="6350" marR="6350" marT="6350" marB="0" anchor="b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23967" rtl="0" eaLnBrk="1" fontAlgn="b" latinLnBrk="0" hangingPunct="1">
                        <a:buNone/>
                      </a:pPr>
                      <a:r>
                        <a:rPr lang="pt-pt" sz="800" b="0" i="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</a:t>
                      </a:r>
                    </a:p>
                  </a:txBody>
                  <a:tcPr marL="6350" marR="6350" marT="6350" marB="0" anchor="b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7469639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pt-pt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Fluxo de ar (máx., medido na turbina)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pt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l/min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pt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 </a:t>
                      </a:r>
                      <a:endParaRPr lang="pt-pt" sz="800" b="0" i="0" u="none" strike="noStrike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23967" rtl="0" eaLnBrk="1" fontAlgn="b" latinLnBrk="0" hangingPunct="1">
                        <a:buNone/>
                      </a:pPr>
                      <a:r>
                        <a:rPr lang="pt-pt" sz="800" b="0" i="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3660</a:t>
                      </a:r>
                    </a:p>
                  </a:txBody>
                  <a:tcPr marL="6350" marR="6350" marT="6350" marB="0" anchor="b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23967" rtl="0" eaLnBrk="1" fontAlgn="b" latinLnBrk="0" hangingPunct="1">
                        <a:buNone/>
                      </a:pPr>
                      <a:r>
                        <a:rPr lang="pt-pt" sz="800" b="0" i="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3660</a:t>
                      </a:r>
                    </a:p>
                  </a:txBody>
                  <a:tcPr marL="6350" marR="6350" marT="6350" marB="0" anchor="b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23967" rtl="0" eaLnBrk="1" fontAlgn="b" latinLnBrk="0" hangingPunct="1">
                        <a:buNone/>
                      </a:pPr>
                      <a:r>
                        <a:rPr lang="pt-pt" sz="800" b="0" i="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3660</a:t>
                      </a:r>
                    </a:p>
                  </a:txBody>
                  <a:tcPr marL="6350" marR="6350" marT="6350" marB="0" anchor="b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0560939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pt-pt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Fluxo de ar (máx., medido na turbina)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pt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m³/h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pt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 </a:t>
                      </a:r>
                      <a:endParaRPr lang="pt-pt" sz="800" b="0" i="0" u="none" strike="noStrike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23967" rtl="0" eaLnBrk="1" fontAlgn="b" latinLnBrk="0" hangingPunct="1">
                        <a:buNone/>
                      </a:pPr>
                      <a:r>
                        <a:rPr lang="pt-pt" sz="800" b="0" i="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219</a:t>
                      </a:r>
                    </a:p>
                  </a:txBody>
                  <a:tcPr marL="6350" marR="6350" marT="6350" marB="0" anchor="b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23967" rtl="0" eaLnBrk="1" fontAlgn="b" latinLnBrk="0" hangingPunct="1">
                        <a:buNone/>
                      </a:pPr>
                      <a:r>
                        <a:rPr lang="pt-pt" sz="800" b="0" i="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219</a:t>
                      </a:r>
                    </a:p>
                  </a:txBody>
                  <a:tcPr marL="6350" marR="6350" marT="6350" marB="0" anchor="b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23967" rtl="0" eaLnBrk="1" fontAlgn="b" latinLnBrk="0" hangingPunct="1">
                        <a:buNone/>
                      </a:pPr>
                      <a:r>
                        <a:rPr lang="pt-pt" sz="800" b="0" i="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219</a:t>
                      </a:r>
                    </a:p>
                  </a:txBody>
                  <a:tcPr marL="6350" marR="6350" marT="6350" marB="0" anchor="b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0140139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pt-pt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Fluxo de ar (máx., medido na turbina)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pt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CFM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pt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 </a:t>
                      </a:r>
                      <a:endParaRPr lang="pt-pt" sz="800" b="0" i="0" u="none" strike="noStrike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23967" rtl="0" eaLnBrk="1" fontAlgn="b" latinLnBrk="0" hangingPunct="1">
                        <a:buNone/>
                      </a:pPr>
                      <a:r>
                        <a:rPr lang="pt-pt" sz="800" b="0" i="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129</a:t>
                      </a:r>
                      <a:endParaRPr lang="pt-pt" sz="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23967" rtl="0" eaLnBrk="1" fontAlgn="b" latinLnBrk="0" hangingPunct="1">
                        <a:buNone/>
                      </a:pPr>
                      <a:r>
                        <a:rPr lang="pt-pt" sz="800" b="0" i="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129</a:t>
                      </a:r>
                    </a:p>
                  </a:txBody>
                  <a:tcPr marL="6350" marR="6350" marT="6350" marB="0" anchor="b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23967" rtl="0" eaLnBrk="1" fontAlgn="b" latinLnBrk="0" hangingPunct="1">
                        <a:buNone/>
                      </a:pPr>
                      <a:r>
                        <a:rPr lang="pt-pt" sz="800" b="0" i="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129</a:t>
                      </a:r>
                    </a:p>
                  </a:txBody>
                  <a:tcPr marL="6350" marR="6350" marT="6350" marB="0" anchor="b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2853637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pt-pt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Aspiração (máx.)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pt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kPa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pt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 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23967" rtl="0" eaLnBrk="1" fontAlgn="b" latinLnBrk="0" hangingPunct="1">
                        <a:buNone/>
                      </a:pPr>
                      <a:r>
                        <a:rPr lang="pt-pt" sz="800" b="0" i="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15,5</a:t>
                      </a:r>
                      <a:endParaRPr lang="pt-pt" sz="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23967" rtl="0" eaLnBrk="1" fontAlgn="b" latinLnBrk="0" hangingPunct="1">
                        <a:buNone/>
                      </a:pPr>
                      <a:r>
                        <a:rPr lang="pt-pt" sz="800" b="0" i="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15,5</a:t>
                      </a:r>
                    </a:p>
                  </a:txBody>
                  <a:tcPr marL="6350" marR="6350" marT="6350" marB="0" anchor="b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23967" rtl="0" eaLnBrk="1" fontAlgn="b" latinLnBrk="0" hangingPunct="1">
                        <a:buNone/>
                      </a:pPr>
                      <a:r>
                        <a:rPr lang="pt-pt" sz="800" b="0" i="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15,5</a:t>
                      </a:r>
                    </a:p>
                  </a:txBody>
                  <a:tcPr marL="6350" marR="6350" marT="6350" marB="0" anchor="b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4387665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pt-pt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Aspiração (máx.)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pt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hPa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pt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 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23967" rtl="0" eaLnBrk="1" fontAlgn="b" latinLnBrk="0" hangingPunct="1">
                        <a:buNone/>
                      </a:pPr>
                      <a:r>
                        <a:rPr lang="pt-pt" sz="800" b="0" i="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155</a:t>
                      </a:r>
                      <a:endParaRPr lang="pt-pt" sz="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23967" rtl="0" eaLnBrk="1" fontAlgn="b" latinLnBrk="0" hangingPunct="1">
                        <a:buNone/>
                      </a:pPr>
                      <a:r>
                        <a:rPr lang="pt-pt" sz="800" b="0" i="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155</a:t>
                      </a:r>
                    </a:p>
                  </a:txBody>
                  <a:tcPr marL="6350" marR="6350" marT="6350" marB="0" anchor="b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23967" rtl="0" eaLnBrk="1" fontAlgn="b" latinLnBrk="0" hangingPunct="1">
                        <a:buNone/>
                      </a:pPr>
                      <a:r>
                        <a:rPr lang="pt-pt" sz="800" b="0" i="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155</a:t>
                      </a:r>
                    </a:p>
                  </a:txBody>
                  <a:tcPr marL="6350" marR="6350" marT="6350" marB="0" anchor="b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3156299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pt-pt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Aspiração (máx.)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pt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em h</a:t>
                      </a:r>
                      <a:r>
                        <a:rPr lang="pt-pt" sz="800" b="0" i="0" u="none" strike="noStrike" baseline="-25000">
                          <a:effectLst/>
                          <a:latin typeface="+mn-lt"/>
                          <a:ea typeface="+mn-lt"/>
                          <a:cs typeface="+mn-lt"/>
                        </a:rPr>
                        <a:t>2</a:t>
                      </a:r>
                      <a:r>
                        <a:rPr lang="pt-pt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0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pt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 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23967" rtl="0" eaLnBrk="1" fontAlgn="b" latinLnBrk="0" hangingPunct="1">
                        <a:buNone/>
                      </a:pPr>
                      <a:r>
                        <a:rPr lang="pt-pt" sz="800" b="0" i="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</a:t>
                      </a:r>
                    </a:p>
                  </a:txBody>
                  <a:tcPr marL="6350" marR="6350" marT="6350" marB="0" anchor="b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23967" rtl="0" eaLnBrk="1" fontAlgn="b" latinLnBrk="0" hangingPunct="1">
                        <a:buNone/>
                      </a:pPr>
                      <a:r>
                        <a:rPr lang="pt-pt" sz="800" b="0" i="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</a:t>
                      </a:r>
                    </a:p>
                  </a:txBody>
                  <a:tcPr marL="6350" marR="6350" marT="6350" marB="0" anchor="b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23967" rtl="0" eaLnBrk="1" fontAlgn="b" latinLnBrk="0" hangingPunct="1">
                        <a:buNone/>
                      </a:pPr>
                      <a:r>
                        <a:rPr lang="pt-pt" sz="800" b="0" i="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</a:t>
                      </a:r>
                    </a:p>
                  </a:txBody>
                  <a:tcPr marL="6350" marR="6350" marT="6350" marB="0" anchor="b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8011838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pt-pt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Potência de aspiração </a:t>
                      </a:r>
                      <a:endParaRPr lang="pt-pt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pt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W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pt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 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23967" rtl="0" eaLnBrk="1" fontAlgn="b" latinLnBrk="0" hangingPunct="1">
                        <a:buNone/>
                      </a:pPr>
                      <a:r>
                        <a:rPr lang="pt-pt" sz="800" b="0" i="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160</a:t>
                      </a:r>
                    </a:p>
                  </a:txBody>
                  <a:tcPr marL="6350" marR="6350" marT="6350" marB="0" anchor="b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23967" rtl="0" eaLnBrk="1" fontAlgn="b" latinLnBrk="0" hangingPunct="1">
                        <a:buNone/>
                      </a:pPr>
                      <a:r>
                        <a:rPr lang="pt-pt" sz="800" b="0" i="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160</a:t>
                      </a:r>
                    </a:p>
                  </a:txBody>
                  <a:tcPr marL="6350" marR="6350" marT="6350" marB="0" anchor="b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23967" rtl="0" eaLnBrk="1" fontAlgn="b" latinLnBrk="0" hangingPunct="1">
                        <a:buNone/>
                      </a:pPr>
                      <a:r>
                        <a:rPr lang="pt-pt" sz="800" b="0" i="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160</a:t>
                      </a:r>
                    </a:p>
                  </a:txBody>
                  <a:tcPr marL="6350" marR="6350" marT="6350" marB="0" anchor="b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2299121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pt-pt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Nível de pressão sonora @m à potência nominal (LpA)</a:t>
                      </a:r>
                      <a:endParaRPr lang="pt-pt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pt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dB(A)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pt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 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23967" rtl="0" eaLnBrk="1" fontAlgn="b" latinLnBrk="0" hangingPunct="1">
                        <a:buNone/>
                      </a:pPr>
                      <a:r>
                        <a:rPr lang="pt-pt" sz="800" b="0" i="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</a:t>
                      </a:r>
                    </a:p>
                  </a:txBody>
                  <a:tcPr marL="6350" marR="6350" marT="6350" marB="0" anchor="b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23967" rtl="0" eaLnBrk="1" fontAlgn="b" latinLnBrk="0" hangingPunct="1">
                        <a:buNone/>
                      </a:pPr>
                      <a:r>
                        <a:rPr lang="pt-pt" sz="800" b="0" i="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</a:t>
                      </a:r>
                    </a:p>
                  </a:txBody>
                  <a:tcPr marL="6350" marR="6350" marT="6350" marB="0" anchor="b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23967" rtl="0" eaLnBrk="1" fontAlgn="b" latinLnBrk="0" hangingPunct="1">
                        <a:buNone/>
                      </a:pPr>
                      <a:r>
                        <a:rPr lang="pt-pt" sz="800" b="0" i="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</a:t>
                      </a:r>
                    </a:p>
                  </a:txBody>
                  <a:tcPr marL="6350" marR="6350" marT="6350" marB="0" anchor="b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5811379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pt-pt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Nível sonoro de trabalho a 3 m à potência nominal (pressão de trabalho)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pt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dB(A)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pt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 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23967" rtl="0" eaLnBrk="1" fontAlgn="b" latinLnBrk="0" hangingPunct="1">
                        <a:buNone/>
                      </a:pPr>
                      <a:r>
                        <a:rPr lang="pt-pt" sz="800" b="0" i="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6350" marR="6350" marT="6350" marB="0" anchor="b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23967" rtl="0" eaLnBrk="1" fontAlgn="b" latinLnBrk="0" hangingPunct="1">
                        <a:buNone/>
                      </a:pPr>
                      <a:r>
                        <a:rPr lang="pt-pt" sz="800" b="0" i="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6350" marR="6350" marT="6350" marB="0" anchor="b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23967" rtl="0" eaLnBrk="1" fontAlgn="b" latinLnBrk="0" hangingPunct="1">
                        <a:buNone/>
                      </a:pPr>
                      <a:r>
                        <a:rPr lang="pt-pt" sz="800" b="0" i="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6350" marR="6350" marT="6350" marB="0" anchor="b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7908721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pt-pt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Tempo de funcionamento até NBP60/NBP100 (modo Eco)</a:t>
                      </a:r>
                      <a:endParaRPr lang="pt-pt" sz="8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pt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min</a:t>
                      </a:r>
                      <a:endParaRPr lang="pt-pt" sz="8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pt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 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23967" rtl="0" eaLnBrk="1" fontAlgn="b" latinLnBrk="0" hangingPunct="1">
                        <a:buNone/>
                      </a:pPr>
                      <a:r>
                        <a:rPr lang="pt-pt" sz="800" b="0" i="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 (6Ah)</a:t>
                      </a:r>
                      <a:br>
                        <a:rPr lang="pt-pt" sz="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t-pt" sz="800" b="0" i="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 (10Ah)</a:t>
                      </a:r>
                      <a:br>
                        <a:rPr lang="pt-pt" sz="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t-pt" sz="800" b="0" i="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65(10Ah Modo Eco)</a:t>
                      </a:r>
                    </a:p>
                  </a:txBody>
                  <a:tcPr marL="6350" marR="6350" marT="6350" marB="0" anchor="b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23967" rtl="0" eaLnBrk="1" fontAlgn="b" latinLnBrk="0" hangingPunct="1">
                        <a:buNone/>
                      </a:pPr>
                      <a:r>
                        <a:rPr lang="pt-pt" sz="800" b="0" i="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 (6Ah)</a:t>
                      </a:r>
                      <a:br>
                        <a:rPr lang="pt-pt" sz="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t-pt" sz="800" b="0" i="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 (10Ah)</a:t>
                      </a:r>
                    </a:p>
                  </a:txBody>
                  <a:tcPr marL="6350" marR="6350" marT="6350" marB="0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23967" rtl="0" eaLnBrk="1" fontAlgn="b" latinLnBrk="0" hangingPunct="1">
                        <a:buNone/>
                      </a:pPr>
                      <a:r>
                        <a:rPr lang="pt-pt" sz="800" b="0" i="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 (6Ah)</a:t>
                      </a:r>
                      <a:br>
                        <a:rPr lang="pt-pt" sz="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t-pt" sz="800" b="0" i="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 (10Ah)</a:t>
                      </a:r>
                    </a:p>
                  </a:txBody>
                  <a:tcPr marL="6350" marR="6350" marT="6350" marB="0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7854401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pt-pt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Capacidade</a:t>
                      </a:r>
                      <a:endParaRPr lang="pt-pt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pt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L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pt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 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23967" rtl="0" eaLnBrk="1" fontAlgn="b" latinLnBrk="0" hangingPunct="1">
                        <a:buNone/>
                      </a:pPr>
                      <a:r>
                        <a:rPr lang="pt-pt" sz="800" b="0" i="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6350" marR="6350" marT="6350" marB="0" anchor="b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23967" rtl="0" eaLnBrk="1" fontAlgn="b" latinLnBrk="0" hangingPunct="1">
                        <a:buNone/>
                      </a:pPr>
                      <a:r>
                        <a:rPr lang="pt-pt" sz="800" b="0" i="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6350" marR="6350" marT="6350" marB="0" anchor="b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23967" rtl="0" eaLnBrk="1" fontAlgn="b" latinLnBrk="0" hangingPunct="1">
                        <a:buNone/>
                      </a:pPr>
                      <a:r>
                        <a:rPr lang="pt-pt" sz="800" b="0" i="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6350" marR="6350" marT="6350" marB="0" anchor="b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4638862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pt-pt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Depósito 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pt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 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pt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 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23967" rtl="0" eaLnBrk="1" fontAlgn="b" latinLnBrk="0" hangingPunct="1">
                        <a:buNone/>
                      </a:pPr>
                      <a:r>
                        <a:rPr lang="pt-pt" sz="800" b="0" i="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plástico</a:t>
                      </a:r>
                    </a:p>
                  </a:txBody>
                  <a:tcPr marL="6350" marR="6350" marT="6350" marB="0" anchor="b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23967" rtl="0" eaLnBrk="1" fontAlgn="b" latinLnBrk="0" hangingPunct="1">
                        <a:buNone/>
                      </a:pPr>
                      <a:r>
                        <a:rPr lang="pt-pt" sz="800" b="0" i="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plástico</a:t>
                      </a:r>
                    </a:p>
                  </a:txBody>
                  <a:tcPr marL="6350" marR="6350" marT="6350" marB="0" anchor="b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23967" rtl="0" eaLnBrk="1" fontAlgn="b" latinLnBrk="0" hangingPunct="1">
                        <a:buNone/>
                      </a:pPr>
                      <a:r>
                        <a:rPr lang="pt-pt" sz="800" b="0" i="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plástico</a:t>
                      </a:r>
                    </a:p>
                  </a:txBody>
                  <a:tcPr marL="6350" marR="6350" marT="6350" marB="0" anchor="b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4179190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pt-pt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Temperatura de trabalho máxima permitida</a:t>
                      </a:r>
                      <a:endParaRPr lang="pt-pt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pt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°C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pt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 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23967" rtl="0" eaLnBrk="1" fontAlgn="b" latinLnBrk="0" hangingPunct="1">
                        <a:buNone/>
                      </a:pPr>
                      <a:r>
                        <a:rPr lang="pt-pt" sz="800" b="0" i="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6350" marR="6350" marT="6350" marB="0" anchor="b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23967" rtl="0" eaLnBrk="1" fontAlgn="b" latinLnBrk="0" hangingPunct="1">
                        <a:buNone/>
                      </a:pPr>
                      <a:r>
                        <a:rPr lang="pt-pt" sz="800" b="0" i="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6350" marR="6350" marT="6350" marB="0" anchor="b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23967" rtl="0" eaLnBrk="1" fontAlgn="b" latinLnBrk="0" hangingPunct="1">
                        <a:buNone/>
                      </a:pPr>
                      <a:r>
                        <a:rPr lang="pt-pt" sz="800" b="0" i="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6350" marR="6350" marT="6350" marB="0" anchor="b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5497081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pt-pt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Peso (máquina)</a:t>
                      </a:r>
                      <a:endParaRPr lang="pt-pt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pt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kg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pt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Apenas máquina</a:t>
                      </a:r>
                      <a:endParaRPr lang="pt-pt" sz="8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23967" rtl="0" eaLnBrk="1" fontAlgn="b" latinLnBrk="0" hangingPunct="1">
                        <a:buNone/>
                      </a:pPr>
                      <a:r>
                        <a:rPr lang="pt-pt" sz="800" b="0" i="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6350" marR="6350" marT="6350" marB="0" anchor="b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23967" rtl="0" eaLnBrk="1" fontAlgn="b" latinLnBrk="0" hangingPunct="1">
                        <a:buNone/>
                      </a:pPr>
                      <a:r>
                        <a:rPr lang="pt-pt" sz="800" b="0" i="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7,1</a:t>
                      </a:r>
                    </a:p>
                  </a:txBody>
                  <a:tcPr marL="6350" marR="6350" marT="6350" marB="0" anchor="b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23967" rtl="0" eaLnBrk="1" fontAlgn="b" latinLnBrk="0" hangingPunct="1">
                        <a:buNone/>
                      </a:pPr>
                      <a:r>
                        <a:rPr lang="pt-pt" sz="800" b="0" i="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7,1</a:t>
                      </a:r>
                    </a:p>
                  </a:txBody>
                  <a:tcPr marL="6350" marR="6350" marT="6350" marB="0" anchor="b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6444547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pt-pt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Dimensões (CxLXA)</a:t>
                      </a:r>
                      <a:endParaRPr lang="pt-pt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pt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mm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pt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 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23967" rtl="0" eaLnBrk="1" fontAlgn="b" latinLnBrk="0" hangingPunct="1">
                        <a:buNone/>
                      </a:pPr>
                      <a:r>
                        <a:rPr lang="pt-pt" sz="800" b="0" i="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397 x 378 x 485</a:t>
                      </a:r>
                    </a:p>
                  </a:txBody>
                  <a:tcPr marL="6350" marR="6350" marT="6350" marB="0" anchor="b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23967" rtl="0" eaLnBrk="1" fontAlgn="b" latinLnBrk="0" hangingPunct="1">
                        <a:buNone/>
                      </a:pPr>
                      <a:r>
                        <a:rPr lang="pt-pt" sz="800" b="0" i="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407 x 378 x 485</a:t>
                      </a:r>
                    </a:p>
                  </a:txBody>
                  <a:tcPr marL="6350" marR="6350" marT="6350" marB="0" anchor="b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23967" rtl="0" eaLnBrk="1" fontAlgn="b" latinLnBrk="0" hangingPunct="1">
                        <a:buNone/>
                      </a:pPr>
                      <a:r>
                        <a:rPr lang="pt-pt" sz="800" b="0" i="0" u="none" strike="noStrike" kern="1200" baseline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407 x 378 x 485</a:t>
                      </a:r>
                      <a:endParaRPr lang="pt-pt" sz="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6506467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pt-pt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Sistema de filtro</a:t>
                      </a:r>
                      <a:endParaRPr lang="pt-pt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pt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 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pt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 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pt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 </a:t>
                      </a:r>
                      <a:endParaRPr lang="pt-pt" sz="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pt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 </a:t>
                      </a:r>
                      <a:endParaRPr lang="pt-pt" sz="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pt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 </a:t>
                      </a:r>
                      <a:endParaRPr lang="pt-pt" sz="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6740172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pt-pt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Classe de poeira</a:t>
                      </a:r>
                      <a:endParaRPr lang="pt-pt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pt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 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pt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 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pt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L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pt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M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pt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M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1517077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pt-pt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Sistema de limpeza do filtro</a:t>
                      </a:r>
                      <a:endParaRPr lang="pt-pt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pt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 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pt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 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pt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PushClean</a:t>
                      </a:r>
                      <a:endParaRPr lang="pt-pt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pt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PushClean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pt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PushClean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7461992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pt-pt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Cartucho do filtro D185x140 PET Classe M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pt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 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pt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 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pt" sz="12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•</a:t>
                      </a: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pt" sz="12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•</a:t>
                      </a: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pt-pt" sz="12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•</a:t>
                      </a:r>
                      <a:endParaRPr lang="pt-pt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2953710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pt-pt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Área do filtro</a:t>
                      </a:r>
                      <a:endParaRPr lang="pt-pt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pt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 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pt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 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pt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3000 m²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pt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3000 m²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pt" sz="800" b="0" i="0" u="none" strike="noStrike" baseline="0" dirty="0">
                          <a:effectLst/>
                          <a:latin typeface="+mn-lt"/>
                          <a:ea typeface="+mn-lt"/>
                          <a:cs typeface="+mn-lt"/>
                        </a:rPr>
                        <a:t>3000 m²</a:t>
                      </a:r>
                      <a:endParaRPr lang="pt-pt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523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011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603414-D1B4-4530-3E41-8581EE44C6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F781DE3E-A3FD-4DF6-E64D-B0B5000256F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087854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F781DE3E-A3FD-4DF6-E64D-B0B5000256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6D8F4A3-75ED-EA45-83A2-97E32E6827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l" rtl="0"/>
            <a:r>
              <a:rPr lang="pt-pt" b="0" i="0" u="none" baseline="0"/>
              <a:t>Especificações técnicas da gama AERO battery</a:t>
            </a:r>
            <a:endParaRPr lang="pt-pt" dirty="0">
              <a:solidFill>
                <a:schemeClr val="tx2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8DC875C-9896-AED1-A442-192D14E3F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pPr algn="l" rtl="0"/>
            <a:r>
              <a:rPr lang="pt-pt" b="1" i="0" u="none" baseline="0"/>
              <a:t>3 | Novo aspirador a bateria</a:t>
            </a:r>
            <a:endParaRPr lang="pt-pt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944EDA2-A964-37C1-EB0C-20B835D79F2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 rtl="0"/>
            <a:r>
              <a:rPr lang="pt-pt" b="0" i="0" u="none" baseline="0"/>
              <a:t>CONFIDENCIAL DA EMPRESA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46BBDF-9444-B586-FD5C-162F741DF66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l" rtl="0"/>
            <a:fld id="{6C385236-B7BA-4938-9EA6-6DEC8CA653D7}" type="slidenum">
              <a:rPr/>
              <a:pPr/>
              <a:t>15</a:t>
            </a:fld>
            <a:endParaRPr lang="pt-pt"/>
          </a:p>
        </p:txBody>
      </p:sp>
      <p:graphicFrame>
        <p:nvGraphicFramePr>
          <p:cNvPr id="5" name="Tabelle 3">
            <a:extLst>
              <a:ext uri="{FF2B5EF4-FFF2-40B4-BE49-F238E27FC236}">
                <a16:creationId xmlns:a16="http://schemas.microsoft.com/office/drawing/2014/main" id="{9699B0FC-3667-02FE-F538-FF2784706D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6070653"/>
              </p:ext>
            </p:extLst>
          </p:nvPr>
        </p:nvGraphicFramePr>
        <p:xfrm>
          <a:off x="479426" y="1412874"/>
          <a:ext cx="11233150" cy="32761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78249">
                  <a:extLst>
                    <a:ext uri="{9D8B030D-6E8A-4147-A177-3AD203B41FA5}">
                      <a16:colId xmlns:a16="http://schemas.microsoft.com/office/drawing/2014/main" val="3275750068"/>
                    </a:ext>
                  </a:extLst>
                </a:gridCol>
                <a:gridCol w="657225">
                  <a:extLst>
                    <a:ext uri="{9D8B030D-6E8A-4147-A177-3AD203B41FA5}">
                      <a16:colId xmlns:a16="http://schemas.microsoft.com/office/drawing/2014/main" val="836064217"/>
                    </a:ext>
                  </a:extLst>
                </a:gridCol>
                <a:gridCol w="904875">
                  <a:extLst>
                    <a:ext uri="{9D8B030D-6E8A-4147-A177-3AD203B41FA5}">
                      <a16:colId xmlns:a16="http://schemas.microsoft.com/office/drawing/2014/main" val="1414140013"/>
                    </a:ext>
                  </a:extLst>
                </a:gridCol>
                <a:gridCol w="2084917">
                  <a:extLst>
                    <a:ext uri="{9D8B030D-6E8A-4147-A177-3AD203B41FA5}">
                      <a16:colId xmlns:a16="http://schemas.microsoft.com/office/drawing/2014/main" val="3015747701"/>
                    </a:ext>
                  </a:extLst>
                </a:gridCol>
                <a:gridCol w="1903942">
                  <a:extLst>
                    <a:ext uri="{9D8B030D-6E8A-4147-A177-3AD203B41FA5}">
                      <a16:colId xmlns:a16="http://schemas.microsoft.com/office/drawing/2014/main" val="2081704966"/>
                    </a:ext>
                  </a:extLst>
                </a:gridCol>
                <a:gridCol w="1903942">
                  <a:extLst>
                    <a:ext uri="{9D8B030D-6E8A-4147-A177-3AD203B41FA5}">
                      <a16:colId xmlns:a16="http://schemas.microsoft.com/office/drawing/2014/main" val="1323545143"/>
                    </a:ext>
                  </a:extLst>
                </a:gridCol>
              </a:tblGrid>
              <a:tr h="180035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endParaRPr lang="pt-pt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endParaRPr lang="pt-pt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pt" sz="800" b="0" i="0" u="none" strike="noStrike" baseline="0"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EU/UK</a:t>
                      </a:r>
                      <a:endParaRPr lang="pt-pt" sz="800" b="0" i="0" u="none" strike="noStrike" dirty="0">
                        <a:solidFill>
                          <a:srgbClr val="000000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</a:endParaRPr>
                    </a:p>
                  </a:txBody>
                  <a:tcPr marL="45720" marR="45720" marT="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5057838"/>
                  </a:ext>
                </a:extLst>
              </a:tr>
              <a:tr h="297656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pt-pt" sz="800" b="0" i="0" u="none" strike="noStrike" baseline="0"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Características</a:t>
                      </a:r>
                      <a:r>
                        <a:rPr lang="pt-pt" sz="800" b="1" i="0" u="none" strike="noStrike" baseline="0"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 </a:t>
                      </a:r>
                      <a:endParaRPr lang="pt-pt" sz="800" b="1" i="0" u="none" strike="noStrike" dirty="0">
                        <a:solidFill>
                          <a:srgbClr val="000000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</a:endParaRPr>
                    </a:p>
                  </a:txBody>
                  <a:tcPr marL="45720" marR="4572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800" b="0" i="0" u="none" strike="noStrike" baseline="0"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Técnica</a:t>
                      </a:r>
                      <a:endParaRPr lang="pt-pt" sz="800" b="1" i="0" u="none" strike="noStrike">
                        <a:solidFill>
                          <a:srgbClr val="000000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</a:endParaRPr>
                    </a:p>
                  </a:txBody>
                  <a:tcPr marL="45720" marR="4572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pt" sz="800" b="0" i="0" u="none" strike="noStrike" baseline="0"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 Nota</a:t>
                      </a:r>
                      <a:endParaRPr lang="pt-pt" sz="800" b="1" i="0" u="none" strike="noStrike">
                        <a:solidFill>
                          <a:srgbClr val="000000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</a:endParaRPr>
                    </a:p>
                  </a:txBody>
                  <a:tcPr marL="45720" marR="4572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800" b="0" i="0" u="none" strike="noStrike" baseline="0"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AERO 21B-0L PC BP36V Versão UE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</a:endParaRPr>
                    </a:p>
                  </a:txBody>
                  <a:tcPr marL="45720" marR="4572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800" b="0" i="0" u="none" strike="noStrike" baseline="0"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AERO 21B-W0M PCBP 36V Versão UE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</a:endParaRPr>
                    </a:p>
                  </a:txBody>
                  <a:tcPr marL="45720" marR="4572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800" b="0" i="0" u="none" strike="noStrike" baseline="0"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AERO 21B-W0M PC BP36V Versão UK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</a:endParaRPr>
                    </a:p>
                  </a:txBody>
                  <a:tcPr marL="45720" marR="4572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3524577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800" b="0" i="0" u="none" strike="noStrike" baseline="0"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107419700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800" b="0" i="0" u="none" strike="noStrike" baseline="0"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107419701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800" b="0" i="0" u="none" strike="noStrike" baseline="0"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107420743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407881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pt-pt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Controlo remoto Bluetooth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pt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 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pt-pt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pt" sz="12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•</a:t>
                      </a:r>
                      <a:endParaRPr lang="pt-pt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pt" sz="12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•</a:t>
                      </a:r>
                      <a:endParaRPr lang="pt-pt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9290445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pt-pt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AutoSense</a:t>
                      </a:r>
                      <a:endParaRPr lang="pt-pt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pt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 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pt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 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pt-pt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pt" sz="12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•</a:t>
                      </a:r>
                      <a:endParaRPr lang="pt-pt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pt" sz="12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•</a:t>
                      </a:r>
                      <a:endParaRPr lang="pt-pt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9958618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pt-pt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Arranque/paragem automática para ferramentas elétricas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pt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 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pt-pt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pt" sz="12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•</a:t>
                      </a:r>
                      <a:endParaRPr lang="pt-pt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pt" sz="12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•</a:t>
                      </a:r>
                      <a:endParaRPr lang="pt-pt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5950207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pt-pt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PushClean</a:t>
                      </a:r>
                      <a:endParaRPr lang="pt-pt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pt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 </a:t>
                      </a:r>
                      <a:endParaRPr lang="pt-pt" sz="800" b="0" i="0" u="none" strike="noStrike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pt" sz="12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•</a:t>
                      </a:r>
                      <a:endParaRPr lang="pt-pt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pt" sz="12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•</a:t>
                      </a:r>
                      <a:endParaRPr lang="pt-pt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pt" sz="12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•</a:t>
                      </a:r>
                      <a:endParaRPr lang="pt-pt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7469639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pt-pt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Flutuador como disparador de nível de líquido</a:t>
                      </a:r>
                      <a:endParaRPr lang="pt-pt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pt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 </a:t>
                      </a:r>
                      <a:endParaRPr lang="pt-pt" sz="800" b="0" i="0" u="none" strike="noStrike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pt" sz="12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•</a:t>
                      </a:r>
                      <a:endParaRPr lang="pt-pt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pt" sz="12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•</a:t>
                      </a:r>
                      <a:endParaRPr lang="pt-pt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pt" sz="12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•</a:t>
                      </a:r>
                      <a:endParaRPr lang="pt-pt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0560939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pt-pt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FIcha de entrada para mangueira</a:t>
                      </a:r>
                      <a:endParaRPr lang="pt-pt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pt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 </a:t>
                      </a:r>
                      <a:endParaRPr lang="pt-pt" sz="800" b="0" i="0" u="none" strike="noStrike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pt-pt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pt" sz="12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•</a:t>
                      </a:r>
                      <a:endParaRPr lang="pt-pt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pt" sz="12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•</a:t>
                      </a:r>
                      <a:endParaRPr lang="pt-pt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0140139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pt-pt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Pega de elevação do depósito</a:t>
                      </a:r>
                      <a:endParaRPr lang="pt-pt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pt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 </a:t>
                      </a:r>
                      <a:endParaRPr lang="pt-pt" sz="800" b="0" i="0" u="none" strike="noStrike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pt" sz="12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•</a:t>
                      </a:r>
                      <a:endParaRPr lang="pt-pt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pt" sz="12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•</a:t>
                      </a:r>
                      <a:endParaRPr lang="pt-pt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pt" sz="12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•</a:t>
                      </a:r>
                      <a:endParaRPr lang="pt-pt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2853637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pt-pt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Correia de borracha para o armazenamento do cabo</a:t>
                      </a:r>
                      <a:endParaRPr lang="pt-pt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pt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 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pt" sz="12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•</a:t>
                      </a:r>
                      <a:endParaRPr lang="pt-pt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pt" sz="12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•</a:t>
                      </a:r>
                      <a:endParaRPr lang="pt-pt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pt" sz="12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•</a:t>
                      </a:r>
                      <a:endParaRPr lang="pt-pt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4387665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pt-pt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Estacionamento de tubo de 2 pontos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pt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 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pt" sz="12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•</a:t>
                      </a:r>
                      <a:endParaRPr lang="pt-pt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pt" sz="12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•</a:t>
                      </a:r>
                      <a:endParaRPr lang="pt-pt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pt" sz="12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•</a:t>
                      </a:r>
                      <a:endParaRPr lang="pt-pt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3156299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pt-pt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Sem cabos</a:t>
                      </a:r>
                      <a:endParaRPr lang="pt-pt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pt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 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pt" sz="12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•</a:t>
                      </a:r>
                      <a:endParaRPr lang="pt-pt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pt" sz="12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•</a:t>
                      </a:r>
                      <a:endParaRPr lang="pt-pt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pt" sz="12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•</a:t>
                      </a:r>
                      <a:endParaRPr lang="pt-pt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8011838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pt-pt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Modo silencioso - modo boost</a:t>
                      </a:r>
                      <a:endParaRPr lang="pt-pt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pt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(Velocidade dupla)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pt" sz="12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•</a:t>
                      </a:r>
                      <a:endParaRPr lang="pt-pt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pt-pt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pt-pt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2299121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pt-pt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Estacionamento do tubo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pt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 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pt" sz="12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•</a:t>
                      </a:r>
                      <a:endParaRPr lang="pt-pt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pt" sz="12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•</a:t>
                      </a:r>
                      <a:endParaRPr lang="pt-pt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pt" sz="12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•</a:t>
                      </a:r>
                      <a:endParaRPr lang="pt-pt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5811379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pt-pt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Barra de rodas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pt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 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pt" sz="12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•</a:t>
                      </a:r>
                      <a:endParaRPr lang="pt-pt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pt" sz="12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•</a:t>
                      </a:r>
                      <a:endParaRPr lang="pt-pt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pt" sz="12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•</a:t>
                      </a:r>
                      <a:endParaRPr lang="pt-pt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7908721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pt-pt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Sacos para poeira</a:t>
                      </a:r>
                      <a:endParaRPr lang="pt-pt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pt-pt" sz="8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pt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 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pt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1-P</a:t>
                      </a:r>
                      <a:endParaRPr lang="pt-pt" sz="8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pt-pt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1-P</a:t>
                      </a:r>
                      <a:endParaRPr lang="pt-pt" sz="8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pt-pt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1-P</a:t>
                      </a:r>
                      <a:endParaRPr lang="pt-pt" sz="8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78544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403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D91ED4-1FD7-F0DF-1888-1EE6ED6954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3A8DD0CA-745A-D36B-1CBF-9BC740DCAAC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3A8DD0CA-745A-D36B-1CBF-9BC740DCAAC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089686B-6B63-4E9A-1BBB-6C16C859F1C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l" rtl="0"/>
            <a:r>
              <a:rPr lang="pt-pt" b="0" i="0" u="none" baseline="0"/>
              <a:t>Especificações técnicas da gama AERO battery</a:t>
            </a:r>
            <a:endParaRPr lang="pt-pt" dirty="0">
              <a:solidFill>
                <a:schemeClr val="tx2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A3817F7-B078-C7B8-50B5-5BED35583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pPr algn="l" rtl="0"/>
            <a:r>
              <a:rPr lang="pt-pt" b="1" i="0" u="none" baseline="0"/>
              <a:t>3 | Novo aspirador a bateria</a:t>
            </a:r>
            <a:endParaRPr lang="pt-pt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10373DC-531A-415D-261A-B555FC37DAB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 rtl="0"/>
            <a:r>
              <a:rPr lang="pt-pt" b="0" i="0" u="none" baseline="0"/>
              <a:t>CONFIDENCIAL DA EMPRESA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54F5E3-88DF-B227-EA8C-C7F118DC58B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l" rtl="0"/>
            <a:fld id="{6C385236-B7BA-4938-9EA6-6DEC8CA653D7}" type="slidenum">
              <a:rPr/>
              <a:pPr/>
              <a:t>16</a:t>
            </a:fld>
            <a:endParaRPr lang="pt-pt"/>
          </a:p>
        </p:txBody>
      </p:sp>
      <p:graphicFrame>
        <p:nvGraphicFramePr>
          <p:cNvPr id="5" name="Tabelle 3">
            <a:extLst>
              <a:ext uri="{FF2B5EF4-FFF2-40B4-BE49-F238E27FC236}">
                <a16:creationId xmlns:a16="http://schemas.microsoft.com/office/drawing/2014/main" id="{F8AA7EC4-B40E-37C3-366E-DFE4E2D507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7084005"/>
              </p:ext>
            </p:extLst>
          </p:nvPr>
        </p:nvGraphicFramePr>
        <p:xfrm>
          <a:off x="475521" y="1261890"/>
          <a:ext cx="11233150" cy="49901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82899">
                  <a:extLst>
                    <a:ext uri="{9D8B030D-6E8A-4147-A177-3AD203B41FA5}">
                      <a16:colId xmlns:a16="http://schemas.microsoft.com/office/drawing/2014/main" val="3275750068"/>
                    </a:ext>
                  </a:extLst>
                </a:gridCol>
                <a:gridCol w="1552575">
                  <a:extLst>
                    <a:ext uri="{9D8B030D-6E8A-4147-A177-3AD203B41FA5}">
                      <a16:colId xmlns:a16="http://schemas.microsoft.com/office/drawing/2014/main" val="836064217"/>
                    </a:ext>
                  </a:extLst>
                </a:gridCol>
                <a:gridCol w="904875">
                  <a:extLst>
                    <a:ext uri="{9D8B030D-6E8A-4147-A177-3AD203B41FA5}">
                      <a16:colId xmlns:a16="http://schemas.microsoft.com/office/drawing/2014/main" val="1414140013"/>
                    </a:ext>
                  </a:extLst>
                </a:gridCol>
                <a:gridCol w="2084917">
                  <a:extLst>
                    <a:ext uri="{9D8B030D-6E8A-4147-A177-3AD203B41FA5}">
                      <a16:colId xmlns:a16="http://schemas.microsoft.com/office/drawing/2014/main" val="3015747701"/>
                    </a:ext>
                  </a:extLst>
                </a:gridCol>
                <a:gridCol w="1903942">
                  <a:extLst>
                    <a:ext uri="{9D8B030D-6E8A-4147-A177-3AD203B41FA5}">
                      <a16:colId xmlns:a16="http://schemas.microsoft.com/office/drawing/2014/main" val="2081704966"/>
                    </a:ext>
                  </a:extLst>
                </a:gridCol>
                <a:gridCol w="1903942">
                  <a:extLst>
                    <a:ext uri="{9D8B030D-6E8A-4147-A177-3AD203B41FA5}">
                      <a16:colId xmlns:a16="http://schemas.microsoft.com/office/drawing/2014/main" val="1323545143"/>
                    </a:ext>
                  </a:extLst>
                </a:gridCol>
              </a:tblGrid>
              <a:tr h="180035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endParaRPr lang="pt-pt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endParaRPr lang="pt-pt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pt" sz="800" b="0" i="0" u="none" strike="noStrike" baseline="0"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EU/UK</a:t>
                      </a:r>
                      <a:endParaRPr lang="pt-pt" sz="800" b="0" i="0" u="none" strike="noStrike" dirty="0">
                        <a:solidFill>
                          <a:srgbClr val="000000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</a:endParaRPr>
                    </a:p>
                  </a:txBody>
                  <a:tcPr marL="45720" marR="45720" marT="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5057838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pt-pt" sz="800" b="0" i="0" u="none" strike="noStrike" baseline="0"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Acessórios</a:t>
                      </a:r>
                      <a:r>
                        <a:rPr lang="pt-pt" sz="800" b="1" i="0" u="none" strike="noStrike" baseline="0"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 </a:t>
                      </a:r>
                      <a:endParaRPr lang="pt-pt" sz="800" b="1" i="0" u="none" strike="noStrike" dirty="0">
                        <a:solidFill>
                          <a:srgbClr val="000000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</a:endParaRPr>
                    </a:p>
                  </a:txBody>
                  <a:tcPr marL="45720" marR="4572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800" b="1" i="0" u="none" strike="noStrike">
                        <a:solidFill>
                          <a:srgbClr val="000000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</a:endParaRPr>
                    </a:p>
                  </a:txBody>
                  <a:tcPr marL="45720" marR="4572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pt-pt" sz="800" b="1" i="0" u="none" strike="noStrike">
                        <a:solidFill>
                          <a:srgbClr val="000000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</a:endParaRPr>
                    </a:p>
                  </a:txBody>
                  <a:tcPr marL="45720" marR="4572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800" b="0" i="0" u="none" strike="noStrike" baseline="0"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AERO 21B-0L PC BP36V Versão UE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</a:endParaRPr>
                    </a:p>
                  </a:txBody>
                  <a:tcPr marL="45720" marR="4572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800" b="0" i="0" u="none" strike="noStrike" baseline="0"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AERO 21B-W0M PCBP 36V Versão UE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</a:endParaRPr>
                    </a:p>
                  </a:txBody>
                  <a:tcPr marL="45720" marR="4572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800" b="0" i="0" u="none" strike="noStrike" baseline="0"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AERO 21B-W0M PC BP36V Versão UK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</a:endParaRPr>
                    </a:p>
                  </a:txBody>
                  <a:tcPr marL="45720" marR="4572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3524577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pt-pt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800" b="0" i="0" u="none" strike="noStrike" baseline="0"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107419700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800" b="0" i="0" u="none" strike="noStrike" baseline="0"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107419701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800" b="0" i="0" u="none" strike="noStrike" baseline="0"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107420743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407881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pt-pt" sz="800" b="0" i="0" u="none" strike="noStrike" baseline="0"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Tubos de extensão</a:t>
                      </a:r>
                      <a:endParaRPr lang="pt-pt" sz="800" b="1" i="0" u="none" strike="noStrike" dirty="0">
                        <a:solidFill>
                          <a:srgbClr val="000000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pt-pt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pt-pt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pt-pt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9290445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pt-pt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Tubo de extensão de aço D35X505MM CR</a:t>
                      </a:r>
                      <a:endParaRPr lang="pt-pt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pt" sz="800" b="0" i="0" u="none" strike="noStrike" baseline="0">
                          <a:effectLst/>
                        </a:rPr>
                        <a:t>302000770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pt" sz="12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•</a:t>
                      </a: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pt" sz="12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•</a:t>
                      </a: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pt" sz="12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•</a:t>
                      </a: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9958618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pt-pt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Kit de suporte de tubo Ø35 (gancho incl. parafuso)</a:t>
                      </a:r>
                      <a:endParaRPr lang="pt-pt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800" b="0" i="0" u="none" strike="noStrike" baseline="0">
                          <a:effectLst/>
                        </a:rPr>
                        <a:t>107407190</a:t>
                      </a:r>
                      <a:endParaRPr lang="pt-pt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pt" sz="12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•</a:t>
                      </a: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pt" sz="12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•</a:t>
                      </a: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pt" sz="12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•</a:t>
                      </a: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5950207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pt-pt" sz="800" b="0" i="0" u="none" strike="noStrike" baseline="0"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Mangueiras de aspiração</a:t>
                      </a:r>
                      <a:endParaRPr lang="pt-pt" sz="800" b="1" i="0" u="none" strike="noStrike" dirty="0">
                        <a:solidFill>
                          <a:srgbClr val="000000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pt-pt" sz="800" b="0" i="0" u="none" strike="noStrike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pt-pt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pt-pt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pt-pt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7469639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pt-pt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Mangueira de aspiração extremidade alta D32x3500 CPL cinzenta</a:t>
                      </a:r>
                      <a:endParaRPr lang="pt-pt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pt" sz="800" b="0" i="0" u="none" strike="noStrike" baseline="0">
                          <a:effectLst/>
                        </a:rPr>
                        <a:t>302002364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pt-pt" sz="800" b="0" i="0" u="none" strike="noStrike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pt-pt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pt" sz="12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•</a:t>
                      </a: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pt" sz="12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•</a:t>
                      </a: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0560939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pt-pt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Mangueira de aspiração D32x1800 CPL</a:t>
                      </a:r>
                      <a:endParaRPr lang="pt-pt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pt" sz="800" b="0" i="0" u="none" strike="noStrike" baseline="0">
                          <a:effectLst/>
                        </a:rPr>
                        <a:t>302002363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pt-pt" sz="800" b="0" i="0" u="none" strike="noStrike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pt" sz="12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•</a:t>
                      </a: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pt-pt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pt-pt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0140139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marL="0" algn="l" defTabSz="1023967" rtl="0" eaLnBrk="1" fontAlgn="b" latinLnBrk="0" hangingPunct="1">
                        <a:buNone/>
                      </a:pPr>
                      <a:r>
                        <a:rPr lang="pt-pt" sz="800" b="0" i="0" u="none" strike="noStrike" kern="1200" baseline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Bocais para pavimentos </a:t>
                      </a:r>
                      <a:endParaRPr lang="pt-pt" sz="800" u="none" strike="noStrike" kern="120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  <a:cs typeface="+mn-cs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pt-pt" sz="800" b="0" i="0" u="none" strike="noStrike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pt-pt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pt-pt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pt-pt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2853637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pt-pt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Bocal para pavimentos D36 W/D</a:t>
                      </a:r>
                      <a:endParaRPr lang="pt-pt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pt" sz="800" b="0" i="0" u="none" strike="noStrike" baseline="0">
                          <a:effectLst/>
                        </a:rPr>
                        <a:t>107402331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pt" sz="12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•</a:t>
                      </a: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pt" sz="12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•</a:t>
                      </a: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pt" sz="12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•</a:t>
                      </a:r>
                      <a:endParaRPr lang="pt-pt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4387665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marL="0" algn="l" defTabSz="1023967" rtl="0" eaLnBrk="1" fontAlgn="b" latinLnBrk="0" hangingPunct="1">
                        <a:buNone/>
                      </a:pPr>
                      <a:r>
                        <a:rPr lang="pt-pt" sz="800" b="0" i="0" u="none" strike="noStrike" kern="1200" baseline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Outros acessórios</a:t>
                      </a:r>
                      <a:endParaRPr lang="pt-pt" sz="800" u="none" strike="noStrike" kern="120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  <a:cs typeface="+mn-cs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pt-pt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pt-pt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pt-pt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3156299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pt-pt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Bocal universal D36X115</a:t>
                      </a:r>
                      <a:endParaRPr lang="pt-pt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pt" sz="800" b="0" i="0" u="none" strike="noStrike" baseline="0">
                          <a:effectLst/>
                        </a:rPr>
                        <a:t>14295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pt" sz="12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•</a:t>
                      </a: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pt-pt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pt-pt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8011838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pt-pt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Escova de sucção D36 preto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pt" sz="800" b="0" i="0" u="none" strike="noStrike" baseline="0">
                          <a:effectLst/>
                        </a:rPr>
                        <a:t>302002509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pt" sz="12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•</a:t>
                      </a: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pt" sz="12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•</a:t>
                      </a: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pt" sz="12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•</a:t>
                      </a: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2299121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marL="0" marR="0" lvl="0" indent="0" algn="l" defTabSz="102396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800" b="0" i="0" u="none" strike="noStrike" baseline="0">
                          <a:effectLst/>
                        </a:rPr>
                        <a:t>Adaptador de ferramenta com bocal de borracha</a:t>
                      </a:r>
                      <a:endParaRPr lang="pt-pt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pt" sz="800" b="0" i="0" u="none" strike="noStrike" baseline="0">
                          <a:effectLst/>
                        </a:rPr>
                        <a:t>107410036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pt-pt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pt" sz="12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•</a:t>
                      </a: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pt" sz="12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•</a:t>
                      </a: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5361905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marL="0" algn="l" defTabSz="1023967" rtl="0" eaLnBrk="1" fontAlgn="b" latinLnBrk="0" hangingPunct="1">
                        <a:buNone/>
                      </a:pPr>
                      <a:r>
                        <a:rPr lang="pt-pt" sz="800" b="0" i="0" u="none" strike="noStrike" kern="1200" baseline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Bateria e carregador</a:t>
                      </a: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pt-pt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pt-pt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pt-pt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5811379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marL="0" marR="0" lvl="0" indent="0" algn="l" defTabSz="102396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NBP60 36 V Li – Bateria compacta 6 Ah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pt" sz="800" b="0" i="0" u="none" strike="noStrike" baseline="0">
                          <a:effectLst/>
                        </a:rPr>
                        <a:t>106479020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pt" sz="12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•</a:t>
                      </a: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pt" sz="12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•</a:t>
                      </a: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pt" sz="12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•</a:t>
                      </a: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7908721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marL="0" marR="0" lvl="0" indent="0" algn="l" defTabSz="102396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NBP100 36V Li – Bateria compacta 10 Ah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pt" sz="800" b="0" i="0" u="none" strike="noStrike" baseline="0">
                          <a:effectLst/>
                        </a:rPr>
                        <a:t>106479021</a:t>
                      </a:r>
                      <a:endParaRPr lang="pt-pt" sz="8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pt-pt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endParaRPr lang="pt-pt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endParaRPr lang="pt-pt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7854401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marL="0" marR="0" lvl="0" indent="0" algn="l" defTabSz="102396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Carregador rápido NBC215 36V – sem fio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pt" sz="800" b="0" i="0" u="none" strike="noStrike" baseline="0">
                          <a:effectLst/>
                        </a:rPr>
                        <a:t>106476050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pt" sz="12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•</a:t>
                      </a: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pt" sz="12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•</a:t>
                      </a: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pt" sz="12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•</a:t>
                      </a: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4638862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marL="0" marR="0" lvl="0" indent="0" algn="l" defTabSz="102396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Cabo de carregamento EU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pt" sz="800" b="0" i="0" u="none" strike="noStrike" baseline="0">
                          <a:effectLst/>
                        </a:rPr>
                        <a:t>107424752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800" b="0" i="0" u="none" strike="noStrike" baseline="0">
                          <a:effectLst/>
                        </a:rPr>
                        <a:t>Comprimento de 1 m</a:t>
                      </a:r>
                      <a:endParaRPr lang="pt-pt" sz="800" b="0" i="1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pt" sz="12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•</a:t>
                      </a: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pt" sz="12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•</a:t>
                      </a: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pt-pt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4179190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marL="0" marR="0" lvl="0" indent="0" algn="l" defTabSz="102396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Cabo de carregamento UK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pt" sz="800" b="0" i="0" u="none" strike="noStrike" baseline="0">
                          <a:effectLst/>
                        </a:rPr>
                        <a:t>107424753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800" b="0" i="0" u="none" strike="noStrike" baseline="0">
                          <a:effectLst/>
                        </a:rPr>
                        <a:t>Comprimento de 1 m</a:t>
                      </a:r>
                      <a:endParaRPr lang="pt-pt" sz="800" b="0" i="1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pt-pt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pt-pt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pt" sz="12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•</a:t>
                      </a: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5497081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marL="0" marR="0" lvl="0" indent="0" algn="l" defTabSz="102396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Cabo de carregamento AU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pt" sz="800" b="0" i="0" u="none" strike="noStrike" baseline="0">
                          <a:effectLst/>
                        </a:rPr>
                        <a:t>107424754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800" b="0" i="0" u="none" strike="noStrike" baseline="0">
                          <a:effectLst/>
                        </a:rPr>
                        <a:t>Comprimento de 1 m</a:t>
                      </a:r>
                      <a:endParaRPr lang="pt-pt" sz="800" b="0" i="1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pt-pt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pt-pt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pt-pt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6444547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marL="0" marR="0" lvl="0" indent="0" algn="l" defTabSz="102396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Cabo de carregamento CN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pt" sz="800" b="0" i="0" u="none" strike="noStrike" baseline="0">
                          <a:effectLst/>
                        </a:rPr>
                        <a:t>107424755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800" b="0" i="0" u="none" strike="noStrike" baseline="0">
                          <a:effectLst/>
                        </a:rPr>
                        <a:t>Comprimento de 1 m</a:t>
                      </a:r>
                      <a:endParaRPr lang="pt-pt" sz="800" b="0" i="1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pt-pt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pt-pt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pt-pt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6506467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marL="0" marR="0" lvl="0" indent="0" algn="l" defTabSz="102396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Cabo de carregamento JP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pt" sz="800" b="0" i="0" u="none" strike="noStrike" baseline="0">
                          <a:effectLst/>
                        </a:rPr>
                        <a:t>107424756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800" b="0" i="0" u="none" strike="noStrike" baseline="0">
                          <a:effectLst/>
                        </a:rPr>
                        <a:t>Comprimento de 1 m</a:t>
                      </a:r>
                      <a:endParaRPr lang="pt-pt" sz="800" b="0" i="1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pt-pt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pt-pt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pt-pt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6740172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marL="0" marR="0" lvl="0" indent="0" algn="l" defTabSz="102396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800" b="0" i="0" u="none" strike="noStrike" baseline="0">
                          <a:effectLst/>
                          <a:latin typeface="+mn-lt"/>
                          <a:ea typeface="+mn-lt"/>
                          <a:cs typeface="+mn-lt"/>
                        </a:rPr>
                        <a:t>Cabo de carregamento US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pt-pt" sz="800" b="0" i="0" u="none" strike="noStrike" baseline="0">
                          <a:effectLst/>
                        </a:rPr>
                        <a:t>107424757</a:t>
                      </a:r>
                      <a:endParaRPr lang="pt-pt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800" b="0" i="0" u="none" strike="noStrike" baseline="0">
                          <a:effectLst/>
                        </a:rPr>
                        <a:t>Comprimento de 1 m</a:t>
                      </a:r>
                      <a:endParaRPr lang="pt-pt" sz="800" b="0" i="1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pt-p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pt-p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15170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438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8C67F4-132A-F5A0-6211-EA6A05C2A8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E8DA5-73C7-8FE5-B49A-4C080E550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pt-pt" b="1" i="0" u="none" baseline="0"/>
              <a:t>Agenda</a:t>
            </a:r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52718F69-EEB3-8E1D-9CC2-5D902B23A4E2}"/>
              </a:ext>
            </a:extLst>
          </p:cNvPr>
          <p:cNvSpPr>
            <a:spLocks noGrp="1"/>
          </p:cNvSpPr>
          <p:nvPr>
            <p:ph type="ftr" sz="quarter" idx="50"/>
          </p:nvPr>
        </p:nvSpPr>
        <p:spPr/>
        <p:txBody>
          <a:bodyPr/>
          <a:lstStyle/>
          <a:p>
            <a:pPr algn="l" rtl="0"/>
            <a:r>
              <a:rPr lang="pt-pt" b="0" i="0" u="none" baseline="0"/>
              <a:t>CONFIDENCIAL DA EMPRESA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19044244-6276-0B4A-7CE8-F3C2239B6742}"/>
              </a:ext>
            </a:extLst>
          </p:cNvPr>
          <p:cNvSpPr>
            <a:spLocks noGrp="1"/>
          </p:cNvSpPr>
          <p:nvPr>
            <p:ph type="sldNum" sz="quarter" idx="51"/>
          </p:nvPr>
        </p:nvSpPr>
        <p:spPr/>
        <p:txBody>
          <a:bodyPr/>
          <a:lstStyle/>
          <a:p>
            <a:pPr algn="l" rtl="0"/>
            <a:fld id="{6C385236-B7BA-4938-9EA6-6DEC8CA653D7}" type="slidenum">
              <a:rPr/>
              <a:pPr/>
              <a:t>17</a:t>
            </a:fld>
            <a:endParaRPr lang="pt-pt"/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0BBF521C-14B3-DB07-260F-82A6036A26F8}"/>
              </a:ext>
            </a:extLst>
          </p:cNvPr>
          <p:cNvSpPr txBox="1">
            <a:spLocks/>
          </p:cNvSpPr>
          <p:nvPr/>
        </p:nvSpPr>
        <p:spPr>
          <a:xfrm>
            <a:off x="1968167" y="1381125"/>
            <a:ext cx="4018296" cy="698238"/>
          </a:xfrm>
          <a:prstGeom prst="rect">
            <a:avLst/>
          </a:prstGeom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pt-pt" b="0" i="0" u="none" baseline="0">
                <a:solidFill>
                  <a:schemeClr val="bg2"/>
                </a:solidFill>
              </a:rPr>
              <a:t>Enquadramento e VP</a:t>
            </a:r>
            <a:endParaRPr lang="pt-pt" dirty="0">
              <a:solidFill>
                <a:schemeClr val="bg2"/>
              </a:solidFill>
            </a:endParaRPr>
          </a:p>
        </p:txBody>
      </p:sp>
      <p:sp>
        <p:nvSpPr>
          <p:cNvPr id="48" name="Text Placeholder 3">
            <a:extLst>
              <a:ext uri="{FF2B5EF4-FFF2-40B4-BE49-F238E27FC236}">
                <a16:creationId xmlns:a16="http://schemas.microsoft.com/office/drawing/2014/main" id="{80F2A975-B9D4-0D07-5D1A-45D89DF7E4B1}"/>
              </a:ext>
            </a:extLst>
          </p:cNvPr>
          <p:cNvSpPr txBox="1">
            <a:spLocks/>
          </p:cNvSpPr>
          <p:nvPr/>
        </p:nvSpPr>
        <p:spPr>
          <a:xfrm>
            <a:off x="1968167" y="2222844"/>
            <a:ext cx="4018296" cy="698238"/>
          </a:xfrm>
          <a:prstGeom prst="rect">
            <a:avLst/>
          </a:prstGeom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pt-pt" b="0" i="0" u="none" baseline="0">
                <a:solidFill>
                  <a:schemeClr val="bg2"/>
                </a:solidFill>
              </a:rPr>
              <a:t>Segmento alvo</a:t>
            </a:r>
            <a:endParaRPr lang="pt-pt" dirty="0">
              <a:solidFill>
                <a:schemeClr val="bg2"/>
              </a:solidFill>
            </a:endParaRP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4DB87FF1-103B-F79C-425F-B645DE51799B}"/>
              </a:ext>
            </a:extLst>
          </p:cNvPr>
          <p:cNvSpPr txBox="1">
            <a:spLocks/>
          </p:cNvSpPr>
          <p:nvPr/>
        </p:nvSpPr>
        <p:spPr>
          <a:xfrm>
            <a:off x="1968167" y="3064563"/>
            <a:ext cx="4018296" cy="698238"/>
          </a:xfrm>
          <a:prstGeom prst="rect">
            <a:avLst/>
          </a:prstGeom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pt-pt" b="0" i="0" u="none" baseline="0">
                <a:solidFill>
                  <a:schemeClr val="bg2"/>
                </a:solidFill>
              </a:rPr>
              <a:t>Aspirador a bateria novo</a:t>
            </a:r>
            <a:endParaRPr lang="pt-pt" dirty="0">
              <a:solidFill>
                <a:schemeClr val="bg2"/>
              </a:solidFill>
            </a:endParaRPr>
          </a:p>
        </p:txBody>
      </p:sp>
      <p:sp>
        <p:nvSpPr>
          <p:cNvPr id="50" name="Text Placeholder 5">
            <a:extLst>
              <a:ext uri="{FF2B5EF4-FFF2-40B4-BE49-F238E27FC236}">
                <a16:creationId xmlns:a16="http://schemas.microsoft.com/office/drawing/2014/main" id="{78D48F5E-8080-232A-F14F-85A2B070F950}"/>
              </a:ext>
            </a:extLst>
          </p:cNvPr>
          <p:cNvSpPr txBox="1">
            <a:spLocks/>
          </p:cNvSpPr>
          <p:nvPr/>
        </p:nvSpPr>
        <p:spPr>
          <a:xfrm>
            <a:off x="1968167" y="3906282"/>
            <a:ext cx="4018296" cy="698238"/>
          </a:xfrm>
          <a:prstGeom prst="rect">
            <a:avLst/>
          </a:prstGeom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pt-pt" b="0" i="0" u="none" baseline="0"/>
              <a:t>Principais pontos de venda</a:t>
            </a:r>
          </a:p>
        </p:txBody>
      </p:sp>
      <p:sp>
        <p:nvSpPr>
          <p:cNvPr id="51" name="Text Placeholder 6">
            <a:extLst>
              <a:ext uri="{FF2B5EF4-FFF2-40B4-BE49-F238E27FC236}">
                <a16:creationId xmlns:a16="http://schemas.microsoft.com/office/drawing/2014/main" id="{A7DFAADA-CB09-4F1C-3979-090A44F80934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968167" y="4748001"/>
            <a:ext cx="4018296" cy="698238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pt-pt" dirty="0">
                <a:solidFill>
                  <a:schemeClr val="bg2"/>
                </a:solidFill>
              </a:rPr>
              <a:t>Outros</a:t>
            </a:r>
            <a:endParaRPr lang="pt-pt" b="0" i="0" u="none" baseline="0" dirty="0">
              <a:solidFill>
                <a:schemeClr val="bg2"/>
              </a:solidFill>
            </a:endParaRPr>
          </a:p>
        </p:txBody>
      </p:sp>
      <p:sp>
        <p:nvSpPr>
          <p:cNvPr id="53" name="Text Placeholder 8">
            <a:extLst>
              <a:ext uri="{FF2B5EF4-FFF2-40B4-BE49-F238E27FC236}">
                <a16:creationId xmlns:a16="http://schemas.microsoft.com/office/drawing/2014/main" id="{6F4A319B-583F-F569-477F-974A4E8305C1}"/>
              </a:ext>
            </a:extLst>
          </p:cNvPr>
          <p:cNvSpPr txBox="1">
            <a:spLocks/>
          </p:cNvSpPr>
          <p:nvPr/>
        </p:nvSpPr>
        <p:spPr>
          <a:xfrm>
            <a:off x="1117600" y="1381125"/>
            <a:ext cx="698400" cy="69823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pt-pt" b="1" i="0" u="none" baseline="0"/>
              <a:t>1</a:t>
            </a:r>
            <a:endParaRPr lang="pt-pt" dirty="0"/>
          </a:p>
        </p:txBody>
      </p:sp>
      <p:sp>
        <p:nvSpPr>
          <p:cNvPr id="54" name="Text Placeholder 9">
            <a:extLst>
              <a:ext uri="{FF2B5EF4-FFF2-40B4-BE49-F238E27FC236}">
                <a16:creationId xmlns:a16="http://schemas.microsoft.com/office/drawing/2014/main" id="{AE55766F-C90C-E4DD-7FF1-6605C44F9498}"/>
              </a:ext>
            </a:extLst>
          </p:cNvPr>
          <p:cNvSpPr txBox="1">
            <a:spLocks/>
          </p:cNvSpPr>
          <p:nvPr/>
        </p:nvSpPr>
        <p:spPr>
          <a:xfrm>
            <a:off x="1117600" y="2222844"/>
            <a:ext cx="698400" cy="69823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pt-pt" b="1" i="0" u="none" baseline="0"/>
              <a:t>2</a:t>
            </a:r>
            <a:endParaRPr lang="pt-pt" dirty="0"/>
          </a:p>
        </p:txBody>
      </p:sp>
      <p:sp>
        <p:nvSpPr>
          <p:cNvPr id="55" name="Text Placeholder 10">
            <a:extLst>
              <a:ext uri="{FF2B5EF4-FFF2-40B4-BE49-F238E27FC236}">
                <a16:creationId xmlns:a16="http://schemas.microsoft.com/office/drawing/2014/main" id="{B8FF2E2F-44D2-3445-1861-8540649EE2E3}"/>
              </a:ext>
            </a:extLst>
          </p:cNvPr>
          <p:cNvSpPr txBox="1">
            <a:spLocks/>
          </p:cNvSpPr>
          <p:nvPr/>
        </p:nvSpPr>
        <p:spPr>
          <a:xfrm>
            <a:off x="1117600" y="3064563"/>
            <a:ext cx="698400" cy="69823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pt-pt" b="1" i="0" u="none" baseline="0"/>
              <a:t>3</a:t>
            </a:r>
            <a:endParaRPr lang="pt-pt" dirty="0"/>
          </a:p>
        </p:txBody>
      </p:sp>
      <p:sp>
        <p:nvSpPr>
          <p:cNvPr id="56" name="Text Placeholder 11">
            <a:extLst>
              <a:ext uri="{FF2B5EF4-FFF2-40B4-BE49-F238E27FC236}">
                <a16:creationId xmlns:a16="http://schemas.microsoft.com/office/drawing/2014/main" id="{5E9BA494-0CD2-4A1B-1A0A-A16984F218CF}"/>
              </a:ext>
            </a:extLst>
          </p:cNvPr>
          <p:cNvSpPr txBox="1">
            <a:spLocks/>
          </p:cNvSpPr>
          <p:nvPr/>
        </p:nvSpPr>
        <p:spPr>
          <a:xfrm>
            <a:off x="1117600" y="3906282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pt-pt" b="1" i="0" u="none" baseline="0"/>
              <a:t>4</a:t>
            </a:r>
            <a:endParaRPr lang="pt-pt" dirty="0"/>
          </a:p>
        </p:txBody>
      </p:sp>
      <p:sp>
        <p:nvSpPr>
          <p:cNvPr id="57" name="Text Placeholder 12">
            <a:extLst>
              <a:ext uri="{FF2B5EF4-FFF2-40B4-BE49-F238E27FC236}">
                <a16:creationId xmlns:a16="http://schemas.microsoft.com/office/drawing/2014/main" id="{56F4C55F-DD1A-2D73-3645-34EAC54E60DE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117600" y="4748001"/>
            <a:ext cx="698400" cy="698238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rtl="0"/>
            <a:r>
              <a:rPr lang="pt-pt" b="1" i="0" u="none" baseline="0" dirty="0"/>
              <a:t>5</a:t>
            </a:r>
          </a:p>
        </p:txBody>
      </p:sp>
      <p:pic>
        <p:nvPicPr>
          <p:cNvPr id="7" name="Picture Placeholder 12">
            <a:extLst>
              <a:ext uri="{FF2B5EF4-FFF2-40B4-BE49-F238E27FC236}">
                <a16:creationId xmlns:a16="http://schemas.microsoft.com/office/drawing/2014/main" id="{CBC8FB95-32E4-BB2C-6AD2-B470396793A8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05539" y="0"/>
            <a:ext cx="5986461" cy="6273800"/>
          </a:xfrm>
        </p:spPr>
      </p:pic>
    </p:spTree>
    <p:extLst>
      <p:ext uri="{BB962C8B-B14F-4D97-AF65-F5344CB8AC3E}">
        <p14:creationId xmlns:p14="http://schemas.microsoft.com/office/powerpoint/2010/main" val="115684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FBE886-3AA9-984A-8257-BBF439B21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3FD3046-D7FD-F510-A2F0-13E84EF2160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6317" y="1261890"/>
            <a:ext cx="5079365" cy="5079365"/>
          </a:xfrm>
          <a:prstGeom prst="rect">
            <a:avLst/>
          </a:prstGeom>
        </p:spPr>
      </p:pic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A9A25525-48D5-8274-1BFC-C5468C5B716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11" imgH="411" progId="TCLayout.ActiveDocument.1">
                  <p:embed/>
                </p:oleObj>
              </mc:Choice>
              <mc:Fallback>
                <p:oleObj name="think-cell Slide" r:id="rId4" imgW="411" imgH="411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9A25525-48D5-8274-1BFC-C5468C5B71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0ACAF3-D75B-9260-5EA6-6B593A563633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l" rtl="0"/>
            <a:r>
              <a:rPr lang="pt-pt" b="0" i="0" u="none" baseline="0"/>
              <a:t>CONFIDENCIAL DA EMPRESA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94A70F-5576-DB93-9229-9126168EAE2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l" rtl="0"/>
            <a:fld id="{6C385236-B7BA-4938-9EA6-6DEC8CA653D7}" type="slidenum">
              <a:rPr/>
              <a:pPr/>
              <a:t>18</a:t>
            </a:fld>
            <a:endParaRPr lang="pt-pt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8DB3158-F4D1-2AAC-5A8A-53D6E9D4D3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l" rtl="0"/>
            <a:r>
              <a:rPr lang="pt-pt" b="0" i="0" u="none" baseline="0"/>
              <a:t>Principais pontos de venda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716B101-570D-3E81-4973-136BBA2D5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pPr algn="l" rtl="0"/>
            <a:r>
              <a:rPr lang="pt-pt" b="1" i="0" u="none" baseline="0"/>
              <a:t>4 | Características do AERO battery </a:t>
            </a:r>
            <a:endParaRPr lang="pt-pt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2F75969-C502-EAAE-8EBB-113770E85202}"/>
              </a:ext>
            </a:extLst>
          </p:cNvPr>
          <p:cNvSpPr txBox="1"/>
          <p:nvPr/>
        </p:nvSpPr>
        <p:spPr>
          <a:xfrm>
            <a:off x="7934323" y="2282402"/>
            <a:ext cx="3773201" cy="483081"/>
          </a:xfrm>
          <a:prstGeom prst="rect">
            <a:avLst/>
          </a:prstGeom>
          <a:noFill/>
        </p:spPr>
        <p:txBody>
          <a:bodyPr wrap="square" lIns="0" tIns="0" rIns="0" bIns="91440" rtlCol="0" anchor="t" anchorCtr="0">
            <a:spAutoFit/>
          </a:bodyPr>
          <a:lstStyle/>
          <a:p>
            <a:pPr algn="r" rtl="0">
              <a:lnSpc>
                <a:spcPct val="120000"/>
              </a:lnSpc>
            </a:pPr>
            <a:r>
              <a:rPr lang="pt-pt" sz="1100" b="0" i="0" u="none" baseline="0" dirty="0">
                <a:latin typeface="+mj-lt"/>
                <a:ea typeface="+mj-lt"/>
                <a:cs typeface="+mj-lt"/>
              </a:rPr>
              <a:t>Sistema de gestão de bateria (BMS) integrado</a:t>
            </a:r>
          </a:p>
          <a:p>
            <a:pPr algn="r" rtl="0">
              <a:lnSpc>
                <a:spcPct val="120000"/>
              </a:lnSpc>
            </a:pPr>
            <a:r>
              <a:rPr lang="pt-pt" sz="1100" b="0" i="0" u="none" baseline="0" dirty="0"/>
              <a:t>Sistema de proteção da bateria que controla tensões, temperaturas, etc.</a:t>
            </a:r>
          </a:p>
        </p:txBody>
      </p:sp>
      <p:cxnSp>
        <p:nvCxnSpPr>
          <p:cNvPr id="29" name="Straight Arrow Connector 88">
            <a:extLst>
              <a:ext uri="{FF2B5EF4-FFF2-40B4-BE49-F238E27FC236}">
                <a16:creationId xmlns:a16="http://schemas.microsoft.com/office/drawing/2014/main" id="{06D90BB0-6F29-8571-95A2-E8B3A0975FE8}"/>
              </a:ext>
            </a:extLst>
          </p:cNvPr>
          <p:cNvCxnSpPr>
            <a:cxnSpLocks/>
          </p:cNvCxnSpPr>
          <p:nvPr/>
        </p:nvCxnSpPr>
        <p:spPr>
          <a:xfrm flipH="1">
            <a:off x="7786936" y="2886431"/>
            <a:ext cx="3929542" cy="0"/>
          </a:xfrm>
          <a:prstGeom prst="straightConnector1">
            <a:avLst/>
          </a:prstGeom>
          <a:ln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FD82A76C-EF29-A549-FB79-C04297108DC1}"/>
              </a:ext>
            </a:extLst>
          </p:cNvPr>
          <p:cNvSpPr txBox="1"/>
          <p:nvPr/>
        </p:nvSpPr>
        <p:spPr>
          <a:xfrm>
            <a:off x="475521" y="2386806"/>
            <a:ext cx="3565359" cy="483081"/>
          </a:xfrm>
          <a:prstGeom prst="rect">
            <a:avLst/>
          </a:prstGeom>
          <a:noFill/>
        </p:spPr>
        <p:txBody>
          <a:bodyPr wrap="square" lIns="0" tIns="0" rIns="0" bIns="91440" rtlCol="0" anchor="t" anchorCtr="0">
            <a:spAutoFit/>
          </a:bodyPr>
          <a:lstStyle/>
          <a:p>
            <a:pPr algn="l" rtl="0">
              <a:lnSpc>
                <a:spcPct val="120000"/>
              </a:lnSpc>
            </a:pPr>
            <a:r>
              <a:rPr lang="pt-pt" sz="1100" b="0" i="0" u="none" baseline="0" dirty="0">
                <a:latin typeface="+mj-lt"/>
                <a:ea typeface="+mj-lt"/>
                <a:cs typeface="+mj-lt"/>
              </a:rPr>
              <a:t>Turbina profissional de elevada eficiência</a:t>
            </a:r>
            <a:endParaRPr lang="pt-pt" sz="1100" dirty="0">
              <a:latin typeface="+mj-lt"/>
            </a:endParaRPr>
          </a:p>
          <a:p>
            <a:pPr algn="l" rtl="0">
              <a:lnSpc>
                <a:spcPct val="120000"/>
              </a:lnSpc>
            </a:pPr>
            <a:r>
              <a:rPr lang="pt-pt" sz="1100" b="0" i="0" u="none" baseline="0" dirty="0"/>
              <a:t>Com fluxo de ar de 3600 l/min, o melhor desempenho da sua classe</a:t>
            </a:r>
            <a:endParaRPr lang="pt-pt" sz="1100" dirty="0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35D02DF-F2E0-7D05-A09A-09D0CD28E305}"/>
              </a:ext>
            </a:extLst>
          </p:cNvPr>
          <p:cNvCxnSpPr>
            <a:cxnSpLocks/>
          </p:cNvCxnSpPr>
          <p:nvPr/>
        </p:nvCxnSpPr>
        <p:spPr>
          <a:xfrm>
            <a:off x="479425" y="2989616"/>
            <a:ext cx="3674366" cy="0"/>
          </a:xfrm>
          <a:prstGeom prst="straightConnector1">
            <a:avLst/>
          </a:prstGeom>
          <a:ln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FDBA1003-CE58-102A-0B79-2B6AB8794B63}"/>
              </a:ext>
            </a:extLst>
          </p:cNvPr>
          <p:cNvSpPr txBox="1"/>
          <p:nvPr/>
        </p:nvSpPr>
        <p:spPr>
          <a:xfrm>
            <a:off x="7934322" y="5025783"/>
            <a:ext cx="3773201" cy="686213"/>
          </a:xfrm>
          <a:prstGeom prst="rect">
            <a:avLst/>
          </a:prstGeom>
          <a:noFill/>
        </p:spPr>
        <p:txBody>
          <a:bodyPr wrap="square" lIns="0" tIns="0" rIns="0" bIns="91440" rtlCol="0" anchor="t" anchorCtr="0">
            <a:spAutoFit/>
          </a:bodyPr>
          <a:lstStyle/>
          <a:p>
            <a:pPr algn="r" rtl="0">
              <a:lnSpc>
                <a:spcPct val="120000"/>
              </a:lnSpc>
            </a:pPr>
            <a:r>
              <a:rPr lang="pt-pt" sz="1100" b="0" i="0" u="none" baseline="0" dirty="0">
                <a:latin typeface="+mj-lt"/>
                <a:ea typeface="+mj-lt"/>
                <a:cs typeface="+mj-lt"/>
              </a:rPr>
              <a:t>Liberdade da leveza sem cabo e pegada reduzida</a:t>
            </a:r>
          </a:p>
          <a:p>
            <a:pPr algn="r" rtl="0">
              <a:lnSpc>
                <a:spcPct val="120000"/>
              </a:lnSpc>
            </a:pPr>
            <a:r>
              <a:rPr lang="pt-pt" sz="1100" b="0" i="0" u="none" baseline="0" dirty="0"/>
              <a:t>Mantenha a limpeza sem limites - utilização rápida e móvel quando é necessária urgentemente uma elevada potência de aspiração</a:t>
            </a:r>
            <a:endParaRPr lang="pt-pt" sz="1100" dirty="0"/>
          </a:p>
        </p:txBody>
      </p:sp>
      <p:cxnSp>
        <p:nvCxnSpPr>
          <p:cNvPr id="52" name="Straight Arrow Connector 88">
            <a:extLst>
              <a:ext uri="{FF2B5EF4-FFF2-40B4-BE49-F238E27FC236}">
                <a16:creationId xmlns:a16="http://schemas.microsoft.com/office/drawing/2014/main" id="{89994707-09E7-22F9-B085-33EF5AA34AE8}"/>
              </a:ext>
            </a:extLst>
          </p:cNvPr>
          <p:cNvCxnSpPr>
            <a:cxnSpLocks/>
          </p:cNvCxnSpPr>
          <p:nvPr/>
        </p:nvCxnSpPr>
        <p:spPr>
          <a:xfrm flipH="1">
            <a:off x="7562850" y="5850310"/>
            <a:ext cx="4144675" cy="0"/>
          </a:xfrm>
          <a:prstGeom prst="straightConnector1">
            <a:avLst/>
          </a:prstGeom>
          <a:ln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FE3E3F6-3C3E-0AAE-4E58-5D21A35FA962}"/>
              </a:ext>
            </a:extLst>
          </p:cNvPr>
          <p:cNvGrpSpPr/>
          <p:nvPr/>
        </p:nvGrpSpPr>
        <p:grpSpPr>
          <a:xfrm>
            <a:off x="6991350" y="1407811"/>
            <a:ext cx="4716176" cy="686213"/>
            <a:chOff x="6991350" y="1407811"/>
            <a:chExt cx="4716176" cy="68621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5215AB1-8EB5-64CC-1958-6E537A2FFFAB}"/>
                </a:ext>
              </a:extLst>
            </p:cNvPr>
            <p:cNvSpPr txBox="1"/>
            <p:nvPr/>
          </p:nvSpPr>
          <p:spPr>
            <a:xfrm>
              <a:off x="7934325" y="1407811"/>
              <a:ext cx="3773201" cy="686213"/>
            </a:xfrm>
            <a:prstGeom prst="rect">
              <a:avLst/>
            </a:prstGeom>
            <a:noFill/>
          </p:spPr>
          <p:txBody>
            <a:bodyPr wrap="square" lIns="0" tIns="0" rIns="0" bIns="91440" rtlCol="0" anchor="t" anchorCtr="0">
              <a:spAutoFit/>
            </a:bodyPr>
            <a:lstStyle/>
            <a:p>
              <a:pPr algn="r" rtl="0">
                <a:lnSpc>
                  <a:spcPct val="120000"/>
                </a:lnSpc>
              </a:pPr>
              <a:r>
                <a:rPr lang="pt-pt" sz="1100" b="0" i="0" u="none" baseline="0">
                  <a:latin typeface="+mj-lt"/>
                  <a:ea typeface="+mj-lt"/>
                  <a:cs typeface="+mj-lt"/>
                </a:rPr>
                <a:t>Compartimento da bateria protegido</a:t>
              </a:r>
              <a:br>
                <a:rPr lang="pt-pt" sz="1100">
                  <a:latin typeface="+mj-lt"/>
                </a:rPr>
              </a:br>
              <a:r>
                <a:rPr lang="pt-pt" sz="1100" b="0" i="0" u="none" baseline="0"/>
                <a:t>Bateria protegida contra pó e outras influências </a:t>
              </a:r>
              <a:br>
                <a:rPr lang="pt-pt" sz="1100"/>
              </a:br>
              <a:r>
                <a:rPr lang="pt-pt" sz="1100" b="0" i="0" u="none" baseline="0"/>
                <a:t>- substituição fácil da bateria</a:t>
              </a:r>
              <a:endParaRPr lang="pt-pt" sz="1100" dirty="0"/>
            </a:p>
          </p:txBody>
        </p:sp>
        <p:cxnSp>
          <p:nvCxnSpPr>
            <p:cNvPr id="2" name="Straight Arrow Connector 88">
              <a:extLst>
                <a:ext uri="{FF2B5EF4-FFF2-40B4-BE49-F238E27FC236}">
                  <a16:creationId xmlns:a16="http://schemas.microsoft.com/office/drawing/2014/main" id="{43E0BE21-1696-F33D-C780-73F618571ED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91350" y="2092212"/>
              <a:ext cx="4716175" cy="0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B53EF17A-9996-61C0-4B92-C655135F2B83}"/>
              </a:ext>
            </a:extLst>
          </p:cNvPr>
          <p:cNvSpPr txBox="1"/>
          <p:nvPr/>
        </p:nvSpPr>
        <p:spPr>
          <a:xfrm>
            <a:off x="475521" y="1297797"/>
            <a:ext cx="3574311" cy="686213"/>
          </a:xfrm>
          <a:prstGeom prst="rect">
            <a:avLst/>
          </a:prstGeom>
          <a:noFill/>
        </p:spPr>
        <p:txBody>
          <a:bodyPr wrap="square" lIns="0" tIns="0" rIns="0" bIns="91440" rtlCol="0" anchor="t" anchorCtr="0">
            <a:spAutoFit/>
          </a:bodyPr>
          <a:lstStyle/>
          <a:p>
            <a:pPr algn="l" rtl="0">
              <a:lnSpc>
                <a:spcPct val="120000"/>
              </a:lnSpc>
            </a:pPr>
            <a:r>
              <a:rPr lang="pt-pt" sz="1100" b="0" i="0" u="none" baseline="0" dirty="0">
                <a:latin typeface="+mj-lt"/>
                <a:ea typeface="+mj-lt"/>
                <a:cs typeface="+mj-lt"/>
              </a:rPr>
              <a:t>Nova bateria NBP desenvolvida pela Nilfisk</a:t>
            </a:r>
            <a:br>
              <a:rPr lang="pt-pt" sz="1100" b="0" i="0" u="none" strike="noStrike" dirty="0">
                <a:effectLst/>
              </a:rPr>
            </a:br>
            <a:r>
              <a:rPr lang="pt-pt" sz="1100" b="0" i="0" u="none" strike="noStrike" baseline="0" dirty="0">
                <a:effectLst/>
              </a:rPr>
              <a:t>Alto desempenho e eficiência com bateria desenvolvida pela própria Nilfisk </a:t>
            </a:r>
            <a:r>
              <a:rPr lang="pt-pt" sz="1100" b="0" i="0" u="none" baseline="0" dirty="0"/>
              <a:t> -</a:t>
            </a:r>
            <a:r>
              <a:rPr lang="pt-pt" sz="1100" b="0" i="0" u="none" strike="noStrike" baseline="0" dirty="0">
                <a:effectLst/>
              </a:rPr>
              <a:t> até 500 ciclos de carregamento possíveis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ABD38D7-938A-ADD6-0F28-DFAF9A766C54}"/>
              </a:ext>
            </a:extLst>
          </p:cNvPr>
          <p:cNvCxnSpPr>
            <a:cxnSpLocks/>
          </p:cNvCxnSpPr>
          <p:nvPr/>
        </p:nvCxnSpPr>
        <p:spPr>
          <a:xfrm>
            <a:off x="479425" y="2111644"/>
            <a:ext cx="3773488" cy="0"/>
          </a:xfrm>
          <a:prstGeom prst="straightConnector1">
            <a:avLst/>
          </a:prstGeom>
          <a:ln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E6498DD1-8076-6B8B-283C-71514CB428A6}"/>
              </a:ext>
            </a:extLst>
          </p:cNvPr>
          <p:cNvSpPr txBox="1"/>
          <p:nvPr/>
        </p:nvSpPr>
        <p:spPr>
          <a:xfrm>
            <a:off x="475521" y="3271315"/>
            <a:ext cx="3563079" cy="483081"/>
          </a:xfrm>
          <a:prstGeom prst="rect">
            <a:avLst/>
          </a:prstGeom>
          <a:noFill/>
        </p:spPr>
        <p:txBody>
          <a:bodyPr wrap="square" lIns="0" tIns="0" rIns="0" bIns="91440" rtlCol="0" anchor="t" anchorCtr="0">
            <a:spAutoFit/>
          </a:bodyPr>
          <a:lstStyle/>
          <a:p>
            <a:pPr algn="l" rtl="0">
              <a:lnSpc>
                <a:spcPct val="120000"/>
              </a:lnSpc>
            </a:pPr>
            <a:r>
              <a:rPr lang="pt-pt" sz="1100" b="0" i="0" u="none" baseline="0" dirty="0">
                <a:latin typeface="+mj-lt"/>
                <a:ea typeface="+mj-lt"/>
                <a:cs typeface="+mj-lt"/>
              </a:rPr>
              <a:t>Pontos de contacto destacados coloridos</a:t>
            </a:r>
          </a:p>
          <a:p>
            <a:pPr algn="l" rtl="0">
              <a:lnSpc>
                <a:spcPct val="120000"/>
              </a:lnSpc>
            </a:pPr>
            <a:r>
              <a:rPr lang="pt-pt" sz="1100" b="0" i="0" u="none" baseline="0" dirty="0"/>
              <a:t>A interface de utilizador intuitiva garante uma operação contínua</a:t>
            </a:r>
            <a:endParaRPr lang="pt-pt" sz="1100" dirty="0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C66CAA1-76AD-06F1-A721-8A15226A32A9}"/>
              </a:ext>
            </a:extLst>
          </p:cNvPr>
          <p:cNvCxnSpPr>
            <a:cxnSpLocks/>
          </p:cNvCxnSpPr>
          <p:nvPr/>
        </p:nvCxnSpPr>
        <p:spPr>
          <a:xfrm>
            <a:off x="479425" y="3882030"/>
            <a:ext cx="3353155" cy="0"/>
          </a:xfrm>
          <a:prstGeom prst="straightConnector1">
            <a:avLst/>
          </a:prstGeom>
          <a:ln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87EDF79-AD05-1A84-4980-DC65432EE981}"/>
              </a:ext>
            </a:extLst>
          </p:cNvPr>
          <p:cNvGrpSpPr/>
          <p:nvPr/>
        </p:nvGrpSpPr>
        <p:grpSpPr>
          <a:xfrm>
            <a:off x="475521" y="4192754"/>
            <a:ext cx="3811366" cy="686213"/>
            <a:chOff x="475521" y="4240379"/>
            <a:chExt cx="3811366" cy="686213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4E3A445-67D5-E91E-35FB-7EF4EE38B98F}"/>
                </a:ext>
              </a:extLst>
            </p:cNvPr>
            <p:cNvSpPr txBox="1"/>
            <p:nvPr/>
          </p:nvSpPr>
          <p:spPr>
            <a:xfrm>
              <a:off x="475521" y="4240379"/>
              <a:ext cx="3563079" cy="686213"/>
            </a:xfrm>
            <a:prstGeom prst="rect">
              <a:avLst/>
            </a:prstGeom>
            <a:noFill/>
          </p:spPr>
          <p:txBody>
            <a:bodyPr wrap="square" lIns="0" tIns="0" rIns="0" bIns="91440" rtlCol="0" anchor="t" anchorCtr="0">
              <a:spAutoFit/>
            </a:bodyPr>
            <a:lstStyle/>
            <a:p>
              <a:pPr algn="l" rtl="0">
                <a:lnSpc>
                  <a:spcPct val="120000"/>
                </a:lnSpc>
              </a:pPr>
              <a:r>
                <a:rPr lang="pt-pt" sz="1100" b="0" i="0" u="none" baseline="0">
                  <a:latin typeface="+mj-lt"/>
                  <a:ea typeface="+mj-lt"/>
                  <a:cs typeface="+mj-lt"/>
                </a:rPr>
                <a:t>Ruído de funcionamento muito silencioso e agradável</a:t>
              </a:r>
            </a:p>
            <a:p>
              <a:pPr algn="l" rtl="0">
                <a:lnSpc>
                  <a:spcPct val="120000"/>
                </a:lnSpc>
              </a:pPr>
              <a:r>
                <a:rPr lang="pt-pt" sz="1100" b="0" i="0" u="none" baseline="0"/>
                <a:t>Permite a limpeza em áreas sensíveis ao ruído e </a:t>
              </a:r>
              <a:br>
                <a:rPr lang="pt-pt" sz="1100"/>
              </a:br>
              <a:r>
                <a:rPr lang="pt-pt" sz="1100" b="0" i="0" u="none" baseline="0"/>
                <a:t>durante o dia</a:t>
              </a:r>
              <a:endParaRPr lang="pt-pt" sz="1100" dirty="0"/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8AACEE0A-DFAE-A535-AE24-AFFF42A8A611}"/>
                </a:ext>
              </a:extLst>
            </p:cNvPr>
            <p:cNvCxnSpPr>
              <a:cxnSpLocks/>
            </p:cNvCxnSpPr>
            <p:nvPr/>
          </p:nvCxnSpPr>
          <p:spPr>
            <a:xfrm>
              <a:off x="475521" y="4926592"/>
              <a:ext cx="3811366" cy="0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4ED438A-FF99-A725-6F14-E578E2B5EFF8}"/>
              </a:ext>
            </a:extLst>
          </p:cNvPr>
          <p:cNvGrpSpPr/>
          <p:nvPr/>
        </p:nvGrpSpPr>
        <p:grpSpPr>
          <a:xfrm>
            <a:off x="7934324" y="3160168"/>
            <a:ext cx="3773202" cy="686213"/>
            <a:chOff x="7934324" y="3257765"/>
            <a:chExt cx="3773202" cy="68621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1A3AA2D-7677-1B95-C5DC-04A43AB35A6D}"/>
                </a:ext>
              </a:extLst>
            </p:cNvPr>
            <p:cNvSpPr txBox="1"/>
            <p:nvPr/>
          </p:nvSpPr>
          <p:spPr>
            <a:xfrm>
              <a:off x="8144446" y="3257765"/>
              <a:ext cx="3563080" cy="686213"/>
            </a:xfrm>
            <a:prstGeom prst="rect">
              <a:avLst/>
            </a:prstGeom>
            <a:noFill/>
          </p:spPr>
          <p:txBody>
            <a:bodyPr wrap="square" lIns="0" tIns="0" rIns="0" bIns="91440" rtlCol="0" anchor="t" anchorCtr="0">
              <a:spAutoFit/>
            </a:bodyPr>
            <a:lstStyle/>
            <a:p>
              <a:pPr algn="r" rtl="0">
                <a:lnSpc>
                  <a:spcPct val="120000"/>
                </a:lnSpc>
              </a:pPr>
              <a:r>
                <a:rPr lang="pt-pt" sz="1100" b="0" i="0" u="none" baseline="0" dirty="0">
                  <a:latin typeface="+mj-lt"/>
                  <a:ea typeface="+mj-lt"/>
                  <a:cs typeface="+mj-lt"/>
                </a:rPr>
                <a:t>Elemento filtrante PET lavável</a:t>
              </a:r>
              <a:endParaRPr lang="pt-pt" sz="1100" dirty="0">
                <a:latin typeface="+mj-lt"/>
              </a:endParaRPr>
            </a:p>
            <a:p>
              <a:pPr algn="r" rtl="0">
                <a:lnSpc>
                  <a:spcPct val="120000"/>
                </a:lnSpc>
              </a:pPr>
              <a:r>
                <a:rPr lang="pt-pt" sz="1100" b="0" i="0" u="none" baseline="0" dirty="0"/>
                <a:t>Filtragem de alta qualidade, longa vida útil, durável e adequada para utilização húmida/seca</a:t>
              </a:r>
              <a:endParaRPr lang="pt-pt" sz="1100" i="1" dirty="0"/>
            </a:p>
          </p:txBody>
        </p:sp>
        <p:cxnSp>
          <p:nvCxnSpPr>
            <p:cNvPr id="83" name="Straight Arrow Connector 88">
              <a:extLst>
                <a:ext uri="{FF2B5EF4-FFF2-40B4-BE49-F238E27FC236}">
                  <a16:creationId xmlns:a16="http://schemas.microsoft.com/office/drawing/2014/main" id="{00F17FD6-8BD2-2C4D-292D-C7638405BD2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34324" y="3943978"/>
              <a:ext cx="3773201" cy="0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E5B4C6E-D352-12CD-B3D3-CDB66488D2E0}"/>
              </a:ext>
            </a:extLst>
          </p:cNvPr>
          <p:cNvGrpSpPr/>
          <p:nvPr/>
        </p:nvGrpSpPr>
        <p:grpSpPr>
          <a:xfrm>
            <a:off x="475521" y="5164097"/>
            <a:ext cx="4258404" cy="686213"/>
            <a:chOff x="475521" y="5403779"/>
            <a:chExt cx="4258404" cy="686213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3F80280-ABA9-B49B-4607-BF8C93E7275C}"/>
                </a:ext>
              </a:extLst>
            </p:cNvPr>
            <p:cNvSpPr txBox="1"/>
            <p:nvPr/>
          </p:nvSpPr>
          <p:spPr>
            <a:xfrm>
              <a:off x="475521" y="5403779"/>
              <a:ext cx="3574311" cy="686213"/>
            </a:xfrm>
            <a:prstGeom prst="rect">
              <a:avLst/>
            </a:prstGeom>
            <a:noFill/>
          </p:spPr>
          <p:txBody>
            <a:bodyPr wrap="square" lIns="0" tIns="0" rIns="0" bIns="91440" rtlCol="0" anchor="t" anchorCtr="0">
              <a:spAutoFit/>
            </a:bodyPr>
            <a:lstStyle/>
            <a:p>
              <a:pPr algn="l" rtl="0">
                <a:lnSpc>
                  <a:spcPct val="120000"/>
                </a:lnSpc>
              </a:pPr>
              <a:r>
                <a:rPr lang="pt-pt" sz="1100" b="0" i="0" u="none" baseline="0">
                  <a:latin typeface="+mj-lt"/>
                  <a:ea typeface="+mj-lt"/>
                  <a:cs typeface="+mj-lt"/>
                </a:rPr>
                <a:t>Carregamento rápido e troca a quente, para uma utilização contínua e ininterrupta</a:t>
              </a:r>
              <a:br>
                <a:rPr lang="pt-pt" sz="1100"/>
              </a:br>
              <a:r>
                <a:rPr lang="pt-pt" sz="1100" b="0" i="0" u="none" baseline="0"/>
                <a:t>Carregamento total em apenas 60 min*</a:t>
              </a:r>
              <a:endParaRPr lang="pt-pt" sz="1100" dirty="0"/>
            </a:p>
          </p:txBody>
        </p: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A8BE8AC8-E3F1-C2CF-9F7F-897595E60CA2}"/>
                </a:ext>
              </a:extLst>
            </p:cNvPr>
            <p:cNvCxnSpPr>
              <a:cxnSpLocks/>
            </p:cNvCxnSpPr>
            <p:nvPr/>
          </p:nvCxnSpPr>
          <p:spPr>
            <a:xfrm>
              <a:off x="479425" y="6089992"/>
              <a:ext cx="4254500" cy="0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DDC2CE5A-783D-AD9F-2AE4-2BB038DA4A59}"/>
              </a:ext>
            </a:extLst>
          </p:cNvPr>
          <p:cNvSpPr txBox="1"/>
          <p:nvPr/>
        </p:nvSpPr>
        <p:spPr>
          <a:xfrm>
            <a:off x="7934323" y="4019057"/>
            <a:ext cx="3773200" cy="686213"/>
          </a:xfrm>
          <a:prstGeom prst="rect">
            <a:avLst/>
          </a:prstGeom>
          <a:noFill/>
        </p:spPr>
        <p:txBody>
          <a:bodyPr wrap="square" lIns="0" tIns="0" rIns="0" bIns="91440" rtlCol="0" anchor="t" anchorCtr="0">
            <a:spAutoFit/>
          </a:bodyPr>
          <a:lstStyle/>
          <a:p>
            <a:pPr algn="r" rtl="0">
              <a:lnSpc>
                <a:spcPct val="120000"/>
              </a:lnSpc>
            </a:pPr>
            <a:r>
              <a:rPr lang="pt-pt" sz="1100" b="0" i="0" u="none" baseline="0" dirty="0">
                <a:latin typeface="+mj-lt"/>
                <a:ea typeface="+mj-lt"/>
                <a:cs typeface="+mj-lt"/>
              </a:rPr>
              <a:t>Entrada MultiFit</a:t>
            </a:r>
          </a:p>
          <a:p>
            <a:pPr algn="r" rtl="0">
              <a:lnSpc>
                <a:spcPct val="120000"/>
              </a:lnSpc>
            </a:pPr>
            <a:r>
              <a:rPr lang="pt-pt" sz="1100" b="0" i="0" u="none" baseline="0" dirty="0"/>
              <a:t>Uma vasta gama de mangueiras de aspiração e acessórios do programa de acessórios da Nilfisk pode ser utilizada no AERO battery</a:t>
            </a:r>
            <a:endParaRPr lang="pt-pt" sz="1100" dirty="0"/>
          </a:p>
        </p:txBody>
      </p:sp>
      <p:cxnSp>
        <p:nvCxnSpPr>
          <p:cNvPr id="88" name="Straight Arrow Connector 88">
            <a:extLst>
              <a:ext uri="{FF2B5EF4-FFF2-40B4-BE49-F238E27FC236}">
                <a16:creationId xmlns:a16="http://schemas.microsoft.com/office/drawing/2014/main" id="{A1D5747D-5B5E-8EF7-DD5D-7084F633B60B}"/>
              </a:ext>
            </a:extLst>
          </p:cNvPr>
          <p:cNvCxnSpPr>
            <a:cxnSpLocks/>
          </p:cNvCxnSpPr>
          <p:nvPr/>
        </p:nvCxnSpPr>
        <p:spPr>
          <a:xfrm flipH="1">
            <a:off x="7934325" y="4853108"/>
            <a:ext cx="3773200" cy="0"/>
          </a:xfrm>
          <a:prstGeom prst="straightConnector1">
            <a:avLst/>
          </a:prstGeom>
          <a:ln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10291F2-4760-11C2-128F-C7B9457952FC}"/>
              </a:ext>
            </a:extLst>
          </p:cNvPr>
          <p:cNvSpPr txBox="1"/>
          <p:nvPr/>
        </p:nvSpPr>
        <p:spPr>
          <a:xfrm>
            <a:off x="475521" y="6027579"/>
            <a:ext cx="2533030" cy="246221"/>
          </a:xfrm>
          <a:prstGeom prst="rect">
            <a:avLst/>
          </a:prstGeom>
          <a:noFill/>
        </p:spPr>
        <p:txBody>
          <a:bodyPr wrap="square" lIns="0" tIns="0" rIns="0" bIns="91440">
            <a:spAutoFit/>
          </a:bodyPr>
          <a:lstStyle/>
          <a:p>
            <a:pPr algn="l" rtl="0">
              <a:spcBef>
                <a:spcPts val="0"/>
              </a:spcBef>
              <a:defRPr/>
            </a:pPr>
            <a:r>
              <a:rPr kumimoji="0" lang="pt-pt" sz="1000" b="0" i="0" u="none" strike="noStrike" kern="1200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Roboto Light"/>
                <a:cs typeface="Roboto Light"/>
              </a:rPr>
              <a:t>* Aprox. 90% da capacidade da bateria</a:t>
            </a:r>
          </a:p>
        </p:txBody>
      </p:sp>
    </p:spTree>
    <p:extLst>
      <p:ext uri="{BB962C8B-B14F-4D97-AF65-F5344CB8AC3E}">
        <p14:creationId xmlns:p14="http://schemas.microsoft.com/office/powerpoint/2010/main" val="137008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F152A8-28C9-1D24-1E99-78A465AA59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F70C47A5-2EFB-39C7-0B2C-D083BE89D905}"/>
              </a:ext>
            </a:extLst>
          </p:cNvPr>
          <p:cNvSpPr txBox="1">
            <a:spLocks/>
          </p:cNvSpPr>
          <p:nvPr/>
        </p:nvSpPr>
        <p:spPr>
          <a:xfrm>
            <a:off x="7471611" y="0"/>
            <a:ext cx="4720389" cy="62833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199105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Font typeface="Arial" panose="020B0604020202020204" pitchFamily="34" charset="0"/>
              <a:buNone/>
            </a:pPr>
            <a:r>
              <a:rPr lang="pt-pt" b="0" i="0" u="none" baseline="0"/>
              <a:t> </a:t>
            </a:r>
            <a:endParaRPr lang="pt-pt" dirty="0"/>
          </a:p>
        </p:txBody>
      </p:sp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D0D04B7D-392D-7787-B6ED-87449D29FFF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D0D04B7D-392D-7787-B6ED-87449D29FF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34FAC03-F87F-4367-F247-A6A6A27FB91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l" rtl="0"/>
            <a:r>
              <a:rPr lang="pt-pt" b="0" i="0" u="none" baseline="0"/>
              <a:t>CONFIDENCIAL DA EMPRESA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1ADDA9-7566-60CC-3568-484A5E164A2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algn="l" rtl="0"/>
            <a:fld id="{6C385236-B7BA-4938-9EA6-6DEC8CA653D7}" type="slidenum">
              <a:rPr/>
              <a:pPr/>
              <a:t>19</a:t>
            </a:fld>
            <a:endParaRPr lang="pt-pt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1CB1562-DA46-1952-9E05-30DC58ED2847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79424" y="1422400"/>
            <a:ext cx="6313261" cy="3776617"/>
          </a:xfrm>
          <a:noFill/>
        </p:spPr>
        <p:txBody>
          <a:bodyPr lIns="0" tIns="0" rIns="0" bIns="91440"/>
          <a:lstStyle/>
          <a:p>
            <a:pPr marL="0" indent="0" algn="l" rtl="0">
              <a:lnSpc>
                <a:spcPct val="120000"/>
              </a:lnSpc>
              <a:spcBef>
                <a:spcPts val="400"/>
              </a:spcBef>
              <a:buNone/>
            </a:pPr>
            <a:r>
              <a:rPr lang="pt-pt" b="0" i="0" u="none" baseline="0" dirty="0">
                <a:latin typeface="+mj-lt"/>
                <a:ea typeface="+mj-lt"/>
                <a:cs typeface="+mj-lt"/>
              </a:rPr>
              <a:t>Limpeza básica alimentada a bateria de nível de entrada de poeiras perigosas</a:t>
            </a:r>
          </a:p>
          <a:p>
            <a:pPr marL="199104" lvl="1" indent="-201168" algn="l" rtl="0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pt-pt" b="0" i="0" u="none" baseline="0" dirty="0"/>
              <a:t>Fácil de utilizar graças à interface de utilizador clara</a:t>
            </a:r>
          </a:p>
          <a:p>
            <a:pPr marL="0" indent="0" algn="l" rtl="0">
              <a:lnSpc>
                <a:spcPct val="120000"/>
              </a:lnSpc>
              <a:spcBef>
                <a:spcPts val="400"/>
              </a:spcBef>
              <a:buNone/>
            </a:pPr>
            <a:r>
              <a:rPr lang="pt-pt" b="0" i="0" u="none" baseline="0" dirty="0">
                <a:latin typeface="+mj-lt"/>
                <a:ea typeface="+mj-lt"/>
                <a:cs typeface="+mj-lt"/>
              </a:rPr>
              <a:t>Vida útil extremamente longa:</a:t>
            </a:r>
          </a:p>
          <a:p>
            <a:pPr marL="201168" lvl="1" algn="l" rtl="0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pt-pt" b="0" i="0" u="none" baseline="0" dirty="0"/>
              <a:t>Com NBP60 25 minutos</a:t>
            </a:r>
          </a:p>
          <a:p>
            <a:pPr marL="201168" lvl="1" algn="l" rtl="0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pt-pt" b="0" i="0" u="none" baseline="0" dirty="0"/>
              <a:t>Com NBP100 40 minutos</a:t>
            </a:r>
          </a:p>
          <a:p>
            <a:pPr marL="201168" lvl="1" algn="l" rtl="0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pt-pt" b="0" i="0" u="none" baseline="0" dirty="0"/>
              <a:t>Com NBP100 65 min (modo Eco)</a:t>
            </a:r>
          </a:p>
          <a:p>
            <a:pPr marL="0" indent="0" algn="l" rtl="0">
              <a:lnSpc>
                <a:spcPct val="120000"/>
              </a:lnSpc>
              <a:spcBef>
                <a:spcPts val="400"/>
              </a:spcBef>
              <a:buNone/>
            </a:pPr>
            <a:r>
              <a:rPr lang="pt-pt" b="0" i="0" u="none" baseline="0" dirty="0">
                <a:latin typeface="+mj-lt"/>
                <a:ea typeface="+mj-lt"/>
                <a:cs typeface="+mj-lt"/>
              </a:rPr>
              <a:t>Aspirador de segurança de entrada Classe L</a:t>
            </a:r>
          </a:p>
          <a:p>
            <a:pPr marL="201168" lvl="1" algn="l" rtl="0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pt-pt" b="0" i="0" u="none" baseline="0" dirty="0"/>
              <a:t>Desenvolvido e certificado para a recolha de poeiras perigosas, de acordo com a classe de poeiras L</a:t>
            </a:r>
          </a:p>
          <a:p>
            <a:pPr marL="0" indent="0" algn="l" rtl="0">
              <a:lnSpc>
                <a:spcPct val="120000"/>
              </a:lnSpc>
              <a:spcBef>
                <a:spcPts val="400"/>
              </a:spcBef>
              <a:buNone/>
            </a:pPr>
            <a:r>
              <a:rPr lang="pt-pt" b="0" i="0" u="none" baseline="0" dirty="0">
                <a:latin typeface="+mj-lt"/>
                <a:ea typeface="+mj-lt"/>
                <a:cs typeface="+mj-lt"/>
              </a:rPr>
              <a:t>Húmido e seco </a:t>
            </a:r>
          </a:p>
          <a:p>
            <a:pPr marL="201168" lvl="1" algn="l" rtl="0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pt-pt" b="0" i="0" u="none" baseline="0" dirty="0"/>
              <a:t>Equipado com um flutuador - para uma recolha fiável de muitos tipos de líquidos</a:t>
            </a:r>
            <a:endParaRPr lang="pt-pt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4867A1D-DF5E-D2ED-AA4B-1D986EB951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l" rtl="0"/>
            <a:r>
              <a:rPr lang="pt-pt" b="0" i="0" u="none" baseline="0"/>
              <a:t>AERO 21B-0L PC BP36V</a:t>
            </a:r>
            <a:endParaRPr lang="pt-pt" dirty="0">
              <a:solidFill>
                <a:schemeClr val="tx2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548B6FD-A68B-65E2-7AB9-206E4D1F0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pPr algn="l" rtl="0"/>
            <a:r>
              <a:rPr lang="pt-pt" b="1" i="0" u="none" baseline="0"/>
              <a:t>4 | Características do AERO battery </a:t>
            </a:r>
            <a:endParaRPr lang="pt-pt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B28DAE1-BEC2-C2C4-A6A7-B549F9CBBED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0624" y="1610670"/>
            <a:ext cx="3809524" cy="3809524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491D9F37-90E2-7D6C-AEB3-DA5E24EBD4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177223" y="1412875"/>
            <a:ext cx="542925" cy="55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68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715672-C3CF-EA1F-0CDA-BCC6EC9A90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2A268-E7E9-B56A-57D7-40413C9E0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pt-pt" b="1" i="0" u="none" baseline="0"/>
              <a:t>Agenda</a:t>
            </a:r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D04587AF-A970-BACC-0037-DFE06ED4A0DB}"/>
              </a:ext>
            </a:extLst>
          </p:cNvPr>
          <p:cNvSpPr>
            <a:spLocks noGrp="1"/>
          </p:cNvSpPr>
          <p:nvPr>
            <p:ph type="ftr" sz="quarter" idx="50"/>
          </p:nvPr>
        </p:nvSpPr>
        <p:spPr/>
        <p:txBody>
          <a:bodyPr/>
          <a:lstStyle/>
          <a:p>
            <a:pPr algn="l" rtl="0"/>
            <a:r>
              <a:rPr lang="pt-pt" b="0" i="0" u="none" baseline="0"/>
              <a:t>CONFIDENCIAL DA EMPRESA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3A3F574C-EE1C-8B93-AD06-3D5F3D33C2EB}"/>
              </a:ext>
            </a:extLst>
          </p:cNvPr>
          <p:cNvSpPr>
            <a:spLocks noGrp="1"/>
          </p:cNvSpPr>
          <p:nvPr>
            <p:ph type="sldNum" sz="quarter" idx="51"/>
          </p:nvPr>
        </p:nvSpPr>
        <p:spPr/>
        <p:txBody>
          <a:bodyPr/>
          <a:lstStyle/>
          <a:p>
            <a:pPr algn="l" rtl="0"/>
            <a:fld id="{6C385236-B7BA-4938-9EA6-6DEC8CA653D7}" type="slidenum">
              <a:rPr/>
              <a:pPr/>
              <a:t>2</a:t>
            </a:fld>
            <a:endParaRPr lang="pt-pt"/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ACD11924-33DE-B9B4-ECE1-E3114C97EE13}"/>
              </a:ext>
            </a:extLst>
          </p:cNvPr>
          <p:cNvSpPr txBox="1">
            <a:spLocks/>
          </p:cNvSpPr>
          <p:nvPr/>
        </p:nvSpPr>
        <p:spPr>
          <a:xfrm>
            <a:off x="1968167" y="1381125"/>
            <a:ext cx="4018296" cy="698238"/>
          </a:xfrm>
          <a:prstGeom prst="rect">
            <a:avLst/>
          </a:prstGeom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pt-pt" b="0" i="0" u="none" baseline="0"/>
              <a:t>Enquadramento e VP</a:t>
            </a:r>
            <a:endParaRPr lang="pt-pt" dirty="0"/>
          </a:p>
        </p:txBody>
      </p:sp>
      <p:sp>
        <p:nvSpPr>
          <p:cNvPr id="48" name="Text Placeholder 3">
            <a:extLst>
              <a:ext uri="{FF2B5EF4-FFF2-40B4-BE49-F238E27FC236}">
                <a16:creationId xmlns:a16="http://schemas.microsoft.com/office/drawing/2014/main" id="{4EE59037-B4F2-A089-31A2-6CBFEECF1432}"/>
              </a:ext>
            </a:extLst>
          </p:cNvPr>
          <p:cNvSpPr txBox="1">
            <a:spLocks/>
          </p:cNvSpPr>
          <p:nvPr/>
        </p:nvSpPr>
        <p:spPr>
          <a:xfrm>
            <a:off x="1968167" y="2222844"/>
            <a:ext cx="4018296" cy="698238"/>
          </a:xfrm>
          <a:prstGeom prst="rect">
            <a:avLst/>
          </a:prstGeom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pt-pt" b="0" i="0" u="none" baseline="0"/>
              <a:t>Segmento alvo</a:t>
            </a:r>
            <a:endParaRPr lang="pt-pt" dirty="0"/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7E81EE20-FC41-4A3A-BFFE-04373FBE0A15}"/>
              </a:ext>
            </a:extLst>
          </p:cNvPr>
          <p:cNvSpPr txBox="1">
            <a:spLocks/>
          </p:cNvSpPr>
          <p:nvPr/>
        </p:nvSpPr>
        <p:spPr>
          <a:xfrm>
            <a:off x="1968167" y="3064563"/>
            <a:ext cx="4018296" cy="698238"/>
          </a:xfrm>
          <a:prstGeom prst="rect">
            <a:avLst/>
          </a:prstGeom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pt-pt" b="0" i="0" u="none" baseline="0"/>
              <a:t>Aspirador a bateria novo</a:t>
            </a:r>
            <a:endParaRPr lang="pt-pt" dirty="0"/>
          </a:p>
        </p:txBody>
      </p:sp>
      <p:sp>
        <p:nvSpPr>
          <p:cNvPr id="50" name="Text Placeholder 5">
            <a:extLst>
              <a:ext uri="{FF2B5EF4-FFF2-40B4-BE49-F238E27FC236}">
                <a16:creationId xmlns:a16="http://schemas.microsoft.com/office/drawing/2014/main" id="{F42078BF-1B9B-0270-406D-2700A342A88A}"/>
              </a:ext>
            </a:extLst>
          </p:cNvPr>
          <p:cNvSpPr txBox="1">
            <a:spLocks/>
          </p:cNvSpPr>
          <p:nvPr/>
        </p:nvSpPr>
        <p:spPr>
          <a:xfrm>
            <a:off x="1968167" y="3906282"/>
            <a:ext cx="4018296" cy="698238"/>
          </a:xfrm>
          <a:prstGeom prst="rect">
            <a:avLst/>
          </a:prstGeom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pt-pt" b="0" i="0" u="none" baseline="0"/>
              <a:t>Principais pontos de venda</a:t>
            </a:r>
          </a:p>
        </p:txBody>
      </p:sp>
      <p:sp>
        <p:nvSpPr>
          <p:cNvPr id="51" name="Text Placeholder 6">
            <a:extLst>
              <a:ext uri="{FF2B5EF4-FFF2-40B4-BE49-F238E27FC236}">
                <a16:creationId xmlns:a16="http://schemas.microsoft.com/office/drawing/2014/main" id="{0C36A846-4D2C-DF88-9D38-D65791531DF6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968167" y="4748001"/>
            <a:ext cx="4018296" cy="698238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pt-pt" dirty="0"/>
              <a:t>Outros</a:t>
            </a:r>
            <a:endParaRPr lang="pt-pt" b="0" i="0" u="none" baseline="0" dirty="0"/>
          </a:p>
        </p:txBody>
      </p:sp>
      <p:sp>
        <p:nvSpPr>
          <p:cNvPr id="53" name="Text Placeholder 8">
            <a:extLst>
              <a:ext uri="{FF2B5EF4-FFF2-40B4-BE49-F238E27FC236}">
                <a16:creationId xmlns:a16="http://schemas.microsoft.com/office/drawing/2014/main" id="{B7CBF20D-444D-4D72-5C4C-DC292D68E705}"/>
              </a:ext>
            </a:extLst>
          </p:cNvPr>
          <p:cNvSpPr txBox="1">
            <a:spLocks/>
          </p:cNvSpPr>
          <p:nvPr/>
        </p:nvSpPr>
        <p:spPr>
          <a:xfrm>
            <a:off x="1117600" y="1381125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pt-pt" b="1" i="0" u="none" baseline="0"/>
              <a:t>1</a:t>
            </a:r>
            <a:endParaRPr lang="pt-pt" dirty="0"/>
          </a:p>
        </p:txBody>
      </p:sp>
      <p:sp>
        <p:nvSpPr>
          <p:cNvPr id="54" name="Text Placeholder 9">
            <a:extLst>
              <a:ext uri="{FF2B5EF4-FFF2-40B4-BE49-F238E27FC236}">
                <a16:creationId xmlns:a16="http://schemas.microsoft.com/office/drawing/2014/main" id="{9DBC9A9C-73C4-CA9B-4B78-3ACCE8DBF0F1}"/>
              </a:ext>
            </a:extLst>
          </p:cNvPr>
          <p:cNvSpPr txBox="1">
            <a:spLocks/>
          </p:cNvSpPr>
          <p:nvPr/>
        </p:nvSpPr>
        <p:spPr>
          <a:xfrm>
            <a:off x="1117600" y="2222844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pt-pt" b="1" i="0" u="none" baseline="0"/>
              <a:t>2</a:t>
            </a:r>
            <a:endParaRPr lang="pt-pt" dirty="0"/>
          </a:p>
        </p:txBody>
      </p:sp>
      <p:sp>
        <p:nvSpPr>
          <p:cNvPr id="55" name="Text Placeholder 10">
            <a:extLst>
              <a:ext uri="{FF2B5EF4-FFF2-40B4-BE49-F238E27FC236}">
                <a16:creationId xmlns:a16="http://schemas.microsoft.com/office/drawing/2014/main" id="{BC28244C-FF75-606A-4CB7-47A7555368B9}"/>
              </a:ext>
            </a:extLst>
          </p:cNvPr>
          <p:cNvSpPr txBox="1">
            <a:spLocks/>
          </p:cNvSpPr>
          <p:nvPr/>
        </p:nvSpPr>
        <p:spPr>
          <a:xfrm>
            <a:off x="1117600" y="3064563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pt-pt" b="1" i="0" u="none" baseline="0"/>
              <a:t>3</a:t>
            </a:r>
            <a:endParaRPr lang="pt-pt" dirty="0"/>
          </a:p>
        </p:txBody>
      </p:sp>
      <p:sp>
        <p:nvSpPr>
          <p:cNvPr id="56" name="Text Placeholder 11">
            <a:extLst>
              <a:ext uri="{FF2B5EF4-FFF2-40B4-BE49-F238E27FC236}">
                <a16:creationId xmlns:a16="http://schemas.microsoft.com/office/drawing/2014/main" id="{DC59D089-859A-62BF-4620-20F5522D6419}"/>
              </a:ext>
            </a:extLst>
          </p:cNvPr>
          <p:cNvSpPr txBox="1">
            <a:spLocks/>
          </p:cNvSpPr>
          <p:nvPr/>
        </p:nvSpPr>
        <p:spPr>
          <a:xfrm>
            <a:off x="1117600" y="3906282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pt-pt" b="1" i="0" u="none" baseline="0"/>
              <a:t>4</a:t>
            </a:r>
            <a:endParaRPr lang="pt-pt" dirty="0"/>
          </a:p>
        </p:txBody>
      </p:sp>
      <p:sp>
        <p:nvSpPr>
          <p:cNvPr id="57" name="Text Placeholder 12">
            <a:extLst>
              <a:ext uri="{FF2B5EF4-FFF2-40B4-BE49-F238E27FC236}">
                <a16:creationId xmlns:a16="http://schemas.microsoft.com/office/drawing/2014/main" id="{F75AE74A-8CDB-7A4C-8956-959A6027A73B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117600" y="4748001"/>
            <a:ext cx="698400" cy="698238"/>
          </a:xfrm>
        </p:spPr>
        <p:txBody>
          <a:bodyPr/>
          <a:lstStyle/>
          <a:p>
            <a:pPr rtl="0"/>
            <a:r>
              <a:rPr lang="pt-pt" b="1" i="0" u="none" baseline="0"/>
              <a:t>5</a:t>
            </a:r>
          </a:p>
        </p:txBody>
      </p:sp>
      <p:pic>
        <p:nvPicPr>
          <p:cNvPr id="88" name="Picture Placeholder 21" descr="A person vacuuming the floor&#10;&#10;AI-generated content may be incorrect.">
            <a:extLst>
              <a:ext uri="{FF2B5EF4-FFF2-40B4-BE49-F238E27FC236}">
                <a16:creationId xmlns:a16="http://schemas.microsoft.com/office/drawing/2014/main" id="{F49E408E-A59A-EACC-EBB6-9622210D313A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05539" y="0"/>
            <a:ext cx="5986461" cy="6273800"/>
          </a:xfrm>
        </p:spPr>
      </p:pic>
    </p:spTree>
    <p:extLst>
      <p:ext uri="{BB962C8B-B14F-4D97-AF65-F5344CB8AC3E}">
        <p14:creationId xmlns:p14="http://schemas.microsoft.com/office/powerpoint/2010/main" val="389662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D33283-6DE7-C016-47A8-F20E2C907A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14FD337B-6C78-A906-24A6-C9863DB46F19}"/>
              </a:ext>
            </a:extLst>
          </p:cNvPr>
          <p:cNvSpPr txBox="1">
            <a:spLocks/>
          </p:cNvSpPr>
          <p:nvPr/>
        </p:nvSpPr>
        <p:spPr>
          <a:xfrm>
            <a:off x="7471611" y="0"/>
            <a:ext cx="4720389" cy="62833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199105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Font typeface="Arial" panose="020B0604020202020204" pitchFamily="34" charset="0"/>
              <a:buNone/>
            </a:pPr>
            <a:r>
              <a:rPr lang="pt-pt" b="0" i="0" u="none" baseline="0"/>
              <a:t> </a:t>
            </a:r>
            <a:endParaRPr lang="pt-pt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28DA85A-68C4-F512-EEE4-2415B8368E2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10624" y="1610670"/>
            <a:ext cx="3809448" cy="3809524"/>
          </a:xfrm>
          <a:prstGeom prst="rect">
            <a:avLst/>
          </a:prstGeom>
        </p:spPr>
      </p:pic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C9E2409D-A8B1-A1B5-563F-E573D61E504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7611126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53" imgH="353" progId="TCLayout.ActiveDocument.1">
                  <p:embed/>
                </p:oleObj>
              </mc:Choice>
              <mc:Fallback>
                <p:oleObj name="think-cell Slide" r:id="rId5" imgW="353" imgH="353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C9E2409D-A8B1-A1B5-563F-E573D61E50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392D92-D3EE-A2A7-E379-54F4632273B5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l" rtl="0"/>
            <a:r>
              <a:rPr lang="pt-pt" b="0" i="0" u="none" baseline="0"/>
              <a:t>CONFIDENCIAL DA EMPRESA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8EB515-1295-9BAC-2DC2-9C9E83443DB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algn="l" rtl="0"/>
            <a:fld id="{6C385236-B7BA-4938-9EA6-6DEC8CA653D7}" type="slidenum">
              <a:rPr/>
              <a:pPr/>
              <a:t>20</a:t>
            </a:fld>
            <a:endParaRPr lang="pt-pt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0D23B56-5E98-8BEF-D6BF-1B223C997ECD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79424" y="1422400"/>
            <a:ext cx="6679021" cy="3349897"/>
          </a:xfrm>
          <a:noFill/>
        </p:spPr>
        <p:txBody>
          <a:bodyPr lIns="0" tIns="0" rIns="0" bIns="91440"/>
          <a:lstStyle/>
          <a:p>
            <a:pPr marL="0" indent="0" algn="l" rtl="0">
              <a:lnSpc>
                <a:spcPct val="120000"/>
              </a:lnSpc>
              <a:spcBef>
                <a:spcPts val="400"/>
              </a:spcBef>
              <a:buNone/>
            </a:pPr>
            <a:r>
              <a:rPr lang="pt-pt" b="0" i="0" u="none" baseline="0" dirty="0">
                <a:latin typeface="+mj-lt"/>
                <a:ea typeface="+mj-lt"/>
                <a:cs typeface="+mj-lt"/>
              </a:rPr>
              <a:t>Desenvolvido e concebido para tarefas de limpeza exigentes que envolvam poeiras perigosas</a:t>
            </a:r>
          </a:p>
          <a:p>
            <a:pPr algn="l" rtl="0">
              <a:lnSpc>
                <a:spcPct val="120000"/>
              </a:lnSpc>
              <a:spcBef>
                <a:spcPts val="400"/>
              </a:spcBef>
            </a:pPr>
            <a:r>
              <a:rPr lang="pt-pt" b="0" i="0" u="none" baseline="0" dirty="0"/>
              <a:t>Concebido para 2 diâmetros de mangueira diferentes</a:t>
            </a:r>
          </a:p>
          <a:p>
            <a:pPr marL="0" indent="0" algn="l" rtl="0">
              <a:lnSpc>
                <a:spcPct val="120000"/>
              </a:lnSpc>
              <a:spcBef>
                <a:spcPts val="400"/>
              </a:spcBef>
              <a:buNone/>
            </a:pPr>
            <a:r>
              <a:rPr lang="pt-pt" b="0" i="0" u="none" baseline="0" dirty="0">
                <a:latin typeface="+mj-lt"/>
                <a:ea typeface="+mj-lt"/>
                <a:cs typeface="+mj-lt"/>
              </a:rPr>
              <a:t>Aspirador de segurança completo de classe M</a:t>
            </a:r>
          </a:p>
          <a:p>
            <a:pPr algn="l" rtl="0">
              <a:lnSpc>
                <a:spcPct val="120000"/>
              </a:lnSpc>
              <a:spcBef>
                <a:spcPts val="400"/>
              </a:spcBef>
            </a:pPr>
            <a:r>
              <a:rPr lang="pt-pt" b="0" i="0" u="none" baseline="0" dirty="0"/>
              <a:t>Concebido para recolher poeiras perigosas da classe de poeira M. É capaz de recolher poeiras como betão, madeira ou pó de tinta gerado durante trabalhos artesanais e de construção. Estas poeiras são separadas em segurança no saco do filtro, podendo assim ser facilmente eliminadas</a:t>
            </a:r>
          </a:p>
          <a:p>
            <a:pPr marL="0" indent="0" algn="l" rtl="0">
              <a:lnSpc>
                <a:spcPct val="120000"/>
              </a:lnSpc>
              <a:spcBef>
                <a:spcPts val="400"/>
              </a:spcBef>
              <a:buNone/>
            </a:pPr>
            <a:r>
              <a:rPr lang="pt-pt" b="0" i="0" u="none" baseline="0" dirty="0">
                <a:latin typeface="+mj-lt"/>
                <a:ea typeface="+mj-lt"/>
                <a:cs typeface="+mj-lt"/>
              </a:rPr>
              <a:t>Húmido e seco </a:t>
            </a:r>
          </a:p>
          <a:p>
            <a:pPr algn="l" rtl="0">
              <a:lnSpc>
                <a:spcPct val="120000"/>
              </a:lnSpc>
              <a:spcBef>
                <a:spcPts val="400"/>
              </a:spcBef>
            </a:pPr>
            <a:r>
              <a:rPr lang="pt-pt" b="0" i="0" u="none" baseline="0" dirty="0"/>
              <a:t>Equipado com um flutuador - para uma recolha fiável de muitos tipos de líquidos</a:t>
            </a:r>
            <a:endParaRPr lang="pt-pt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2730A73-E730-F025-B78D-AB844D1CF0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l" rtl="0"/>
            <a:r>
              <a:rPr lang="pt-pt" b="0" i="0" u="none" baseline="0"/>
              <a:t>AERO 21B-W0M PC BP36V</a:t>
            </a:r>
            <a:endParaRPr lang="pt-pt" dirty="0">
              <a:solidFill>
                <a:schemeClr val="tx2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A31C39B-3856-E33A-6B29-587B4507F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pPr algn="l" rtl="0"/>
            <a:r>
              <a:rPr lang="pt-pt" b="1" i="0" u="none" baseline="0"/>
              <a:t>4 | Características do AERO battery </a:t>
            </a:r>
            <a:endParaRPr lang="pt-pt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4F4BB036-2C86-9B82-2EA3-52DCC42677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177147" y="1412875"/>
            <a:ext cx="542925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53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62E0BD-96F4-5FAE-F664-46C8384228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2A50F2BD-017E-5E53-C58E-1FC28AAA7F67}"/>
              </a:ext>
            </a:extLst>
          </p:cNvPr>
          <p:cNvSpPr txBox="1">
            <a:spLocks/>
          </p:cNvSpPr>
          <p:nvPr/>
        </p:nvSpPr>
        <p:spPr>
          <a:xfrm>
            <a:off x="7471611" y="0"/>
            <a:ext cx="4720389" cy="62833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199105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Font typeface="Arial" panose="020B0604020202020204" pitchFamily="34" charset="0"/>
              <a:buNone/>
            </a:pPr>
            <a:r>
              <a:rPr lang="pt-pt" b="0" i="0" u="none" baseline="0"/>
              <a:t> </a:t>
            </a:r>
            <a:endParaRPr lang="pt-pt" dirty="0"/>
          </a:p>
        </p:txBody>
      </p:sp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F48FCE48-3FD0-4227-E0E1-D8D5E62E5E0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F48FCE48-3FD0-4227-E0E1-D8D5E62E5E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1054746-E7AD-4A82-4292-5F4D93CEFC8A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l" rtl="0"/>
            <a:r>
              <a:rPr lang="pt-pt" b="0" i="0" u="none" baseline="0"/>
              <a:t>CONFIDENCIAL DA EMPRESA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E6EB80-E077-B4F8-85F8-9EB9E9DDC842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algn="l" rtl="0"/>
            <a:fld id="{6C385236-B7BA-4938-9EA6-6DEC8CA653D7}" type="slidenum">
              <a:rPr/>
              <a:pPr/>
              <a:t>21</a:t>
            </a:fld>
            <a:endParaRPr lang="pt-pt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9FB2945-D0F5-6AFB-CE48-367E3165791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75521" y="1412876"/>
            <a:ext cx="5853090" cy="4707564"/>
          </a:xfrm>
          <a:noFill/>
        </p:spPr>
        <p:txBody>
          <a:bodyPr lIns="0" tIns="0" rIns="0" bIns="91440"/>
          <a:lstStyle/>
          <a:p>
            <a:pPr marL="0" indent="0" algn="l" rtl="0">
              <a:lnSpc>
                <a:spcPct val="120000"/>
              </a:lnSpc>
              <a:spcBef>
                <a:spcPts val="400"/>
              </a:spcBef>
              <a:buNone/>
            </a:pPr>
            <a:r>
              <a:rPr lang="pt-pt" b="0" i="0" u="none" baseline="0" dirty="0">
                <a:latin typeface="+mj-lt"/>
                <a:ea typeface="+mj-lt"/>
                <a:cs typeface="+mj-lt"/>
              </a:rPr>
              <a:t>Controlo remoto </a:t>
            </a:r>
          </a:p>
          <a:p>
            <a:pPr marL="201168" lvl="1" indent="-201168" algn="l" rtl="0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pt-pt" b="0" i="0" u="none" baseline="0" dirty="0"/>
              <a:t>Operação remota fácil e cómoda do aspirador</a:t>
            </a:r>
          </a:p>
          <a:p>
            <a:pPr marL="201168" lvl="1" indent="-201168" algn="l" rtl="0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pt-pt" b="0" i="0" u="none" baseline="0" dirty="0"/>
              <a:t>Ativa o ligar/desligar automático, que funciona com ferramentas sem fios, graças à função inteligente AutoSense</a:t>
            </a:r>
          </a:p>
          <a:p>
            <a:pPr marL="201168" lvl="1" indent="-201168" algn="l" rtl="0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pt-pt" b="0" i="0" u="none" baseline="0" dirty="0"/>
              <a:t>Baseado na comunicação Bluetooth, emparelhamento fiável e fácil </a:t>
            </a:r>
          </a:p>
          <a:p>
            <a:pPr marL="201168" lvl="1" indent="-201168" algn="l" rtl="0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pt-pt" b="0" i="0" u="none" baseline="0" dirty="0"/>
              <a:t>O design flexível facilita a fixação na mangueira, tubo manual ou ferramenta elétrica</a:t>
            </a:r>
          </a:p>
          <a:p>
            <a:pPr marL="201168" lvl="1" indent="-201168" algn="l" rtl="0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pt-pt" b="0" i="0" u="none" baseline="0" dirty="0"/>
              <a:t>Robusto e durável para lidar com o ambiente, e resistente nos estaleiros de obras</a:t>
            </a:r>
          </a:p>
          <a:p>
            <a:pPr marL="201168" lvl="1" indent="-201168" algn="l" rtl="0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pt-pt" b="0" i="0" u="none" baseline="0" dirty="0"/>
              <a:t>Os indicadores LED fornecem avisos visuais quando o fluxo de ar é insuficiente e é necessária atenção</a:t>
            </a:r>
          </a:p>
          <a:p>
            <a:pPr marL="201168" lvl="1" indent="-201168" algn="l" rtl="0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pt-pt" b="0" i="0" u="none" baseline="0" dirty="0"/>
              <a:t>Modo AutoSense que deteta automaticamente ativações de ferramentas elétricas</a:t>
            </a:r>
          </a:p>
          <a:p>
            <a:pPr marL="201168" lvl="1" indent="-201168" algn="l" rtl="0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pt-pt" b="0" i="0" u="none" baseline="0" dirty="0"/>
              <a:t>Disponível nas versões de AERO battery da Classe M</a:t>
            </a:r>
            <a:endParaRPr lang="pt-pt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DACE82A-4DE2-2B87-8AFD-5AABA695AF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l" rtl="0"/>
            <a:r>
              <a:rPr lang="pt-pt" b="0" i="0" u="none" baseline="0" dirty="0"/>
              <a:t>AutoSense</a:t>
            </a:r>
            <a:endParaRPr lang="pt-pt" dirty="0">
              <a:solidFill>
                <a:schemeClr val="tx2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25AE014-77C3-5616-675E-A0D700221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pPr algn="l" rtl="0"/>
            <a:r>
              <a:rPr lang="pt-pt" b="1" i="0" u="none" baseline="0"/>
              <a:t>4 | Características do AERO battery </a:t>
            </a:r>
            <a:endParaRPr lang="pt-pt" dirty="0"/>
          </a:p>
        </p:txBody>
      </p:sp>
      <p:pic>
        <p:nvPicPr>
          <p:cNvPr id="9" name="Picture 31">
            <a:extLst>
              <a:ext uri="{FF2B5EF4-FFF2-40B4-BE49-F238E27FC236}">
                <a16:creationId xmlns:a16="http://schemas.microsoft.com/office/drawing/2014/main" id="{7C97B6DA-CAC1-293D-5197-5E5060ABB1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976" b="100000" l="690" r="100000">
                        <a14:foregroundMark x1="35172" y1="75889" x2="18030" y2="87352"/>
                        <a14:foregroundMark x1="18030" y1="87352" x2="34975" y2="90415"/>
                        <a14:foregroundMark x1="34975" y1="90415" x2="62365" y2="88834"/>
                        <a14:foregroundMark x1="62365" y1="88834" x2="67783" y2="84783"/>
                        <a14:foregroundMark x1="88966" y1="61957" x2="91823" y2="29545"/>
                        <a14:foregroundMark x1="91823" y1="29545" x2="76650" y2="32905"/>
                        <a14:foregroundMark x1="34286" y1="36759" x2="34286" y2="49407"/>
                        <a14:foregroundMark x1="96749" y1="10968" x2="92217" y2="24605"/>
                        <a14:foregroundMark x1="92217" y1="24605" x2="92118" y2="27372"/>
                        <a14:foregroundMark x1="94089" y1="5929" x2="97635" y2="52866"/>
                        <a14:foregroundMark x1="97635" y1="52866" x2="38621" y2="98419"/>
                        <a14:foregroundMark x1="38621" y1="98419" x2="6108" y2="99506"/>
                        <a14:foregroundMark x1="6108" y1="99506" x2="18325" y2="93281"/>
                        <a14:foregroundMark x1="18325" y1="93281" x2="18522" y2="93281"/>
                        <a14:foregroundMark x1="53892" y1="95455" x2="16256" y2="98221"/>
                        <a14:foregroundMark x1="16256" y1="98221" x2="21872" y2="86858"/>
                        <a14:foregroundMark x1="21872" y1="86858" x2="22759" y2="86265"/>
                        <a14:foregroundMark x1="5222" y1="95356" x2="6995" y2="98913"/>
                        <a14:foregroundMark x1="690" y1="98814" x2="4729" y2="99308"/>
                        <a14:foregroundMark x1="31724" y1="72134" x2="31724" y2="72134"/>
                        <a14:foregroundMark x1="27586" y1="75988" x2="27586" y2="75988"/>
                        <a14:foregroundMark x1="11429" y1="89822" x2="11429" y2="89822"/>
                        <a14:foregroundMark x1="91626" y1="5336" x2="99901" y2="10870"/>
                        <a14:foregroundMark x1="99901" y1="47036" x2="98818" y2="53854"/>
                        <a14:foregroundMark x1="98818" y1="53953" x2="97931" y2="55435"/>
                        <a14:foregroundMark x1="89557" y1="8399" x2="99901" y2="44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65700" y="1575761"/>
            <a:ext cx="4726300" cy="470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FA46689-7102-C77C-831A-C427F33681A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87231" y="1376993"/>
            <a:ext cx="1127762" cy="21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72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337E58-32D0-9A36-8A7A-7CFF689AF1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DB8A58BB-DA62-6E48-263B-F7FAFFEE169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072822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DB8A58BB-DA62-6E48-263B-F7FAFFEE16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FC3C637-3E04-CAE2-CB2A-73918850EB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l" rtl="0"/>
            <a:r>
              <a:rPr lang="pt-pt" b="0" i="0" u="none" baseline="0"/>
              <a:t>Novo esquema de cores enfatiza o uso profissional</a:t>
            </a:r>
            <a:endParaRPr lang="pt-pt" dirty="0">
              <a:solidFill>
                <a:schemeClr val="tx2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F391CC3-F4F2-B2DD-735B-DDB67F337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pPr algn="l" rtl="0"/>
            <a:r>
              <a:rPr lang="pt-pt" b="1" i="0" u="none" baseline="0"/>
              <a:t>4 | Características do AERO battery </a:t>
            </a:r>
            <a:endParaRPr lang="pt-pt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3B4F393-38D7-60DB-AD93-FFAF066A45E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 rtl="0"/>
            <a:r>
              <a:rPr lang="pt-pt" b="0" i="0" u="none" baseline="0"/>
              <a:t>CONFIDENCIAL DA EMPRESA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5E7B77-5BE7-2270-40DB-84C7A3FFAC5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l" rtl="0"/>
            <a:fld id="{6C385236-B7BA-4938-9EA6-6DEC8CA653D7}" type="slidenum">
              <a:rPr/>
              <a:pPr/>
              <a:t>22</a:t>
            </a:fld>
            <a:endParaRPr lang="pt-pt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D804028-8289-DEED-AE86-25BF63BF330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0850" y="1424907"/>
            <a:ext cx="4444444" cy="444444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58C95CF-4D32-0B64-ADD9-8F302851A73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521" y="1501161"/>
            <a:ext cx="4444444" cy="444444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9E3CB4D-B52B-AB45-55C5-CF264F51FEF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2037" y="1501161"/>
            <a:ext cx="4444444" cy="444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4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2645A3-C81E-4E9D-758A-EBD11CE0CD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05D9F-1FED-794F-F191-671F95A9F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pt-pt" b="1" i="0" u="none" baseline="0"/>
              <a:t>Agenda</a:t>
            </a:r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EAA9D706-06B5-DC02-BA3C-3208A1EA3508}"/>
              </a:ext>
            </a:extLst>
          </p:cNvPr>
          <p:cNvSpPr>
            <a:spLocks noGrp="1"/>
          </p:cNvSpPr>
          <p:nvPr>
            <p:ph type="ftr" sz="quarter" idx="50"/>
          </p:nvPr>
        </p:nvSpPr>
        <p:spPr/>
        <p:txBody>
          <a:bodyPr/>
          <a:lstStyle/>
          <a:p>
            <a:pPr algn="l" rtl="0"/>
            <a:r>
              <a:rPr lang="pt-pt" b="0" i="0" u="none" baseline="0"/>
              <a:t>CONFIDENCIAL DA EMPRESA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88B2500A-BBB7-AA87-E277-C8239AA58B5F}"/>
              </a:ext>
            </a:extLst>
          </p:cNvPr>
          <p:cNvSpPr>
            <a:spLocks noGrp="1"/>
          </p:cNvSpPr>
          <p:nvPr>
            <p:ph type="sldNum" sz="quarter" idx="51"/>
          </p:nvPr>
        </p:nvSpPr>
        <p:spPr/>
        <p:txBody>
          <a:bodyPr/>
          <a:lstStyle/>
          <a:p>
            <a:pPr algn="l" rtl="0"/>
            <a:fld id="{6C385236-B7BA-4938-9EA6-6DEC8CA653D7}" type="slidenum">
              <a:rPr/>
              <a:pPr algn="l" rtl="0"/>
              <a:t>23</a:t>
            </a:fld>
            <a:endParaRPr lang="pt-pt"/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38DC2231-C25C-9AA0-D621-994A919117E2}"/>
              </a:ext>
            </a:extLst>
          </p:cNvPr>
          <p:cNvSpPr txBox="1">
            <a:spLocks/>
          </p:cNvSpPr>
          <p:nvPr/>
        </p:nvSpPr>
        <p:spPr>
          <a:xfrm>
            <a:off x="1968167" y="1381125"/>
            <a:ext cx="4018296" cy="698238"/>
          </a:xfrm>
          <a:prstGeom prst="rect">
            <a:avLst/>
          </a:prstGeom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pt-pt" b="0" i="0" u="none" baseline="0">
                <a:solidFill>
                  <a:schemeClr val="bg2"/>
                </a:solidFill>
              </a:rPr>
              <a:t>Enquadramento e VP</a:t>
            </a:r>
            <a:endParaRPr lang="pt-pt" dirty="0">
              <a:solidFill>
                <a:schemeClr val="bg2"/>
              </a:solidFill>
            </a:endParaRPr>
          </a:p>
        </p:txBody>
      </p:sp>
      <p:sp>
        <p:nvSpPr>
          <p:cNvPr id="48" name="Text Placeholder 3">
            <a:extLst>
              <a:ext uri="{FF2B5EF4-FFF2-40B4-BE49-F238E27FC236}">
                <a16:creationId xmlns:a16="http://schemas.microsoft.com/office/drawing/2014/main" id="{DFA9F2D0-5C14-1B42-4ECE-DC460E3B5315}"/>
              </a:ext>
            </a:extLst>
          </p:cNvPr>
          <p:cNvSpPr txBox="1">
            <a:spLocks/>
          </p:cNvSpPr>
          <p:nvPr/>
        </p:nvSpPr>
        <p:spPr>
          <a:xfrm>
            <a:off x="1968167" y="2222844"/>
            <a:ext cx="4018296" cy="698238"/>
          </a:xfrm>
          <a:prstGeom prst="rect">
            <a:avLst/>
          </a:prstGeom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pt-pt" b="0" i="0" u="none" baseline="0">
                <a:solidFill>
                  <a:schemeClr val="bg2"/>
                </a:solidFill>
              </a:rPr>
              <a:t>Segmento alvo</a:t>
            </a:r>
            <a:endParaRPr lang="pt-pt" dirty="0">
              <a:solidFill>
                <a:schemeClr val="bg2"/>
              </a:solidFill>
            </a:endParaRP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C97E0E23-74B2-FD2D-E6C6-1051FA1037FD}"/>
              </a:ext>
            </a:extLst>
          </p:cNvPr>
          <p:cNvSpPr txBox="1">
            <a:spLocks/>
          </p:cNvSpPr>
          <p:nvPr/>
        </p:nvSpPr>
        <p:spPr>
          <a:xfrm>
            <a:off x="1968167" y="3064563"/>
            <a:ext cx="4018296" cy="698238"/>
          </a:xfrm>
          <a:prstGeom prst="rect">
            <a:avLst/>
          </a:prstGeom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pt-pt" b="0" i="0" u="none" baseline="0">
                <a:solidFill>
                  <a:schemeClr val="bg2"/>
                </a:solidFill>
              </a:rPr>
              <a:t>Aspirador a bateria novo</a:t>
            </a:r>
            <a:endParaRPr lang="pt-pt" dirty="0">
              <a:solidFill>
                <a:schemeClr val="bg2"/>
              </a:solidFill>
            </a:endParaRPr>
          </a:p>
        </p:txBody>
      </p:sp>
      <p:sp>
        <p:nvSpPr>
          <p:cNvPr id="50" name="Text Placeholder 5">
            <a:extLst>
              <a:ext uri="{FF2B5EF4-FFF2-40B4-BE49-F238E27FC236}">
                <a16:creationId xmlns:a16="http://schemas.microsoft.com/office/drawing/2014/main" id="{2EFDDF41-3A00-043C-CAE6-9711C6C15E3F}"/>
              </a:ext>
            </a:extLst>
          </p:cNvPr>
          <p:cNvSpPr txBox="1">
            <a:spLocks/>
          </p:cNvSpPr>
          <p:nvPr/>
        </p:nvSpPr>
        <p:spPr>
          <a:xfrm>
            <a:off x="1968167" y="3906282"/>
            <a:ext cx="4018296" cy="698238"/>
          </a:xfrm>
          <a:prstGeom prst="rect">
            <a:avLst/>
          </a:prstGeom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pt-pt" b="0" i="0" u="none" baseline="0">
                <a:solidFill>
                  <a:schemeClr val="bg2"/>
                </a:solidFill>
              </a:rPr>
              <a:t>Principais pontos de venda</a:t>
            </a:r>
          </a:p>
        </p:txBody>
      </p:sp>
      <p:sp>
        <p:nvSpPr>
          <p:cNvPr id="52" name="Text Placeholder 7">
            <a:extLst>
              <a:ext uri="{FF2B5EF4-FFF2-40B4-BE49-F238E27FC236}">
                <a16:creationId xmlns:a16="http://schemas.microsoft.com/office/drawing/2014/main" id="{EEDBFBF8-EA16-9873-C7E0-79790CFACD6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1964723" y="4892056"/>
            <a:ext cx="4018296" cy="698238"/>
          </a:xfrm>
        </p:spPr>
        <p:txBody>
          <a:bodyPr/>
          <a:lstStyle/>
          <a:p>
            <a:pPr algn="l" rtl="0"/>
            <a:r>
              <a:rPr lang="pt-pt" b="0" i="0" u="none" baseline="0" dirty="0"/>
              <a:t>Outros</a:t>
            </a:r>
            <a:endParaRPr lang="pt-pt" dirty="0"/>
          </a:p>
        </p:txBody>
      </p:sp>
      <p:sp>
        <p:nvSpPr>
          <p:cNvPr id="53" name="Text Placeholder 8">
            <a:extLst>
              <a:ext uri="{FF2B5EF4-FFF2-40B4-BE49-F238E27FC236}">
                <a16:creationId xmlns:a16="http://schemas.microsoft.com/office/drawing/2014/main" id="{7D16FA10-ECE8-F4C0-D519-81D8DED503C9}"/>
              </a:ext>
            </a:extLst>
          </p:cNvPr>
          <p:cNvSpPr txBox="1">
            <a:spLocks/>
          </p:cNvSpPr>
          <p:nvPr/>
        </p:nvSpPr>
        <p:spPr>
          <a:xfrm>
            <a:off x="1117600" y="1381125"/>
            <a:ext cx="698400" cy="69823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pt-pt" b="1" i="0" u="none" baseline="0"/>
              <a:t>1</a:t>
            </a:r>
            <a:endParaRPr lang="pt-pt" dirty="0"/>
          </a:p>
        </p:txBody>
      </p:sp>
      <p:sp>
        <p:nvSpPr>
          <p:cNvPr id="54" name="Text Placeholder 9">
            <a:extLst>
              <a:ext uri="{FF2B5EF4-FFF2-40B4-BE49-F238E27FC236}">
                <a16:creationId xmlns:a16="http://schemas.microsoft.com/office/drawing/2014/main" id="{A03EB664-AC72-29C3-4FA1-314B43014E54}"/>
              </a:ext>
            </a:extLst>
          </p:cNvPr>
          <p:cNvSpPr txBox="1">
            <a:spLocks/>
          </p:cNvSpPr>
          <p:nvPr/>
        </p:nvSpPr>
        <p:spPr>
          <a:xfrm>
            <a:off x="1117600" y="2222844"/>
            <a:ext cx="698400" cy="69823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pt-pt" b="1" i="0" u="none" baseline="0"/>
              <a:t>2</a:t>
            </a:r>
            <a:endParaRPr lang="pt-pt" dirty="0"/>
          </a:p>
        </p:txBody>
      </p:sp>
      <p:sp>
        <p:nvSpPr>
          <p:cNvPr id="55" name="Text Placeholder 10">
            <a:extLst>
              <a:ext uri="{FF2B5EF4-FFF2-40B4-BE49-F238E27FC236}">
                <a16:creationId xmlns:a16="http://schemas.microsoft.com/office/drawing/2014/main" id="{87FC0570-7369-8E6C-0928-5CE2A943A992}"/>
              </a:ext>
            </a:extLst>
          </p:cNvPr>
          <p:cNvSpPr txBox="1">
            <a:spLocks/>
          </p:cNvSpPr>
          <p:nvPr/>
        </p:nvSpPr>
        <p:spPr>
          <a:xfrm>
            <a:off x="1117600" y="3064563"/>
            <a:ext cx="698400" cy="69823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pt-pt" b="1" i="0" u="none" baseline="0"/>
              <a:t>3</a:t>
            </a:r>
            <a:endParaRPr lang="pt-pt" dirty="0"/>
          </a:p>
        </p:txBody>
      </p:sp>
      <p:sp>
        <p:nvSpPr>
          <p:cNvPr id="56" name="Text Placeholder 11">
            <a:extLst>
              <a:ext uri="{FF2B5EF4-FFF2-40B4-BE49-F238E27FC236}">
                <a16:creationId xmlns:a16="http://schemas.microsoft.com/office/drawing/2014/main" id="{C9BB7FA5-CF3D-60E8-09D3-B4E81EBAFFE2}"/>
              </a:ext>
            </a:extLst>
          </p:cNvPr>
          <p:cNvSpPr txBox="1">
            <a:spLocks/>
          </p:cNvSpPr>
          <p:nvPr/>
        </p:nvSpPr>
        <p:spPr>
          <a:xfrm>
            <a:off x="1117600" y="3906282"/>
            <a:ext cx="698400" cy="69823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pt-pt" b="1" i="0" u="none" baseline="0"/>
              <a:t>4</a:t>
            </a:r>
            <a:endParaRPr lang="pt-pt" dirty="0"/>
          </a:p>
        </p:txBody>
      </p:sp>
      <p:sp>
        <p:nvSpPr>
          <p:cNvPr id="58" name="Text Placeholder 13">
            <a:extLst>
              <a:ext uri="{FF2B5EF4-FFF2-40B4-BE49-F238E27FC236}">
                <a16:creationId xmlns:a16="http://schemas.microsoft.com/office/drawing/2014/main" id="{DA926A2D-F8FE-6B54-DCD4-F8274F24DE3E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1117600" y="4891480"/>
            <a:ext cx="698400" cy="698238"/>
          </a:xfrm>
          <a:solidFill>
            <a:schemeClr val="accent3"/>
          </a:solidFill>
        </p:spPr>
        <p:txBody>
          <a:bodyPr/>
          <a:lstStyle/>
          <a:p>
            <a:pPr rtl="0"/>
            <a:r>
              <a:rPr lang="pt-PT" b="1" i="0" u="none" baseline="0" dirty="0"/>
              <a:t>5</a:t>
            </a:r>
            <a:endParaRPr lang="pt-pt" b="1" i="0" u="none" baseline="0" dirty="0"/>
          </a:p>
        </p:txBody>
      </p:sp>
      <p:pic>
        <p:nvPicPr>
          <p:cNvPr id="7" name="Picture Placeholder 12">
            <a:extLst>
              <a:ext uri="{FF2B5EF4-FFF2-40B4-BE49-F238E27FC236}">
                <a16:creationId xmlns:a16="http://schemas.microsoft.com/office/drawing/2014/main" id="{A819F7ED-2CBF-9BA2-40B9-FA7714D1CB19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05539" y="0"/>
            <a:ext cx="5986461" cy="6273800"/>
          </a:xfrm>
        </p:spPr>
      </p:pic>
    </p:spTree>
    <p:extLst>
      <p:ext uri="{BB962C8B-B14F-4D97-AF65-F5344CB8AC3E}">
        <p14:creationId xmlns:p14="http://schemas.microsoft.com/office/powerpoint/2010/main" val="1854434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5001E23-D0E7-5A9A-50A7-E45946331C3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768" y="2436926"/>
            <a:ext cx="4734981" cy="2889740"/>
          </a:xfrm>
          <a:prstGeom prst="rect">
            <a:avLst/>
          </a:prstGeom>
        </p:spPr>
      </p:pic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EB783081-F029-D284-A14D-902E3DAC5F6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11" imgH="411" progId="TCLayout.ActiveDocument.1">
                  <p:embed/>
                </p:oleObj>
              </mc:Choice>
              <mc:Fallback>
                <p:oleObj name="think-cell Slide" r:id="rId5" imgW="411" imgH="411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B783081-F029-D284-A14D-902E3DAC5F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C0ABD03-BC24-0F94-F290-AE8D115137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l" rtl="0"/>
            <a:r>
              <a:rPr lang="pt-pt" b="0" i="0" u="none" baseline="0"/>
              <a:t>Série NBP | Potência de bateria escalável num formato compacto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860F6A-8662-41A8-9065-EB80FF0A47C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l" rtl="0"/>
            <a:fld id="{6C385236-B7BA-4938-9EA6-6DEC8CA653D7}" type="slidenum">
              <a:rPr/>
              <a:pPr algn="l" rtl="0"/>
              <a:t>24</a:t>
            </a:fld>
            <a:endParaRPr lang="pt-pt" noProof="0"/>
          </a:p>
        </p:txBody>
      </p:sp>
      <p:sp>
        <p:nvSpPr>
          <p:cNvPr id="7" name="TextBox 6"/>
          <p:cNvSpPr txBox="1"/>
          <p:nvPr/>
        </p:nvSpPr>
        <p:spPr>
          <a:xfrm>
            <a:off x="2852618" y="2179840"/>
            <a:ext cx="929527" cy="2728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>
              <a:lnSpc>
                <a:spcPct val="120000"/>
              </a:lnSpc>
            </a:pPr>
            <a:r>
              <a:rPr lang="pt-pt" sz="1600" b="0" i="0" u="none" baseline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Combat 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72ECD93-1B29-464B-9709-00D7C73ABC4D}"/>
              </a:ext>
            </a:extLst>
          </p:cNvPr>
          <p:cNvSpPr txBox="1"/>
          <p:nvPr/>
        </p:nvSpPr>
        <p:spPr>
          <a:xfrm>
            <a:off x="8123383" y="2179840"/>
            <a:ext cx="187574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/>
            <a:r>
              <a:rPr lang="pt-pt" sz="1600" b="0" i="0" u="none" baseline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Série NBP</a:t>
            </a:r>
          </a:p>
          <a:p>
            <a:pPr marL="0" marR="0" lvl="0" indent="0" algn="l" defTabSz="1023967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600" b="0" i="0" u="none" strike="noStrike" kern="1200" cap="none" spc="0" normalizeH="0" baseline="0">
                <a:ln>
                  <a:noFill/>
                </a:ln>
                <a:effectLst/>
                <a:uLnTx/>
                <a:uFillTx/>
                <a:ea typeface="Roboto Medium" panose="02000000000000000000" pitchFamily="2" charset="0"/>
              </a:rPr>
              <a:t>NBP60</a:t>
            </a:r>
          </a:p>
          <a:p>
            <a:pPr algn="l" rtl="0">
              <a:defRPr/>
            </a:pPr>
            <a:r>
              <a:rPr lang="pt-pt" sz="1600" b="0" i="0" u="none" baseline="0">
                <a:ea typeface="Roboto Medium" panose="02000000000000000000" pitchFamily="2" charset="0"/>
              </a:rPr>
              <a:t>NBP100</a:t>
            </a:r>
          </a:p>
        </p:txBody>
      </p:sp>
      <p:sp>
        <p:nvSpPr>
          <p:cNvPr id="26" name="Title 6">
            <a:extLst>
              <a:ext uri="{FF2B5EF4-FFF2-40B4-BE49-F238E27FC236}">
                <a16:creationId xmlns:a16="http://schemas.microsoft.com/office/drawing/2014/main" id="{6CB106FD-2B2C-4852-862F-CC1B8E8AA911}"/>
              </a:ext>
            </a:extLst>
          </p:cNvPr>
          <p:cNvSpPr txBox="1">
            <a:spLocks/>
          </p:cNvSpPr>
          <p:nvPr/>
        </p:nvSpPr>
        <p:spPr>
          <a:xfrm>
            <a:off x="479425" y="494490"/>
            <a:ext cx="11233150" cy="3880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1023967" rtl="0" eaLnBrk="1" latinLnBrk="0" hangingPunct="1">
              <a:lnSpc>
                <a:spcPts val="3100"/>
              </a:lnSpc>
              <a:spcBef>
                <a:spcPct val="0"/>
              </a:spcBef>
              <a:spcAft>
                <a:spcPts val="400"/>
              </a:spcAft>
              <a:buNone/>
              <a:tabLst>
                <a:tab pos="989013" algn="l"/>
              </a:tabLst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pt" noProof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5F2FDFB-6768-0BF2-FCD8-AC4D9A465472}"/>
              </a:ext>
            </a:extLst>
          </p:cNvPr>
          <p:cNvCxnSpPr>
            <a:cxnSpLocks/>
          </p:cNvCxnSpPr>
          <p:nvPr/>
        </p:nvCxnSpPr>
        <p:spPr>
          <a:xfrm>
            <a:off x="4260460" y="2310966"/>
            <a:ext cx="3657600" cy="0"/>
          </a:xfrm>
          <a:prstGeom prst="line">
            <a:avLst/>
          </a:prstGeom>
          <a:ln w="15875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15">
            <a:extLst>
              <a:ext uri="{FF2B5EF4-FFF2-40B4-BE49-F238E27FC236}">
                <a16:creationId xmlns:a16="http://schemas.microsoft.com/office/drawing/2014/main" id="{16EF871F-42C4-9E0D-178E-1A45D35B4302}"/>
              </a:ext>
            </a:extLst>
          </p:cNvPr>
          <p:cNvSpPr txBox="1">
            <a:spLocks/>
          </p:cNvSpPr>
          <p:nvPr/>
        </p:nvSpPr>
        <p:spPr>
          <a:xfrm>
            <a:off x="920896" y="6529068"/>
            <a:ext cx="2087655" cy="153888"/>
          </a:xfrm>
          <a:prstGeom prst="rect">
            <a:avLst/>
          </a:prstGeom>
        </p:spPr>
        <p:txBody>
          <a:bodyPr lIns="0" tIns="0" rIns="0" bIns="0"/>
          <a:lstStyle>
            <a:defPPr>
              <a:defRPr lang="pt-pt"/>
            </a:defPPr>
            <a:lvl1pPr marL="0" algn="l" defTabSz="10239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1984" algn="l" defTabSz="10239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3967" algn="l" defTabSz="10239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35951" algn="l" defTabSz="10239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47934" algn="l" defTabSz="10239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59918" algn="l" defTabSz="10239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71901" algn="l" defTabSz="10239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83884" algn="l" defTabSz="10239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5868" algn="l" defTabSz="1023967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pt-pt" sz="1000" b="0" i="0" u="none" baseline="0">
                <a:solidFill>
                  <a:schemeClr val="bg2"/>
                </a:solidFill>
              </a:rPr>
              <a:t>CONFIDENCIAL DA EMPRESA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764F33E-141A-55F8-B340-0B4CAD69797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 rtl="0"/>
            <a:r>
              <a:rPr lang="pt-pt" b="0" i="0" u="none" baseline="0"/>
              <a:t>CONFIDENCIAL DA EMPRESA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81C68196-A052-3C6D-2B71-4B15BD4F5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pt-pt" b="1" i="0" u="none" baseline="0"/>
              <a:t>6 | Nova plataforma de bateria</a:t>
            </a:r>
            <a:endParaRPr lang="pt-pt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38B41CB-11E3-FCC7-7BDF-80024440682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6252" y="2969233"/>
            <a:ext cx="2508190" cy="201980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B9A617E-817F-6AD7-EC33-3D317640595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7318" y="2969232"/>
            <a:ext cx="2508190" cy="201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67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0DF9B68-2FE9-4118-7535-BE470A9C3C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00776" y="0"/>
            <a:ext cx="5991224" cy="6283325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 marL="0" indent="0" algn="l" rtl="0">
              <a:buNone/>
            </a:pPr>
            <a:r>
              <a:rPr lang="pt-pt" b="0" i="0" u="none" baseline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05B1593-8FEA-87E7-2576-E33EA80097A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6230" y="1726184"/>
            <a:ext cx="3762286" cy="3029714"/>
          </a:xfrm>
          <a:prstGeom prst="rect">
            <a:avLst/>
          </a:prstGeom>
        </p:spPr>
      </p:pic>
      <p:graphicFrame>
        <p:nvGraphicFramePr>
          <p:cNvPr id="15" name="Table 3">
            <a:extLst>
              <a:ext uri="{FF2B5EF4-FFF2-40B4-BE49-F238E27FC236}">
                <a16:creationId xmlns:a16="http://schemas.microsoft.com/office/drawing/2014/main" id="{587C109D-FE63-ADD9-D1D0-747CE8CACB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3083348"/>
              </p:ext>
            </p:extLst>
          </p:nvPr>
        </p:nvGraphicFramePr>
        <p:xfrm>
          <a:off x="470884" y="1547613"/>
          <a:ext cx="5515703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8849">
                  <a:extLst>
                    <a:ext uri="{9D8B030D-6E8A-4147-A177-3AD203B41FA5}">
                      <a16:colId xmlns:a16="http://schemas.microsoft.com/office/drawing/2014/main" val="1602329277"/>
                    </a:ext>
                  </a:extLst>
                </a:gridCol>
                <a:gridCol w="1205618">
                  <a:extLst>
                    <a:ext uri="{9D8B030D-6E8A-4147-A177-3AD203B41FA5}">
                      <a16:colId xmlns:a16="http://schemas.microsoft.com/office/drawing/2014/main" val="1287508165"/>
                    </a:ext>
                  </a:extLst>
                </a:gridCol>
                <a:gridCol w="1205618">
                  <a:extLst>
                    <a:ext uri="{9D8B030D-6E8A-4147-A177-3AD203B41FA5}">
                      <a16:colId xmlns:a16="http://schemas.microsoft.com/office/drawing/2014/main" val="1208162191"/>
                    </a:ext>
                  </a:extLst>
                </a:gridCol>
                <a:gridCol w="1205618">
                  <a:extLst>
                    <a:ext uri="{9D8B030D-6E8A-4147-A177-3AD203B41FA5}">
                      <a16:colId xmlns:a16="http://schemas.microsoft.com/office/drawing/2014/main" val="3487306242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l" rtl="0"/>
                      <a:r>
                        <a:rPr lang="pt-pt" sz="1000" b="0" i="0" u="none" baseline="0">
                          <a:solidFill>
                            <a:schemeClr val="tx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Especificações</a:t>
                      </a:r>
                    </a:p>
                  </a:txBody>
                  <a:tcPr marL="4572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pt" sz="1000" b="0" i="0" u="none" baseline="0">
                          <a:solidFill>
                            <a:schemeClr val="tx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Combat 1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pt" sz="1000" b="0" i="0" u="none" baseline="0">
                          <a:solidFill>
                            <a:schemeClr val="tx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NBP60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pt" sz="1000" b="0" i="0" u="none" baseline="0">
                          <a:solidFill>
                            <a:schemeClr val="tx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NBP100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172589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rtl="0"/>
                      <a:r>
                        <a:rPr lang="pt-pt" sz="1000" b="0" i="0" u="none" baseline="0">
                          <a:solidFill>
                            <a:schemeClr val="tx1"/>
                          </a:solidFill>
                          <a:latin typeface="+mn-lt"/>
                          <a:ea typeface="+mn-lt"/>
                          <a:cs typeface="+mn-lt"/>
                        </a:rPr>
                        <a:t>Potência</a:t>
                      </a:r>
                    </a:p>
                  </a:txBody>
                  <a:tcPr marL="4572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28313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36 V Li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28313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36 V Li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28313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36 V Li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702733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rtl="0"/>
                      <a:r>
                        <a:rPr lang="pt-pt" sz="1000" b="0" i="0" u="none" baseline="0">
                          <a:solidFill>
                            <a:schemeClr val="tx1"/>
                          </a:solidFill>
                          <a:latin typeface="+mn-lt"/>
                          <a:ea typeface="+mn-lt"/>
                          <a:cs typeface="+mn-lt"/>
                        </a:rPr>
                        <a:t>Capacidade da bateria</a:t>
                      </a:r>
                    </a:p>
                  </a:txBody>
                  <a:tcPr marL="4572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28313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7,8 Ah</a:t>
                      </a:r>
                      <a:br>
                        <a:rPr kumimoji="0" lang="pt-pt" sz="1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28313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pt-pt" sz="1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28313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pt-pt" sz="1000" b="0" i="1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28313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280Wh</a:t>
                      </a:r>
                      <a:r>
                        <a:rPr kumimoji="0" lang="pt-pt" sz="1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28313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kumimoji="0" lang="pt-pt" sz="10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8313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28313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6,0 Ah</a:t>
                      </a:r>
                      <a:br>
                        <a:rPr kumimoji="0" lang="pt-pt" sz="1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28313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pt-pt" sz="1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28313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pt-pt" sz="1000" b="0" i="1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28313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216Wh</a:t>
                      </a:r>
                      <a:r>
                        <a:rPr kumimoji="0" lang="pt-pt" sz="1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28313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kumimoji="0" lang="pt-pt" sz="10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8313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28313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10,0 Ah</a:t>
                      </a:r>
                      <a:br>
                        <a:rPr kumimoji="0" lang="pt-pt" sz="1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28313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pt-pt" sz="1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28313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pt-pt" sz="1000" b="0" i="1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28313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360Wh</a:t>
                      </a:r>
                      <a:r>
                        <a:rPr kumimoji="0" lang="pt-pt" sz="1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28313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kumimoji="0" lang="pt-pt" sz="10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8313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26328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rtl="0"/>
                      <a:r>
                        <a:rPr lang="pt-pt" sz="1000" b="0" i="0" u="none" baseline="0">
                          <a:solidFill>
                            <a:schemeClr val="tx1"/>
                          </a:solidFill>
                          <a:latin typeface="+mn-lt"/>
                          <a:ea typeface="+mn-lt"/>
                          <a:cs typeface="+mn-lt"/>
                        </a:rPr>
                        <a:t>Peso (kg)</a:t>
                      </a:r>
                    </a:p>
                  </a:txBody>
                  <a:tcPr marL="4572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28313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2,7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28313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1,8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28313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1,9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896541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rtl="0"/>
                      <a:r>
                        <a:rPr lang="pt-pt" sz="1000" b="0" i="0" u="none" baseline="0">
                          <a:solidFill>
                            <a:schemeClr val="tx1"/>
                          </a:solidFill>
                          <a:latin typeface="+mn-lt"/>
                          <a:ea typeface="+mn-lt"/>
                          <a:cs typeface="+mn-lt"/>
                        </a:rPr>
                        <a:t>Dimensões CxLxA (mm)</a:t>
                      </a:r>
                    </a:p>
                  </a:txBody>
                  <a:tcPr marL="4572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28313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240x160x70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28313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183x130x73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28313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183x130x73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201858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rtl="0"/>
                      <a:r>
                        <a:rPr lang="pt-pt" sz="1000" b="0" i="0" u="none" baseline="0">
                          <a:solidFill>
                            <a:schemeClr val="tx1"/>
                          </a:solidFill>
                          <a:latin typeface="+mn-lt"/>
                          <a:ea typeface="+mn-lt"/>
                          <a:cs typeface="+mn-lt"/>
                        </a:rPr>
                        <a:t>Carregador</a:t>
                      </a:r>
                    </a:p>
                  </a:txBody>
                  <a:tcPr marL="4572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pt" sz="1000" b="0" i="0" u="none" baseline="0">
                          <a:solidFill>
                            <a:schemeClr val="tx1"/>
                          </a:solidFill>
                          <a:latin typeface="+mn-lt"/>
                          <a:ea typeface="+mn-lt"/>
                          <a:cs typeface="+mn-lt"/>
                        </a:rPr>
                        <a:t>Carregador rápido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28313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Carregador rápido </a:t>
                      </a:r>
                      <a:br>
                        <a:rPr kumimoji="0" lang="pt-pt" sz="1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28313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pt-pt" sz="1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28313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NBC215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28313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Carregador rápido </a:t>
                      </a:r>
                      <a:br>
                        <a:rPr kumimoji="0" lang="pt-pt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28313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pt-pt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28313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NBC215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4991286"/>
                  </a:ext>
                </a:extLst>
              </a:tr>
            </a:tbl>
          </a:graphicData>
        </a:graphic>
      </p:graphicFrame>
      <p:graphicFrame>
        <p:nvGraphicFramePr>
          <p:cNvPr id="20" name="Object 19" hidden="1">
            <a:extLst>
              <a:ext uri="{FF2B5EF4-FFF2-40B4-BE49-F238E27FC236}">
                <a16:creationId xmlns:a16="http://schemas.microsoft.com/office/drawing/2014/main" id="{3AD606C3-27D7-F4E5-5351-A55DD3BA06F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25" imgH="426" progId="TCLayout.ActiveDocument.1">
                  <p:embed/>
                </p:oleObj>
              </mc:Choice>
              <mc:Fallback>
                <p:oleObj name="think-cell Slide" r:id="rId5" imgW="425" imgH="426" progId="TCLayout.ActiveDocument.1">
                  <p:embed/>
                  <p:pic>
                    <p:nvPicPr>
                      <p:cNvPr id="20" name="Object 19" hidden="1">
                        <a:extLst>
                          <a:ext uri="{FF2B5EF4-FFF2-40B4-BE49-F238E27FC236}">
                            <a16:creationId xmlns:a16="http://schemas.microsoft.com/office/drawing/2014/main" id="{3AD606C3-27D7-F4E5-5351-A55DD3BA06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88DF0AA0-C277-8BB5-B7C5-5BAE76D49794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l" rtl="0"/>
            <a:r>
              <a:rPr lang="pt-pt" b="0" i="0" u="none" baseline="0"/>
              <a:t>CONFIDENCIAL DA EMPRESA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C4D039D0-9C89-4647-C69B-D9A444FACFB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l" rtl="0"/>
            <a:fld id="{6C385236-B7BA-4938-9EA6-6DEC8CA653D7}" type="slidenum">
              <a:rPr/>
              <a:pPr algn="l" rtl="0"/>
              <a:t>25</a:t>
            </a:fld>
            <a:endParaRPr lang="pt-pt" noProof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AD6F595-297F-2A04-A4E4-5FCD1D7B15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algn="l" rtl="0"/>
            <a:r>
              <a:rPr lang="pt-pt" b="0" i="0" u="none" baseline="0"/>
              <a:t>Especificações técnicas da </a:t>
            </a:r>
            <a:r>
              <a:rPr lang="pt-pt" b="0" i="0" u="none" baseline="0">
                <a:ea typeface="Roboto Light"/>
              </a:rPr>
              <a:t>série NBP vs. antecessor</a:t>
            </a:r>
            <a:endParaRPr lang="pt-pt" noProof="0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416633A5-6408-E355-2A34-0B5CC43A4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pPr algn="l" rtl="0"/>
            <a:r>
              <a:rPr lang="pt-pt" b="1" i="0" u="none" baseline="0"/>
              <a:t>6 | Nova plataforma de bateria</a:t>
            </a:r>
          </a:p>
        </p:txBody>
      </p:sp>
      <p:cxnSp>
        <p:nvCxnSpPr>
          <p:cNvPr id="3" name="Google Shape;117;p28">
            <a:extLst>
              <a:ext uri="{FF2B5EF4-FFF2-40B4-BE49-F238E27FC236}">
                <a16:creationId xmlns:a16="http://schemas.microsoft.com/office/drawing/2014/main" id="{5BA5DD7F-394A-1A9C-AC70-76DD8842D692}"/>
              </a:ext>
            </a:extLst>
          </p:cNvPr>
          <p:cNvCxnSpPr>
            <a:cxnSpLocks/>
          </p:cNvCxnSpPr>
          <p:nvPr/>
        </p:nvCxnSpPr>
        <p:spPr>
          <a:xfrm flipV="1">
            <a:off x="9247256" y="3950173"/>
            <a:ext cx="1110112" cy="476903"/>
          </a:xfrm>
          <a:prstGeom prst="straightConnector1">
            <a:avLst/>
          </a:prstGeom>
          <a:noFill/>
          <a:ln w="9525" cap="flat" cmpd="sng">
            <a:solidFill>
              <a:schemeClr val="tx2"/>
            </a:solidFill>
            <a:prstDash val="dashDot"/>
            <a:round/>
            <a:headEnd type="triangle" w="med" len="med"/>
            <a:tailEnd type="triangle" w="med" len="med"/>
          </a:ln>
        </p:spPr>
      </p:cxnSp>
      <p:cxnSp>
        <p:nvCxnSpPr>
          <p:cNvPr id="5" name="Google Shape;118;p28">
            <a:extLst>
              <a:ext uri="{FF2B5EF4-FFF2-40B4-BE49-F238E27FC236}">
                <a16:creationId xmlns:a16="http://schemas.microsoft.com/office/drawing/2014/main" id="{779D62AF-951F-80F4-36DE-1723B6E43370}"/>
              </a:ext>
            </a:extLst>
          </p:cNvPr>
          <p:cNvCxnSpPr>
            <a:cxnSpLocks/>
          </p:cNvCxnSpPr>
          <p:nvPr/>
        </p:nvCxnSpPr>
        <p:spPr>
          <a:xfrm>
            <a:off x="10500269" y="2699223"/>
            <a:ext cx="0" cy="971549"/>
          </a:xfrm>
          <a:prstGeom prst="straightConnector1">
            <a:avLst/>
          </a:prstGeom>
          <a:noFill/>
          <a:ln w="9525" cap="flat" cmpd="sng">
            <a:solidFill>
              <a:schemeClr val="tx2"/>
            </a:solidFill>
            <a:prstDash val="dashDot"/>
            <a:round/>
            <a:headEnd type="triangle" w="med" len="med"/>
            <a:tailEnd type="triangle" w="med" len="med"/>
          </a:ln>
        </p:spPr>
      </p:cxnSp>
      <p:cxnSp>
        <p:nvCxnSpPr>
          <p:cNvPr id="8" name="Google Shape;119;p28">
            <a:extLst>
              <a:ext uri="{FF2B5EF4-FFF2-40B4-BE49-F238E27FC236}">
                <a16:creationId xmlns:a16="http://schemas.microsoft.com/office/drawing/2014/main" id="{B9E38E97-2225-527F-FD57-18080A174C34}"/>
              </a:ext>
            </a:extLst>
          </p:cNvPr>
          <p:cNvCxnSpPr>
            <a:cxnSpLocks/>
          </p:cNvCxnSpPr>
          <p:nvPr/>
        </p:nvCxnSpPr>
        <p:spPr>
          <a:xfrm>
            <a:off x="7191232" y="3251673"/>
            <a:ext cx="1406600" cy="1073560"/>
          </a:xfrm>
          <a:prstGeom prst="straightConnector1">
            <a:avLst/>
          </a:prstGeom>
          <a:noFill/>
          <a:ln w="9525" cap="flat" cmpd="sng">
            <a:solidFill>
              <a:schemeClr val="tx2"/>
            </a:solidFill>
            <a:prstDash val="dashDot"/>
            <a:round/>
            <a:headEnd type="triangle" w="med" len="med"/>
            <a:tailEnd type="triangle" w="med" len="med"/>
          </a:ln>
        </p:spPr>
      </p:cxnSp>
      <p:sp>
        <p:nvSpPr>
          <p:cNvPr id="9" name="Google Shape;120;p28">
            <a:extLst>
              <a:ext uri="{FF2B5EF4-FFF2-40B4-BE49-F238E27FC236}">
                <a16:creationId xmlns:a16="http://schemas.microsoft.com/office/drawing/2014/main" id="{5F45B4EA-9522-CA68-485C-7ABAD569B40C}"/>
              </a:ext>
            </a:extLst>
          </p:cNvPr>
          <p:cNvSpPr/>
          <p:nvPr/>
        </p:nvSpPr>
        <p:spPr>
          <a:xfrm rot="21598889">
            <a:off x="9882261" y="4172649"/>
            <a:ext cx="914400" cy="454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 b="0" i="0" u="none" baseline="0">
                <a:ea typeface="Poppins"/>
                <a:cs typeface="Poppins"/>
                <a:sym typeface="Poppins"/>
              </a:rPr>
              <a:t>130 mm </a:t>
            </a:r>
            <a:br>
              <a:rPr lang="pt-pt" sz="1200">
                <a:ea typeface="Poppins"/>
                <a:cs typeface="Poppins"/>
                <a:sym typeface="Poppins"/>
              </a:rPr>
            </a:br>
            <a:r>
              <a:rPr lang="pt-pt" sz="1200" b="0" i="0" u="none" baseline="0">
                <a:ea typeface="Poppins"/>
                <a:cs typeface="Poppins"/>
                <a:sym typeface="Poppins"/>
              </a:rPr>
              <a:t>/ 5,11 pol.</a:t>
            </a:r>
          </a:p>
        </p:txBody>
      </p:sp>
      <p:sp>
        <p:nvSpPr>
          <p:cNvPr id="11" name="Google Shape;121;p28">
            <a:extLst>
              <a:ext uri="{FF2B5EF4-FFF2-40B4-BE49-F238E27FC236}">
                <a16:creationId xmlns:a16="http://schemas.microsoft.com/office/drawing/2014/main" id="{4EAE4697-DD27-DDD8-769A-6D07DA8E0866}"/>
              </a:ext>
            </a:extLst>
          </p:cNvPr>
          <p:cNvSpPr/>
          <p:nvPr/>
        </p:nvSpPr>
        <p:spPr>
          <a:xfrm>
            <a:off x="7021641" y="3925915"/>
            <a:ext cx="914400" cy="454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 b="0" i="0" u="none" baseline="0">
                <a:ea typeface="Poppins"/>
                <a:cs typeface="Poppins"/>
                <a:sym typeface="Poppins"/>
              </a:rPr>
              <a:t>183 mm </a:t>
            </a:r>
            <a:br>
              <a:rPr lang="pt-pt" sz="1200">
                <a:ea typeface="Poppins"/>
                <a:cs typeface="Poppins"/>
                <a:sym typeface="Poppins"/>
              </a:rPr>
            </a:br>
            <a:r>
              <a:rPr lang="pt-pt" sz="1200" b="0" i="0" u="none" baseline="0">
                <a:ea typeface="Poppins"/>
                <a:cs typeface="Poppins"/>
                <a:sym typeface="Poppins"/>
              </a:rPr>
              <a:t>/7,20 pol.</a:t>
            </a:r>
          </a:p>
        </p:txBody>
      </p:sp>
      <p:sp>
        <p:nvSpPr>
          <p:cNvPr id="13" name="Google Shape;122;p28">
            <a:extLst>
              <a:ext uri="{FF2B5EF4-FFF2-40B4-BE49-F238E27FC236}">
                <a16:creationId xmlns:a16="http://schemas.microsoft.com/office/drawing/2014/main" id="{31F68851-BF78-7AA1-B802-708458D6A3BA}"/>
              </a:ext>
            </a:extLst>
          </p:cNvPr>
          <p:cNvSpPr/>
          <p:nvPr/>
        </p:nvSpPr>
        <p:spPr>
          <a:xfrm rot="21598889">
            <a:off x="10500343" y="3014043"/>
            <a:ext cx="914400" cy="454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 b="0" i="0" u="none" baseline="0">
                <a:ea typeface="Poppins"/>
                <a:cs typeface="Poppins"/>
                <a:sym typeface="Poppins"/>
              </a:rPr>
              <a:t>73 mm</a:t>
            </a:r>
            <a:br>
              <a:rPr lang="pt-pt" sz="1200">
                <a:ea typeface="Poppins"/>
                <a:cs typeface="Poppins"/>
                <a:sym typeface="Poppins"/>
              </a:rPr>
            </a:br>
            <a:r>
              <a:rPr lang="pt-pt" sz="1200" b="0" i="0" u="none" baseline="0">
                <a:ea typeface="Poppins"/>
                <a:cs typeface="Poppins"/>
                <a:sym typeface="Poppins"/>
              </a:rPr>
              <a:t> / 2,87 in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BF51C4C-C811-CF48-5AE8-603BD4A014CB}"/>
              </a:ext>
            </a:extLst>
          </p:cNvPr>
          <p:cNvSpPr txBox="1"/>
          <p:nvPr/>
        </p:nvSpPr>
        <p:spPr>
          <a:xfrm>
            <a:off x="6203212" y="5814479"/>
            <a:ext cx="5988787" cy="468846"/>
          </a:xfrm>
          <a:prstGeom prst="rect">
            <a:avLst/>
          </a:prstGeom>
          <a:noFill/>
        </p:spPr>
        <p:txBody>
          <a:bodyPr wrap="square" lIns="0" tIns="0" rIns="0" bIns="182880" anchor="b" anchorCtr="0">
            <a:spAutoFit/>
          </a:bodyPr>
          <a:lstStyle/>
          <a:p>
            <a:pPr algn="ctr" rtl="0">
              <a:lnSpc>
                <a:spcPct val="120000"/>
              </a:lnSpc>
              <a:defRPr/>
            </a:pPr>
            <a:r>
              <a:rPr lang="pt-pt" sz="800" b="0" i="0" u="none" baseline="0">
                <a:solidFill>
                  <a:schemeClr val="tx2"/>
                </a:solidFill>
                <a:ea typeface="Roboto Light"/>
                <a:cs typeface="Roboto Light"/>
              </a:rPr>
              <a:t>Imagens do NBP60 – mesma dimensão física e interface que o NBP100</a:t>
            </a:r>
            <a:br>
              <a:rPr lang="pt-pt" sz="800">
                <a:solidFill>
                  <a:schemeClr val="tx2"/>
                </a:solidFill>
                <a:ea typeface="Roboto Light"/>
                <a:cs typeface="Roboto Light"/>
              </a:rPr>
            </a:br>
            <a:r>
              <a:rPr lang="pt-pt" sz="800" b="0" i="0" u="none" baseline="0">
                <a:solidFill>
                  <a:schemeClr val="tx2"/>
                </a:solidFill>
                <a:ea typeface="Roboto Light"/>
                <a:cs typeface="Roboto Light"/>
              </a:rPr>
              <a:t> – Mais detalhes na apresentação específica do NBP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665B3BA-4F0C-D510-1BA4-91B3BFC54D03}"/>
              </a:ext>
            </a:extLst>
          </p:cNvPr>
          <p:cNvSpPr txBox="1"/>
          <p:nvPr/>
        </p:nvSpPr>
        <p:spPr>
          <a:xfrm>
            <a:off x="479425" y="3670772"/>
            <a:ext cx="5498623" cy="1388585"/>
          </a:xfrm>
          <a:prstGeom prst="rect">
            <a:avLst/>
          </a:prstGeom>
          <a:noFill/>
        </p:spPr>
        <p:txBody>
          <a:bodyPr wrap="square" lIns="0" tIns="91440" rIns="0" bIns="0">
            <a:spAutoFit/>
          </a:bodyPr>
          <a:lstStyle/>
          <a:p>
            <a:pPr marL="201168" indent="-201168" algn="l" rtl="0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pt-pt" sz="1200" b="0" i="0" u="none" baseline="0">
                <a:ea typeface="Roboto Light"/>
                <a:cs typeface="Roboto Light"/>
              </a:rPr>
              <a:t>Mais leve</a:t>
            </a:r>
          </a:p>
          <a:p>
            <a:pPr marL="201168" indent="-201168" algn="l" rtl="0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pt-pt" sz="1200" b="0" i="0" u="none" baseline="0">
                <a:ea typeface="Roboto Light"/>
                <a:cs typeface="Roboto Light"/>
              </a:rPr>
              <a:t>Design mais compacto e escalável</a:t>
            </a:r>
          </a:p>
          <a:p>
            <a:pPr marL="201168" indent="-201168" algn="l" rtl="0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pt-pt" sz="1200" b="0" i="0" u="none" baseline="0">
                <a:ea typeface="Roboto Light"/>
                <a:cs typeface="Roboto Light"/>
              </a:rPr>
              <a:t>Melhoria na experiência do utilizador e na interface de utilizador </a:t>
            </a:r>
            <a:r>
              <a:rPr lang="pt-pt" sz="1200" b="0" i="0" u="none" baseline="0">
                <a:ea typeface="Roboto Light"/>
                <a:cs typeface="Roboto Light"/>
                <a:sym typeface="Wingdings" panose="05000000000000000000" pitchFamily="2" charset="2"/>
              </a:rPr>
              <a:t> </a:t>
            </a:r>
            <a:r>
              <a:rPr lang="pt-pt" sz="1200" b="0" i="0" u="none" baseline="0">
                <a:ea typeface="Roboto Light"/>
                <a:cs typeface="Roboto Light"/>
              </a:rPr>
              <a:t>pega superior e botão de libertação colorido</a:t>
            </a:r>
          </a:p>
          <a:p>
            <a:pPr marL="201168" indent="-201168" algn="l" rtl="0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pt-pt" sz="1200" b="0" i="0" u="none" baseline="0">
                <a:ea typeface="Roboto Light"/>
                <a:cs typeface="Roboto Light"/>
              </a:rPr>
              <a:t>Posicionamento melhorado </a:t>
            </a:r>
            <a:r>
              <a:rPr lang="pt-pt" sz="1200" b="0" i="0" u="none" baseline="0">
                <a:ea typeface="Roboto Light"/>
                <a:cs typeface="Roboto Light"/>
                <a:sym typeface="Wingdings" panose="05000000000000000000" pitchFamily="2" charset="2"/>
              </a:rPr>
              <a:t> escalabilidade; diferença nos níveis de desempenho/preço</a:t>
            </a:r>
          </a:p>
          <a:p>
            <a:pPr marL="201168" indent="-201168" algn="l" rtl="0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pt-pt" sz="1200" b="0" i="0" u="none" baseline="0">
                <a:ea typeface="Roboto Light"/>
                <a:cs typeface="Roboto Light"/>
                <a:sym typeface="Wingdings" panose="05000000000000000000" pitchFamily="2" charset="2"/>
              </a:rPr>
              <a:t>LED de notificação/aviso na bateria (triângulo)</a:t>
            </a:r>
            <a:endParaRPr lang="pt-pt" sz="1200" noProof="0">
              <a:ea typeface="Roboto Light"/>
              <a:cs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318164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CD67AD-D593-CC3F-0869-BC025BA75A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1E6B442-E57C-417D-8B9B-24974A7E61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00776" y="0"/>
            <a:ext cx="5991224" cy="6283325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 marL="0" indent="0" algn="l" rtl="0">
              <a:buNone/>
            </a:pPr>
            <a:r>
              <a:rPr lang="pt-pt" b="0" i="0" u="none" baseline="0"/>
              <a:t>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A33E8A2-DF37-BB77-4B5D-0FC36AED36D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6230" y="1802384"/>
            <a:ext cx="3871492" cy="2684952"/>
          </a:xfrm>
          <a:prstGeom prst="rect">
            <a:avLst/>
          </a:prstGeom>
        </p:spPr>
      </p:pic>
      <p:graphicFrame>
        <p:nvGraphicFramePr>
          <p:cNvPr id="20" name="Object 19" hidden="1">
            <a:extLst>
              <a:ext uri="{FF2B5EF4-FFF2-40B4-BE49-F238E27FC236}">
                <a16:creationId xmlns:a16="http://schemas.microsoft.com/office/drawing/2014/main" id="{A7BD3E55-ED3C-F29A-97C8-50EC633D6B7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425" imgH="426" progId="TCLayout.ActiveDocument.1">
                  <p:embed/>
                </p:oleObj>
              </mc:Choice>
              <mc:Fallback>
                <p:oleObj name="think-cell Slide" r:id="rId6" imgW="425" imgH="426" progId="TCLayout.ActiveDocument.1">
                  <p:embed/>
                  <p:pic>
                    <p:nvPicPr>
                      <p:cNvPr id="20" name="Object 19" hidden="1">
                        <a:extLst>
                          <a:ext uri="{FF2B5EF4-FFF2-40B4-BE49-F238E27FC236}">
                            <a16:creationId xmlns:a16="http://schemas.microsoft.com/office/drawing/2014/main" id="{A7BD3E55-ED3C-F29A-97C8-50EC633D6B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47308856-AEFE-3D23-714C-A772510E542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l" rtl="0"/>
            <a:r>
              <a:rPr lang="pt-pt" b="0" i="0" u="none" baseline="0"/>
              <a:t>CONFIDENCIAL DA EMPRESA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17F1F7B-F349-3D9D-692E-C93A6FDABB0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l" rtl="0"/>
            <a:fld id="{6C385236-B7BA-4938-9EA6-6DEC8CA653D7}" type="slidenum">
              <a:rPr/>
              <a:pPr algn="l" rtl="0"/>
              <a:t>26</a:t>
            </a:fld>
            <a:endParaRPr lang="pt-pt" noProof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AC9FAA4-CFD2-101D-1E70-A01C40B0D7A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5521" y="873877"/>
            <a:ext cx="6226037" cy="376456"/>
          </a:xfrm>
        </p:spPr>
        <p:txBody>
          <a:bodyPr vert="horz" lIns="0" tIns="0" rIns="0" bIns="0" rtlCol="0" anchor="t">
            <a:noAutofit/>
          </a:bodyPr>
          <a:lstStyle/>
          <a:p>
            <a:pPr algn="l" rtl="0"/>
            <a:r>
              <a:rPr lang="pt-pt" b="0" i="0" u="none" baseline="0" dirty="0"/>
              <a:t>Especificações técnicas </a:t>
            </a:r>
            <a:r>
              <a:rPr lang="pt-pt" b="0" i="0" u="none" baseline="0" dirty="0">
                <a:ea typeface="Roboto Light"/>
              </a:rPr>
              <a:t>do novo carregador – NBC215</a:t>
            </a:r>
            <a:endParaRPr lang="pt-pt" noProof="0" dirty="0"/>
          </a:p>
        </p:txBody>
      </p:sp>
      <p:cxnSp>
        <p:nvCxnSpPr>
          <p:cNvPr id="4" name="Google Shape;117;p28">
            <a:extLst>
              <a:ext uri="{FF2B5EF4-FFF2-40B4-BE49-F238E27FC236}">
                <a16:creationId xmlns:a16="http://schemas.microsoft.com/office/drawing/2014/main" id="{FBF27F0E-69B9-C58C-EF8F-878413516E3C}"/>
              </a:ext>
            </a:extLst>
          </p:cNvPr>
          <p:cNvCxnSpPr>
            <a:cxnSpLocks/>
          </p:cNvCxnSpPr>
          <p:nvPr/>
        </p:nvCxnSpPr>
        <p:spPr>
          <a:xfrm flipV="1">
            <a:off x="9108009" y="3848320"/>
            <a:ext cx="1446865" cy="603624"/>
          </a:xfrm>
          <a:prstGeom prst="straightConnector1">
            <a:avLst/>
          </a:prstGeom>
          <a:noFill/>
          <a:ln w="9525" cap="flat" cmpd="sng">
            <a:solidFill>
              <a:schemeClr val="tx2"/>
            </a:solidFill>
            <a:prstDash val="dashDot"/>
            <a:round/>
            <a:headEnd type="triangle" w="med" len="med"/>
            <a:tailEnd type="triangle" w="med" len="med"/>
          </a:ln>
        </p:spPr>
      </p:cxnSp>
      <p:cxnSp>
        <p:nvCxnSpPr>
          <p:cNvPr id="7" name="Google Shape;118;p28">
            <a:extLst>
              <a:ext uri="{FF2B5EF4-FFF2-40B4-BE49-F238E27FC236}">
                <a16:creationId xmlns:a16="http://schemas.microsoft.com/office/drawing/2014/main" id="{BB9D0729-6DBF-2604-BD65-69BED5E700DA}"/>
              </a:ext>
            </a:extLst>
          </p:cNvPr>
          <p:cNvCxnSpPr>
            <a:cxnSpLocks/>
          </p:cNvCxnSpPr>
          <p:nvPr/>
        </p:nvCxnSpPr>
        <p:spPr>
          <a:xfrm>
            <a:off x="10646187" y="2696761"/>
            <a:ext cx="0" cy="851610"/>
          </a:xfrm>
          <a:prstGeom prst="straightConnector1">
            <a:avLst/>
          </a:prstGeom>
          <a:noFill/>
          <a:ln w="9525" cap="flat" cmpd="sng">
            <a:solidFill>
              <a:schemeClr val="tx2"/>
            </a:solidFill>
            <a:prstDash val="dashDot"/>
            <a:round/>
            <a:headEnd type="triangle" w="med" len="med"/>
            <a:tailEnd type="triangle" w="med" len="med"/>
          </a:ln>
        </p:spPr>
      </p:cxnSp>
      <p:cxnSp>
        <p:nvCxnSpPr>
          <p:cNvPr id="10" name="Google Shape;119;p28">
            <a:extLst>
              <a:ext uri="{FF2B5EF4-FFF2-40B4-BE49-F238E27FC236}">
                <a16:creationId xmlns:a16="http://schemas.microsoft.com/office/drawing/2014/main" id="{3714ED22-3DC2-3170-82A0-922E10C0DE86}"/>
              </a:ext>
            </a:extLst>
          </p:cNvPr>
          <p:cNvCxnSpPr>
            <a:cxnSpLocks/>
          </p:cNvCxnSpPr>
          <p:nvPr/>
        </p:nvCxnSpPr>
        <p:spPr>
          <a:xfrm>
            <a:off x="7012982" y="3311540"/>
            <a:ext cx="1406600" cy="1073560"/>
          </a:xfrm>
          <a:prstGeom prst="straightConnector1">
            <a:avLst/>
          </a:prstGeom>
          <a:noFill/>
          <a:ln w="9525" cap="flat" cmpd="sng">
            <a:solidFill>
              <a:schemeClr val="tx2"/>
            </a:solidFill>
            <a:prstDash val="dashDot"/>
            <a:round/>
            <a:headEnd type="triangle" w="med" len="med"/>
            <a:tailEnd type="triangle" w="med" len="med"/>
          </a:ln>
        </p:spPr>
      </p:cxnSp>
      <p:sp>
        <p:nvSpPr>
          <p:cNvPr id="12" name="Google Shape;120;p28">
            <a:extLst>
              <a:ext uri="{FF2B5EF4-FFF2-40B4-BE49-F238E27FC236}">
                <a16:creationId xmlns:a16="http://schemas.microsoft.com/office/drawing/2014/main" id="{BF9212B0-DB00-8B88-EF39-8231CCC8CAAE}"/>
              </a:ext>
            </a:extLst>
          </p:cNvPr>
          <p:cNvSpPr/>
          <p:nvPr/>
        </p:nvSpPr>
        <p:spPr>
          <a:xfrm rot="21598889">
            <a:off x="9955492" y="4174498"/>
            <a:ext cx="914400" cy="454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 b="0" i="0" u="none" baseline="0">
                <a:ea typeface="Poppins"/>
                <a:cs typeface="Poppins"/>
                <a:sym typeface="Poppins"/>
              </a:rPr>
              <a:t>189 mm </a:t>
            </a:r>
            <a:br>
              <a:rPr lang="pt-pt" sz="1200">
                <a:ea typeface="Poppins"/>
                <a:cs typeface="Poppins"/>
                <a:sym typeface="Poppins"/>
              </a:rPr>
            </a:br>
            <a:r>
              <a:rPr lang="pt-pt" sz="1200" b="0" i="0" u="none" baseline="0">
                <a:ea typeface="Poppins"/>
                <a:cs typeface="Poppins"/>
                <a:sym typeface="Poppins"/>
              </a:rPr>
              <a:t>/ 7,44 pol.</a:t>
            </a:r>
          </a:p>
        </p:txBody>
      </p:sp>
      <p:sp>
        <p:nvSpPr>
          <p:cNvPr id="14" name="Google Shape;121;p28">
            <a:extLst>
              <a:ext uri="{FF2B5EF4-FFF2-40B4-BE49-F238E27FC236}">
                <a16:creationId xmlns:a16="http://schemas.microsoft.com/office/drawing/2014/main" id="{82874251-53AF-7CA6-A8B7-B40BC0B10C3A}"/>
              </a:ext>
            </a:extLst>
          </p:cNvPr>
          <p:cNvSpPr/>
          <p:nvPr/>
        </p:nvSpPr>
        <p:spPr>
          <a:xfrm>
            <a:off x="6871575" y="3922684"/>
            <a:ext cx="914400" cy="454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 b="0" i="0" u="none" baseline="0">
                <a:ea typeface="Poppins"/>
                <a:cs typeface="Poppins"/>
                <a:sym typeface="Poppins"/>
              </a:rPr>
              <a:t>211 mm </a:t>
            </a:r>
            <a:br>
              <a:rPr lang="pt-pt" sz="1200">
                <a:ea typeface="Poppins"/>
                <a:cs typeface="Poppins"/>
                <a:sym typeface="Poppins"/>
              </a:rPr>
            </a:br>
            <a:r>
              <a:rPr lang="pt-pt" sz="1200" b="0" i="0" u="none" baseline="0">
                <a:ea typeface="Poppins"/>
                <a:cs typeface="Poppins"/>
                <a:sym typeface="Poppins"/>
              </a:rPr>
              <a:t>/ 8,30 pol.</a:t>
            </a:r>
          </a:p>
        </p:txBody>
      </p:sp>
      <p:sp>
        <p:nvSpPr>
          <p:cNvPr id="21" name="Google Shape;122;p28">
            <a:extLst>
              <a:ext uri="{FF2B5EF4-FFF2-40B4-BE49-F238E27FC236}">
                <a16:creationId xmlns:a16="http://schemas.microsoft.com/office/drawing/2014/main" id="{3FD37C9A-4326-153A-B0E3-73B5241C50D9}"/>
              </a:ext>
            </a:extLst>
          </p:cNvPr>
          <p:cNvSpPr/>
          <p:nvPr/>
        </p:nvSpPr>
        <p:spPr>
          <a:xfrm rot="21598889">
            <a:off x="10646259" y="2953491"/>
            <a:ext cx="914400" cy="454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 b="0" i="0" u="none" baseline="0">
                <a:ea typeface="Poppins"/>
                <a:cs typeface="Poppins"/>
                <a:sym typeface="Poppins"/>
              </a:rPr>
              <a:t>81 mm </a:t>
            </a:r>
            <a:br>
              <a:rPr lang="pt-pt" sz="1200">
                <a:ea typeface="Poppins"/>
                <a:cs typeface="Poppins"/>
                <a:sym typeface="Poppins"/>
              </a:rPr>
            </a:br>
            <a:r>
              <a:rPr lang="pt-pt" sz="1200" b="0" i="0" u="none" baseline="0">
                <a:ea typeface="Poppins"/>
                <a:cs typeface="Poppins"/>
                <a:sym typeface="Poppins"/>
              </a:rPr>
              <a:t>/ 3.18 pol.</a:t>
            </a:r>
          </a:p>
        </p:txBody>
      </p:sp>
      <p:graphicFrame>
        <p:nvGraphicFramePr>
          <p:cNvPr id="22" name="Table 3">
            <a:extLst>
              <a:ext uri="{FF2B5EF4-FFF2-40B4-BE49-F238E27FC236}">
                <a16:creationId xmlns:a16="http://schemas.microsoft.com/office/drawing/2014/main" id="{7533B533-94B8-A6B1-5BF0-D5C7C38E83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052566"/>
              </p:ext>
            </p:extLst>
          </p:nvPr>
        </p:nvGraphicFramePr>
        <p:xfrm>
          <a:off x="475521" y="1416050"/>
          <a:ext cx="5515704" cy="225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2604">
                  <a:extLst>
                    <a:ext uri="{9D8B030D-6E8A-4147-A177-3AD203B41FA5}">
                      <a16:colId xmlns:a16="http://schemas.microsoft.com/office/drawing/2014/main" val="1602329277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1208162191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l" rtl="0"/>
                      <a:r>
                        <a:rPr lang="pt-pt" sz="1000" b="0" i="0" u="none" baseline="0">
                          <a:solidFill>
                            <a:schemeClr val="tx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Especificações</a:t>
                      </a:r>
                    </a:p>
                  </a:txBody>
                  <a:tcPr marL="4572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pt" sz="1000" b="0" i="0" u="none" baseline="0">
                          <a:solidFill>
                            <a:schemeClr val="tx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NBC215 36 V carregador rápido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172589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rtl="0"/>
                      <a:r>
                        <a:rPr lang="pt-pt" sz="1000" b="0" i="0" u="none" baseline="0">
                          <a:solidFill>
                            <a:schemeClr val="tx1"/>
                          </a:solidFill>
                          <a:latin typeface="+mn-lt"/>
                          <a:ea typeface="+mn-lt"/>
                          <a:cs typeface="+mn-lt"/>
                        </a:rPr>
                        <a:t>Plataforma de bateria</a:t>
                      </a:r>
                    </a:p>
                  </a:txBody>
                  <a:tcPr marL="4572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28313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Série NBP 36 V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702733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rtl="0"/>
                      <a:r>
                        <a:rPr lang="pt-pt" sz="1000" b="0" i="0" u="none" baseline="0">
                          <a:solidFill>
                            <a:schemeClr val="tx1"/>
                          </a:solidFill>
                          <a:latin typeface="+mn-lt"/>
                          <a:ea typeface="+mn-lt"/>
                          <a:cs typeface="+mn-lt"/>
                        </a:rPr>
                        <a:t>Corrente de carga</a:t>
                      </a:r>
                    </a:p>
                  </a:txBody>
                  <a:tcPr marL="4572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28313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Máx. 5 A</a:t>
                      </a:r>
                      <a:endParaRPr kumimoji="0" lang="pt-pt" sz="1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8313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26328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rtl="0"/>
                      <a:r>
                        <a:rPr lang="pt-pt" sz="1000" b="0" i="0" u="none" baseline="0">
                          <a:solidFill>
                            <a:schemeClr val="tx1"/>
                          </a:solidFill>
                          <a:latin typeface="+mn-lt"/>
                          <a:ea typeface="+mn-lt"/>
                          <a:cs typeface="+mn-lt"/>
                        </a:rPr>
                        <a:t>Alimentação (V/hz)</a:t>
                      </a:r>
                    </a:p>
                  </a:txBody>
                  <a:tcPr marL="4572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28313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100-240/50-60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716153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rtl="0"/>
                      <a:r>
                        <a:rPr lang="pt-pt" sz="1000" b="0" i="0" u="none" baseline="0">
                          <a:solidFill>
                            <a:schemeClr val="tx1"/>
                          </a:solidFill>
                          <a:latin typeface="+mn-lt"/>
                          <a:ea typeface="+mn-lt"/>
                          <a:cs typeface="+mn-lt"/>
                        </a:rPr>
                        <a:t>Tempo de carregamento (aprox. mín.) NBP60 – 80%/90%/100%</a:t>
                      </a:r>
                      <a:endParaRPr lang="pt-pt" sz="1000" b="1" noProof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55/65/80</a:t>
                      </a:r>
                      <a:endParaRPr kumimoji="0" lang="pt-pt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8164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10239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i="0" u="none" baseline="0">
                          <a:solidFill>
                            <a:schemeClr val="tx1"/>
                          </a:solidFill>
                        </a:rPr>
                        <a:t>Tempo de carregamento (aprox. mín.) NBP100</a:t>
                      </a:r>
                      <a:r>
                        <a:rPr lang="pt-pt" sz="1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– 80%/90%/100%</a:t>
                      </a:r>
                      <a:endParaRPr lang="pt-pt" sz="1000" b="1" noProof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90/100/130</a:t>
                      </a:r>
                      <a:endParaRPr kumimoji="0" lang="pt-pt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896541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rtl="0"/>
                      <a:r>
                        <a:rPr lang="pt-pt" sz="1000" b="0" i="0" u="none" baseline="0">
                          <a:solidFill>
                            <a:schemeClr val="tx1"/>
                          </a:solidFill>
                          <a:latin typeface="+mn-lt"/>
                          <a:ea typeface="+mn-lt"/>
                          <a:cs typeface="+mn-lt"/>
                        </a:rPr>
                        <a:t>Peso (kg)</a:t>
                      </a:r>
                    </a:p>
                  </a:txBody>
                  <a:tcPr marL="4572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28313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1,2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847751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rtl="0"/>
                      <a:r>
                        <a:rPr lang="pt-pt" sz="1000" b="0" i="0" u="none" baseline="0">
                          <a:solidFill>
                            <a:schemeClr val="tx1"/>
                          </a:solidFill>
                          <a:latin typeface="+mn-lt"/>
                          <a:ea typeface="+mn-lt"/>
                          <a:cs typeface="+mn-lt"/>
                        </a:rPr>
                        <a:t>Dimensões CxLxA (mm)</a:t>
                      </a:r>
                    </a:p>
                  </a:txBody>
                  <a:tcPr marL="4572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28313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211x189x81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2018583"/>
                  </a:ext>
                </a:extLst>
              </a:tr>
            </a:tbl>
          </a:graphicData>
        </a:graphic>
      </p:graphicFrame>
      <p:sp>
        <p:nvSpPr>
          <p:cNvPr id="11" name="Title 3">
            <a:extLst>
              <a:ext uri="{FF2B5EF4-FFF2-40B4-BE49-F238E27FC236}">
                <a16:creationId xmlns:a16="http://schemas.microsoft.com/office/drawing/2014/main" id="{66713960-CAF3-3B29-8254-19978BE933A3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79425" y="493713"/>
            <a:ext cx="6222133" cy="388937"/>
          </a:xfrm>
        </p:spPr>
        <p:txBody>
          <a:bodyPr vert="horz"/>
          <a:lstStyle/>
          <a:p>
            <a:pPr algn="l" rtl="0"/>
            <a:r>
              <a:rPr lang="pt-pt" b="1" i="0" u="none" baseline="0"/>
              <a:t>6 | Nova plataforma de bateria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6FE4D2D-95EB-A819-171A-B5947E4533F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137" y="3823407"/>
            <a:ext cx="3163428" cy="198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18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567DF9-BEC5-2F69-8BB9-794CA52995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552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8E2962-6E4E-7912-3EC2-54BCA55F53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3F0F7-A3E6-D62A-A7B1-5958A8B36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pt-pt" b="1" i="0" u="none" baseline="0"/>
              <a:t>Agenda</a:t>
            </a:r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EA707590-7DB6-6B2D-50F8-D0EE5FA4A254}"/>
              </a:ext>
            </a:extLst>
          </p:cNvPr>
          <p:cNvSpPr>
            <a:spLocks noGrp="1"/>
          </p:cNvSpPr>
          <p:nvPr>
            <p:ph type="ftr" sz="quarter" idx="50"/>
          </p:nvPr>
        </p:nvSpPr>
        <p:spPr/>
        <p:txBody>
          <a:bodyPr/>
          <a:lstStyle/>
          <a:p>
            <a:pPr algn="l" rtl="0"/>
            <a:r>
              <a:rPr lang="pt-pt" b="0" i="0" u="none" baseline="0"/>
              <a:t>CONFIDENCIAL DA EMPRESA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E4CB64E7-1426-1F11-0ACF-E9B7A12E6056}"/>
              </a:ext>
            </a:extLst>
          </p:cNvPr>
          <p:cNvSpPr>
            <a:spLocks noGrp="1"/>
          </p:cNvSpPr>
          <p:nvPr>
            <p:ph type="sldNum" sz="quarter" idx="51"/>
          </p:nvPr>
        </p:nvSpPr>
        <p:spPr/>
        <p:txBody>
          <a:bodyPr/>
          <a:lstStyle/>
          <a:p>
            <a:pPr algn="l" rtl="0"/>
            <a:fld id="{6C385236-B7BA-4938-9EA6-6DEC8CA653D7}" type="slidenum">
              <a:rPr/>
              <a:pPr/>
              <a:t>3</a:t>
            </a:fld>
            <a:endParaRPr lang="pt-pt"/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BC7C437D-B9BF-F32A-8C55-4F67F6A0E71E}"/>
              </a:ext>
            </a:extLst>
          </p:cNvPr>
          <p:cNvSpPr txBox="1">
            <a:spLocks/>
          </p:cNvSpPr>
          <p:nvPr/>
        </p:nvSpPr>
        <p:spPr>
          <a:xfrm>
            <a:off x="1968167" y="1381125"/>
            <a:ext cx="4018296" cy="698238"/>
          </a:xfrm>
          <a:prstGeom prst="rect">
            <a:avLst/>
          </a:prstGeom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pt-pt" b="0" i="0" u="none" baseline="0"/>
              <a:t>Enquadramento e VP</a:t>
            </a:r>
            <a:endParaRPr lang="pt-pt" dirty="0"/>
          </a:p>
        </p:txBody>
      </p:sp>
      <p:sp>
        <p:nvSpPr>
          <p:cNvPr id="48" name="Text Placeholder 3">
            <a:extLst>
              <a:ext uri="{FF2B5EF4-FFF2-40B4-BE49-F238E27FC236}">
                <a16:creationId xmlns:a16="http://schemas.microsoft.com/office/drawing/2014/main" id="{D8C7C7B1-AA8F-4612-7EC3-7166BF25D64F}"/>
              </a:ext>
            </a:extLst>
          </p:cNvPr>
          <p:cNvSpPr txBox="1">
            <a:spLocks/>
          </p:cNvSpPr>
          <p:nvPr/>
        </p:nvSpPr>
        <p:spPr>
          <a:xfrm>
            <a:off x="1968167" y="2222844"/>
            <a:ext cx="4018296" cy="698238"/>
          </a:xfrm>
          <a:prstGeom prst="rect">
            <a:avLst/>
          </a:prstGeom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pt-pt" b="0" i="0" u="none" baseline="0">
                <a:solidFill>
                  <a:schemeClr val="bg2"/>
                </a:solidFill>
              </a:rPr>
              <a:t>Segmento alvo</a:t>
            </a:r>
            <a:endParaRPr lang="pt-pt" dirty="0">
              <a:solidFill>
                <a:schemeClr val="bg2"/>
              </a:solidFill>
            </a:endParaRP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53D81935-6485-59B7-DBC8-4CCE8E517074}"/>
              </a:ext>
            </a:extLst>
          </p:cNvPr>
          <p:cNvSpPr txBox="1">
            <a:spLocks/>
          </p:cNvSpPr>
          <p:nvPr/>
        </p:nvSpPr>
        <p:spPr>
          <a:xfrm>
            <a:off x="1968167" y="3064563"/>
            <a:ext cx="4018296" cy="698238"/>
          </a:xfrm>
          <a:prstGeom prst="rect">
            <a:avLst/>
          </a:prstGeom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pt-pt" b="0" i="0" u="none" baseline="0">
                <a:solidFill>
                  <a:schemeClr val="bg2"/>
                </a:solidFill>
              </a:rPr>
              <a:t>Aspirador a bateria novo</a:t>
            </a:r>
            <a:endParaRPr lang="pt-pt" dirty="0">
              <a:solidFill>
                <a:schemeClr val="bg2"/>
              </a:solidFill>
            </a:endParaRPr>
          </a:p>
        </p:txBody>
      </p:sp>
      <p:sp>
        <p:nvSpPr>
          <p:cNvPr id="50" name="Text Placeholder 5">
            <a:extLst>
              <a:ext uri="{FF2B5EF4-FFF2-40B4-BE49-F238E27FC236}">
                <a16:creationId xmlns:a16="http://schemas.microsoft.com/office/drawing/2014/main" id="{79B116F1-5BE1-61FD-68D3-55A955FB23AB}"/>
              </a:ext>
            </a:extLst>
          </p:cNvPr>
          <p:cNvSpPr txBox="1">
            <a:spLocks/>
          </p:cNvSpPr>
          <p:nvPr/>
        </p:nvSpPr>
        <p:spPr>
          <a:xfrm>
            <a:off x="1968167" y="3906282"/>
            <a:ext cx="4018296" cy="698238"/>
          </a:xfrm>
          <a:prstGeom prst="rect">
            <a:avLst/>
          </a:prstGeom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pt-pt" b="0" i="0" u="none" baseline="0">
                <a:solidFill>
                  <a:schemeClr val="bg2"/>
                </a:solidFill>
              </a:rPr>
              <a:t>Principais pontos de venda</a:t>
            </a:r>
          </a:p>
        </p:txBody>
      </p:sp>
      <p:sp>
        <p:nvSpPr>
          <p:cNvPr id="51" name="Text Placeholder 6">
            <a:extLst>
              <a:ext uri="{FF2B5EF4-FFF2-40B4-BE49-F238E27FC236}">
                <a16:creationId xmlns:a16="http://schemas.microsoft.com/office/drawing/2014/main" id="{6A09F31F-3F75-C502-D12E-AA8061FE17F7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968167" y="4748001"/>
            <a:ext cx="4018296" cy="698238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pt-pt" dirty="0">
                <a:solidFill>
                  <a:schemeClr val="bg2"/>
                </a:solidFill>
              </a:rPr>
              <a:t>Outros</a:t>
            </a:r>
            <a:endParaRPr lang="pt-pt" b="0" i="0" u="none" baseline="0" dirty="0">
              <a:solidFill>
                <a:schemeClr val="bg2"/>
              </a:solidFill>
            </a:endParaRPr>
          </a:p>
        </p:txBody>
      </p:sp>
      <p:sp>
        <p:nvSpPr>
          <p:cNvPr id="53" name="Text Placeholder 8">
            <a:extLst>
              <a:ext uri="{FF2B5EF4-FFF2-40B4-BE49-F238E27FC236}">
                <a16:creationId xmlns:a16="http://schemas.microsoft.com/office/drawing/2014/main" id="{2FD10A02-D8CC-3A46-600E-6D553AED52BD}"/>
              </a:ext>
            </a:extLst>
          </p:cNvPr>
          <p:cNvSpPr txBox="1">
            <a:spLocks/>
          </p:cNvSpPr>
          <p:nvPr/>
        </p:nvSpPr>
        <p:spPr>
          <a:xfrm>
            <a:off x="1117600" y="1381125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pt-pt" b="1" i="0" u="none" baseline="0"/>
              <a:t>1</a:t>
            </a:r>
            <a:endParaRPr lang="pt-pt" dirty="0"/>
          </a:p>
        </p:txBody>
      </p:sp>
      <p:sp>
        <p:nvSpPr>
          <p:cNvPr id="54" name="Text Placeholder 9">
            <a:extLst>
              <a:ext uri="{FF2B5EF4-FFF2-40B4-BE49-F238E27FC236}">
                <a16:creationId xmlns:a16="http://schemas.microsoft.com/office/drawing/2014/main" id="{B87F40E6-B87B-F145-7D3C-6B4150E31B7C}"/>
              </a:ext>
            </a:extLst>
          </p:cNvPr>
          <p:cNvSpPr txBox="1">
            <a:spLocks/>
          </p:cNvSpPr>
          <p:nvPr/>
        </p:nvSpPr>
        <p:spPr>
          <a:xfrm>
            <a:off x="1117600" y="2222844"/>
            <a:ext cx="698400" cy="69823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pt-pt" b="1" i="0" u="none" baseline="0"/>
              <a:t>2</a:t>
            </a:r>
            <a:endParaRPr lang="pt-pt" dirty="0"/>
          </a:p>
        </p:txBody>
      </p:sp>
      <p:sp>
        <p:nvSpPr>
          <p:cNvPr id="55" name="Text Placeholder 10">
            <a:extLst>
              <a:ext uri="{FF2B5EF4-FFF2-40B4-BE49-F238E27FC236}">
                <a16:creationId xmlns:a16="http://schemas.microsoft.com/office/drawing/2014/main" id="{8DE12365-95AF-A27A-F86F-C7A2378C90F7}"/>
              </a:ext>
            </a:extLst>
          </p:cNvPr>
          <p:cNvSpPr txBox="1">
            <a:spLocks/>
          </p:cNvSpPr>
          <p:nvPr/>
        </p:nvSpPr>
        <p:spPr>
          <a:xfrm>
            <a:off x="1117600" y="3064563"/>
            <a:ext cx="698400" cy="69823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pt-pt" b="1" i="0" u="none" baseline="0"/>
              <a:t>3</a:t>
            </a:r>
            <a:endParaRPr lang="pt-pt" dirty="0"/>
          </a:p>
        </p:txBody>
      </p:sp>
      <p:sp>
        <p:nvSpPr>
          <p:cNvPr id="56" name="Text Placeholder 11">
            <a:extLst>
              <a:ext uri="{FF2B5EF4-FFF2-40B4-BE49-F238E27FC236}">
                <a16:creationId xmlns:a16="http://schemas.microsoft.com/office/drawing/2014/main" id="{C9B7601F-FDA3-9E67-2AEA-CCFC6CD8B939}"/>
              </a:ext>
            </a:extLst>
          </p:cNvPr>
          <p:cNvSpPr txBox="1">
            <a:spLocks/>
          </p:cNvSpPr>
          <p:nvPr/>
        </p:nvSpPr>
        <p:spPr>
          <a:xfrm>
            <a:off x="1117600" y="3906282"/>
            <a:ext cx="698400" cy="69823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pt-pt" b="1" i="0" u="none" baseline="0"/>
              <a:t>4</a:t>
            </a:r>
            <a:endParaRPr lang="pt-pt" dirty="0"/>
          </a:p>
        </p:txBody>
      </p:sp>
      <p:sp>
        <p:nvSpPr>
          <p:cNvPr id="57" name="Text Placeholder 12">
            <a:extLst>
              <a:ext uri="{FF2B5EF4-FFF2-40B4-BE49-F238E27FC236}">
                <a16:creationId xmlns:a16="http://schemas.microsoft.com/office/drawing/2014/main" id="{3F1F1932-EF83-E66C-7C4C-EFB65737A6AA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117600" y="4748001"/>
            <a:ext cx="698400" cy="698238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rtl="0"/>
            <a:r>
              <a:rPr lang="pt-pt" b="1" i="0" u="none" baseline="0"/>
              <a:t>5</a:t>
            </a:r>
          </a:p>
        </p:txBody>
      </p:sp>
      <p:pic>
        <p:nvPicPr>
          <p:cNvPr id="7" name="Picture Placeholder 21" descr="A person vacuuming the floor&#10;&#10;AI-generated content may be incorrect.">
            <a:extLst>
              <a:ext uri="{FF2B5EF4-FFF2-40B4-BE49-F238E27FC236}">
                <a16:creationId xmlns:a16="http://schemas.microsoft.com/office/drawing/2014/main" id="{60465222-EB7F-AEBE-4A0C-C367AED4F966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05539" y="0"/>
            <a:ext cx="5986461" cy="6273800"/>
          </a:xfrm>
        </p:spPr>
      </p:pic>
    </p:spTree>
    <p:extLst>
      <p:ext uri="{BB962C8B-B14F-4D97-AF65-F5344CB8AC3E}">
        <p14:creationId xmlns:p14="http://schemas.microsoft.com/office/powerpoint/2010/main" val="381894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25B4BD-C1E1-2042-8C5C-3B0E5BDF63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72984913-01F6-C2FD-5E23-7E7A54CAB25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7" imgH="288" progId="TCLayout.ActiveDocument.1">
                  <p:embed/>
                </p:oleObj>
              </mc:Choice>
              <mc:Fallback>
                <p:oleObj name="think-cell Slide" r:id="rId3" imgW="287" imgH="288" progId="TCLayout.ActiveDocument.1">
                  <p:embed/>
                  <p:pic>
                    <p:nvPicPr>
                      <p:cNvPr id="1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2984913-01F6-C2FD-5E23-7E7A54CAB2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B4D54829-346F-B97F-FE95-6B802B452E6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25" y="1412875"/>
            <a:ext cx="5507038" cy="4872015"/>
          </a:xfrm>
        </p:spPr>
        <p:txBody>
          <a:bodyPr bIns="91440"/>
          <a:lstStyle/>
          <a:p>
            <a:pPr marL="0" indent="0" algn="l" rtl="0">
              <a:lnSpc>
                <a:spcPct val="120000"/>
              </a:lnSpc>
              <a:spcBef>
                <a:spcPts val="600"/>
              </a:spcBef>
              <a:buNone/>
            </a:pPr>
            <a:r>
              <a:rPr lang="pt-pt" sz="1200" b="0" i="0" u="none" baseline="0" dirty="0"/>
              <a:t>O </a:t>
            </a:r>
            <a:r>
              <a:rPr lang="pt-pt" sz="1200" b="0" i="0" u="none" baseline="0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AERO battery </a:t>
            </a:r>
            <a:r>
              <a:rPr lang="pt-pt" sz="1200" b="0" i="0" u="none" baseline="0" dirty="0"/>
              <a:t>completa agora o portefólio Nilfisk LightIVac com versões sem fios e alimentadas a bateria. Além das diferentes versões nacionais, o </a:t>
            </a:r>
            <a:r>
              <a:rPr lang="pt-pt" sz="1200" b="0" i="0" u="none" baseline="0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AERO battery </a:t>
            </a:r>
            <a:r>
              <a:rPr lang="pt-pt" sz="1200" b="0" i="0" u="none" baseline="0" dirty="0"/>
              <a:t>está disponível como SafetyVac nas versões da classe L e da classe M.</a:t>
            </a:r>
            <a:endParaRPr lang="pt-pt" sz="1200" dirty="0"/>
          </a:p>
          <a:p>
            <a:pPr marL="0" indent="0" algn="l" rtl="0">
              <a:lnSpc>
                <a:spcPct val="120000"/>
              </a:lnSpc>
              <a:spcBef>
                <a:spcPts val="600"/>
              </a:spcBef>
              <a:buNone/>
            </a:pPr>
            <a:r>
              <a:rPr lang="pt-pt" sz="1200" b="0" i="0" u="none" baseline="0" dirty="0"/>
              <a:t>Em comparação com muitos aspiradores sem fio atualmente disponíveis no mercado, o </a:t>
            </a:r>
            <a:r>
              <a:rPr lang="pt-pt" sz="1200" b="0" i="0" u="none" baseline="0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AERO battery</a:t>
            </a:r>
            <a:r>
              <a:rPr lang="pt-pt" sz="1200" b="0" i="0" u="none" baseline="0" dirty="0"/>
              <a:t> é um verdadeiro LightIVac – projetado para ambientes de trabalho exigentes, com utilização em condições húmidas e secas.</a:t>
            </a:r>
          </a:p>
          <a:p>
            <a:pPr marL="0" indent="0" algn="l" rtl="0">
              <a:lnSpc>
                <a:spcPct val="120000"/>
              </a:lnSpc>
              <a:spcBef>
                <a:spcPts val="600"/>
              </a:spcBef>
              <a:buNone/>
            </a:pPr>
            <a:r>
              <a:rPr lang="pt-pt" sz="1200" b="0" i="0" u="none" baseline="0" dirty="0"/>
              <a:t>A nova bateria desenvolvida pela Nilfisk (NBP60 e NBP100) é única e desempenha aqui um papel importante. Esta bateria foi desenvolvida exclusivamente para os requisitos dos equipamentos de limpeza e não para as ferramentas elétricas da maioria dos nossos concorrentes.</a:t>
            </a:r>
            <a:endParaRPr lang="pt-pt" sz="1200" dirty="0"/>
          </a:p>
          <a:p>
            <a:pPr marL="0" indent="0" algn="l" rtl="0">
              <a:lnSpc>
                <a:spcPct val="120000"/>
              </a:lnSpc>
              <a:spcBef>
                <a:spcPts val="600"/>
              </a:spcBef>
              <a:buNone/>
            </a:pPr>
            <a:r>
              <a:rPr lang="pt-pt" sz="1200" b="0" i="0" u="none" baseline="0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AERO battery</a:t>
            </a:r>
          </a:p>
          <a:p>
            <a:pPr marL="201168" lvl="1" algn="l" rtl="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pt" sz="1200" b="0" i="0" u="none" baseline="0" dirty="0"/>
              <a:t>A nova fórmula para a liberdade - elevado desempenho sem cabo. Aspiração a bateria com potência de aspiração superior que garante a máxima eficiência </a:t>
            </a:r>
            <a:br>
              <a:rPr lang="pt-pt" sz="1200" dirty="0"/>
            </a:br>
            <a:r>
              <a:rPr lang="pt-pt" sz="1200" b="0" i="0" u="none" baseline="0" dirty="0"/>
              <a:t>para qualquer tarefa de limpeza, a seco e húmido</a:t>
            </a:r>
          </a:p>
          <a:p>
            <a:pPr marL="201168" lvl="1" algn="l" rtl="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pt" sz="1200" b="0" i="0" u="none" baseline="0" dirty="0"/>
              <a:t>Elevado desempenho em termos de fluxo de ar e tempo de funcionamento</a:t>
            </a:r>
            <a:endParaRPr lang="pt-pt" altLang="da-DK" sz="1200" dirty="0"/>
          </a:p>
          <a:p>
            <a:pPr marL="201168" lvl="1" algn="l" rtl="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pt" sz="1200" b="0" i="0" u="none" baseline="0" dirty="0"/>
              <a:t>Bateria com carregamento rápido e pronta para troca a quente, para uma utilização contínua</a:t>
            </a:r>
            <a:endParaRPr lang="pt-pt" sz="1200" dirty="0"/>
          </a:p>
          <a:p>
            <a:pPr marL="0" indent="0" algn="l" rtl="0">
              <a:lnSpc>
                <a:spcPct val="120000"/>
              </a:lnSpc>
              <a:spcBef>
                <a:spcPts val="600"/>
              </a:spcBef>
              <a:buNone/>
            </a:pPr>
            <a:r>
              <a:rPr lang="pt-pt" sz="1200" b="0" i="0" u="none" baseline="0" dirty="0"/>
              <a:t>O </a:t>
            </a:r>
            <a:r>
              <a:rPr lang="pt-pt" sz="1200" b="0" i="0" u="none" baseline="0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AERO battery </a:t>
            </a:r>
            <a:r>
              <a:rPr lang="pt-pt" sz="1200" b="0" i="0" u="none" baseline="0" dirty="0"/>
              <a:t>estabelece um novo standard no que diz respeito aos LightIVac alimentados a bateria.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7166CC4-A8F1-ED51-B77E-FA1DC0549933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algn="l" rtl="0"/>
            <a:fld id="{6C385236-B7BA-4938-9EA6-6DEC8CA653D7}" type="slidenum">
              <a:rPr/>
              <a:pPr/>
              <a:t>4</a:t>
            </a:fld>
            <a:endParaRPr lang="pt-pt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D470497A-35EA-4063-D8E0-63A3A5D691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l" rtl="0"/>
            <a:r>
              <a:rPr lang="pt-pt" b="0" i="0" u="none" baseline="0" dirty="0"/>
              <a:t>O primeiro LightIvac completo</a:t>
            </a:r>
            <a:endParaRPr lang="pt-pt" dirty="0"/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95001E5C-677E-A505-7428-67374FDDE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494490"/>
            <a:ext cx="7760114" cy="388013"/>
          </a:xfrm>
        </p:spPr>
        <p:txBody>
          <a:bodyPr vert="horz"/>
          <a:lstStyle/>
          <a:p>
            <a:pPr algn="l" rtl="0"/>
            <a:r>
              <a:rPr lang="pt-pt" b="1" i="0" u="none" baseline="0" dirty="0"/>
              <a:t>1 | Enquadramento – AERO battery </a:t>
            </a:r>
            <a:endParaRPr lang="pt-pt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617927-26B2-A6E1-FB3C-DB0220E8422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6374" y="1524238"/>
            <a:ext cx="3809524" cy="38095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E2D5321-3240-3386-CE7D-D67B6CC5F3C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476" y="1524238"/>
            <a:ext cx="3809524" cy="3809524"/>
          </a:xfrm>
          <a:prstGeom prst="rect">
            <a:avLst/>
          </a:prstGeom>
        </p:spPr>
      </p:pic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357912DA-CBE9-96DE-E661-A32FEC32DED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l" rtl="0"/>
            <a:r>
              <a:rPr lang="pt-pt" b="0" i="0" u="none" baseline="0"/>
              <a:t>CONFIDENCIAL DA EMPRESA</a:t>
            </a:r>
          </a:p>
        </p:txBody>
      </p:sp>
    </p:spTree>
    <p:extLst>
      <p:ext uri="{BB962C8B-B14F-4D97-AF65-F5344CB8AC3E}">
        <p14:creationId xmlns:p14="http://schemas.microsoft.com/office/powerpoint/2010/main" val="375905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C1F398-096B-BFF7-F587-8D9EA8DF27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330EA67E-7CDA-1E85-A1C6-932F6054FF0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7" imgH="288" progId="TCLayout.ActiveDocument.1">
                  <p:embed/>
                </p:oleObj>
              </mc:Choice>
              <mc:Fallback>
                <p:oleObj name="think-cell Slide" r:id="rId3" imgW="287" imgH="288" progId="TCLayout.ActiveDocument.1">
                  <p:embed/>
                  <p:pic>
                    <p:nvPicPr>
                      <p:cNvPr id="1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30EA67E-7CDA-1E85-A1C6-932F6054FF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06441810-86A3-B6E8-25D2-B994E8FDA8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5521" y="1412875"/>
            <a:ext cx="5510942" cy="4860925"/>
          </a:xfrm>
        </p:spPr>
        <p:txBody>
          <a:bodyPr bIns="91440"/>
          <a:lstStyle/>
          <a:p>
            <a:pPr marL="0" indent="0" algn="l" rtl="0">
              <a:lnSpc>
                <a:spcPct val="120000"/>
              </a:lnSpc>
              <a:spcBef>
                <a:spcPts val="600"/>
              </a:spcBef>
              <a:buNone/>
            </a:pPr>
            <a:r>
              <a:rPr lang="pt-pt" sz="1200" b="0" i="0" u="none" baseline="0" dirty="0"/>
              <a:t>A Nilfisk decidiu desenvolver a sua própria bateria de alto desempenho concebida exclusivamente para a indústria da limpeza e os seus requisitos específicos. Esta decisão levou à criação de uma geração de baterias que impressionam pelo seu desempenho, sustentabilidade e fiabilidade. Isto distingue a </a:t>
            </a:r>
            <a:r>
              <a:rPr lang="pt-pt" sz="1200" b="0" i="0" u="none" baseline="0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NBP</a:t>
            </a:r>
            <a:r>
              <a:rPr lang="pt-pt" sz="1200" b="1" i="0" u="none" baseline="0" dirty="0"/>
              <a:t> </a:t>
            </a:r>
            <a:r>
              <a:rPr lang="pt-pt" sz="1200" b="0" i="0" u="none" baseline="0" dirty="0"/>
              <a:t>da maioria das baterias universais disponíveis no mercado, que são utilizadas numa grande variedade de aparelhos elétricos.</a:t>
            </a:r>
          </a:p>
          <a:p>
            <a:pPr marL="0" indent="0" algn="l" rtl="0">
              <a:lnSpc>
                <a:spcPct val="120000"/>
              </a:lnSpc>
              <a:spcBef>
                <a:spcPts val="600"/>
              </a:spcBef>
              <a:buNone/>
            </a:pPr>
            <a:r>
              <a:rPr lang="pt-pt" sz="1200" b="0" i="0" u="none" baseline="0" dirty="0"/>
              <a:t>O AERO battery vem com a versão de 6 Ah da NBP como standard - está disponível uma versão de 10 Ah como opção.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pt-pt" sz="1200" b="0" i="0" u="none" baseline="0" dirty="0"/>
              <a:t>O </a:t>
            </a:r>
            <a:r>
              <a:rPr lang="pt-pt" sz="1200" b="0" i="0" u="none" baseline="0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NBP</a:t>
            </a:r>
            <a:r>
              <a:rPr lang="pt-pt" sz="1200" b="0" i="0" u="none" baseline="0" dirty="0"/>
              <a:t> também  pode ser carregado com um carregador desenvolvido internamente.</a:t>
            </a:r>
            <a:r>
              <a:rPr lang="pt-pt" sz="1200" b="1" i="0" u="none" baseline="0" dirty="0"/>
              <a:t> </a:t>
            </a:r>
            <a:r>
              <a:rPr lang="pt-pt" sz="1200" b="0" i="0" u="none" baseline="0" dirty="0"/>
              <a:t>Este </a:t>
            </a:r>
            <a:r>
              <a:rPr lang="pt-pt" sz="1200" b="0" i="0" u="none" baseline="0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NBC215</a:t>
            </a:r>
            <a:r>
              <a:rPr lang="pt-pt" sz="1200" b="1" i="0" u="none" baseline="0" dirty="0"/>
              <a:t> </a:t>
            </a:r>
            <a:r>
              <a:rPr lang="pt-pt" sz="1200" b="0" i="0" u="none" baseline="0" dirty="0"/>
              <a:t>é um carregador ativo e inteligente, comunica durante o processo de carregamento com o BMS (sistema de gestão da bateria) da bateria e, por isso, pode reagir em caso de sobreaquecimento ou outras </a:t>
            </a:r>
            <a:r>
              <a:rPr lang="pt-PT" sz="1200" dirty="0"/>
              <a:t>anomalias</a:t>
            </a:r>
            <a:r>
              <a:rPr lang="pt-pt" sz="1200" b="0" i="0" u="none" baseline="0" dirty="0"/>
              <a:t> durante o processo de carregamento - aumentando a potência de refrigeração ou desligando o processo de carregamento, se necessário.</a:t>
            </a:r>
            <a:endParaRPr lang="pt-pt" sz="1200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1AFFA4E-3B6C-89F4-318D-85DF25E5A305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algn="l" rtl="0"/>
            <a:fld id="{6C385236-B7BA-4938-9EA6-6DEC8CA653D7}" type="slidenum">
              <a:rPr/>
              <a:pPr/>
              <a:t>5</a:t>
            </a:fld>
            <a:endParaRPr lang="pt-pt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3D202163-C927-BEE4-E185-D237AAE771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5521" y="873877"/>
            <a:ext cx="6374012" cy="376456"/>
          </a:xfrm>
        </p:spPr>
        <p:txBody>
          <a:bodyPr/>
          <a:lstStyle/>
          <a:p>
            <a:pPr algn="l" rtl="0"/>
            <a:r>
              <a:rPr lang="pt-pt" b="0" i="0" u="none" baseline="0"/>
              <a:t>Geração de baterias de alto desempenho</a:t>
            </a:r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C00B916D-E7FA-4F31-C626-AAF27F493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494490"/>
            <a:ext cx="7173705" cy="388013"/>
          </a:xfrm>
        </p:spPr>
        <p:txBody>
          <a:bodyPr vert="horz"/>
          <a:lstStyle/>
          <a:p>
            <a:pPr algn="l" rtl="0"/>
            <a:r>
              <a:rPr lang="pt-pt" b="1" i="0" u="none" baseline="0" dirty="0"/>
              <a:t>1 | Enquadramento NBP – NBC215 </a:t>
            </a:r>
            <a:endParaRPr lang="pt-pt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47CE03-5B42-95AD-75DC-81AC9069FCF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6540" y="1271599"/>
            <a:ext cx="2926222" cy="23564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E25640B-578A-6FA7-1BA5-0433AF96087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078" y="1271599"/>
            <a:ext cx="2926222" cy="235644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06A3510-2D25-1F1B-9CA8-89FA9AC4E0F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0729" y="2999347"/>
            <a:ext cx="3387555" cy="2349333"/>
          </a:xfrm>
          <a:prstGeom prst="rect">
            <a:avLst/>
          </a:prstGeom>
        </p:spPr>
      </p:pic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82A41CB2-AA08-17CE-5EEF-5699072F09F1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l" rtl="0"/>
            <a:r>
              <a:rPr lang="pt-pt" b="0" i="0" u="none" baseline="0"/>
              <a:t>CONFIDENCIAL DA EMPRESA</a:t>
            </a:r>
          </a:p>
        </p:txBody>
      </p:sp>
    </p:spTree>
    <p:extLst>
      <p:ext uri="{BB962C8B-B14F-4D97-AF65-F5344CB8AC3E}">
        <p14:creationId xmlns:p14="http://schemas.microsoft.com/office/powerpoint/2010/main" val="100193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hink-cell data - do not delete" hidden="1">
            <a:extLst>
              <a:ext uri="{FF2B5EF4-FFF2-40B4-BE49-F238E27FC236}">
                <a16:creationId xmlns:a16="http://schemas.microsoft.com/office/drawing/2014/main" id="{59E80AA6-C8BD-FEF5-2A31-122F3428906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258986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1" imgH="411" progId="TCLayout.ActiveDocument.1">
                  <p:embed/>
                </p:oleObj>
              </mc:Choice>
              <mc:Fallback>
                <p:oleObj name="think-cell Slide" r:id="rId3" imgW="411" imgH="411" progId="TCLayout.ActiveDocument.1">
                  <p:embed/>
                  <p:pic>
                    <p:nvPicPr>
                      <p:cNvPr id="2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9E80AA6-C8BD-FEF5-2A31-122F342890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0C3BC2-CD46-F5AC-9A2F-615629BD81C7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marL="0" marR="0" lvl="0" indent="0" algn="l" defTabSz="10239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000" b="0" i="0" u="none" strike="noStrike" kern="1200" cap="none" spc="0" normalizeH="0" baseline="0">
                <a:ln>
                  <a:noFill/>
                </a:ln>
                <a:solidFill>
                  <a:srgbClr val="B3BBC5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t>CONFIDENCIAL DA EMPRESA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7B1C8C-E160-42EB-07B2-8B9843319EA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marL="0" marR="0" lvl="0" indent="0" algn="l" defTabSz="10239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85236-B7BA-4938-9EA6-6DEC8CA653D7}" type="slidenum">
              <a:rPr kumimoji="0" sz="1000" b="0" i="0" u="none" strike="noStrike" kern="1200" cap="none" spc="0" normalizeH="0" baseline="0">
                <a:ln>
                  <a:noFill/>
                </a:ln>
                <a:solidFill>
                  <a:srgbClr val="B3BBC5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pPr marL="0" marR="0" lvl="0" indent="0" algn="l" defTabSz="10239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pt-pt" sz="1000" b="0" i="0" u="none" strike="noStrike" kern="1200" cap="none" spc="0" normalizeH="0" baseline="0" noProof="0">
              <a:ln>
                <a:noFill/>
              </a:ln>
              <a:solidFill>
                <a:srgbClr val="B3BBC5"/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B34BA2B4-1083-357E-3701-8B92912B9A8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l" rtl="0"/>
            <a:r>
              <a:rPr lang="pt-pt" b="0" i="0" u="none" baseline="0" dirty="0"/>
              <a:t>Estratégia de cor profissional NextGen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2DE3105-E8FC-9506-059D-CB83AEEEF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pPr algn="l" rtl="0"/>
            <a:r>
              <a:rPr lang="pt-pt" b="1" i="0" u="none" baseline="0" dirty="0"/>
              <a:t>1 | Enquadramento – marca e design</a:t>
            </a:r>
            <a:endParaRPr lang="pt-pt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D99E1E8-297C-830D-92A3-5E97A12A7FC6}"/>
              </a:ext>
            </a:extLst>
          </p:cNvPr>
          <p:cNvGrpSpPr/>
          <p:nvPr/>
        </p:nvGrpSpPr>
        <p:grpSpPr>
          <a:xfrm>
            <a:off x="475521" y="1819156"/>
            <a:ext cx="732916" cy="968740"/>
            <a:chOff x="571715" y="2789281"/>
            <a:chExt cx="732916" cy="968740"/>
          </a:xfrm>
        </p:grpSpPr>
        <p:sp>
          <p:nvSpPr>
            <p:cNvPr id="4" name="Rounded Rectangle 57">
              <a:extLst>
                <a:ext uri="{FF2B5EF4-FFF2-40B4-BE49-F238E27FC236}">
                  <a16:creationId xmlns:a16="http://schemas.microsoft.com/office/drawing/2014/main" id="{44FD7CB0-81E2-375A-D999-484CAE995625}"/>
                </a:ext>
              </a:extLst>
            </p:cNvPr>
            <p:cNvSpPr/>
            <p:nvPr/>
          </p:nvSpPr>
          <p:spPr>
            <a:xfrm>
              <a:off x="571715" y="2789281"/>
              <a:ext cx="341595" cy="968740"/>
            </a:xfrm>
            <a:prstGeom prst="roundRect">
              <a:avLst/>
            </a:prstGeom>
            <a:solidFill>
              <a:schemeClr val="tx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239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2000" b="0" i="0" u="none" strike="noStrike" kern="1200" cap="none" spc="0" normalizeH="0" baseline="0" noProof="0">
                <a:ln>
                  <a:noFill/>
                </a:ln>
                <a:solidFill>
                  <a:srgbClr val="28313F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7" name="Rounded Rectangle 58">
              <a:extLst>
                <a:ext uri="{FF2B5EF4-FFF2-40B4-BE49-F238E27FC236}">
                  <a16:creationId xmlns:a16="http://schemas.microsoft.com/office/drawing/2014/main" id="{BFCC6A48-F183-994D-F4BA-B34754A157CA}"/>
                </a:ext>
              </a:extLst>
            </p:cNvPr>
            <p:cNvSpPr/>
            <p:nvPr/>
          </p:nvSpPr>
          <p:spPr>
            <a:xfrm>
              <a:off x="963036" y="2789281"/>
              <a:ext cx="341595" cy="141426"/>
            </a:xfrm>
            <a:prstGeom prst="roundRect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239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2000" b="0" i="0" u="none" strike="noStrike" kern="1200" cap="none" spc="0" normalizeH="0" baseline="0" noProof="0">
                <a:ln>
                  <a:noFill/>
                </a:ln>
                <a:solidFill>
                  <a:srgbClr val="28313F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9" name="Rounded Rectangle 59">
              <a:extLst>
                <a:ext uri="{FF2B5EF4-FFF2-40B4-BE49-F238E27FC236}">
                  <a16:creationId xmlns:a16="http://schemas.microsoft.com/office/drawing/2014/main" id="{9D94675B-5B4E-C715-4AED-CD86CC6BBD3E}"/>
                </a:ext>
              </a:extLst>
            </p:cNvPr>
            <p:cNvSpPr/>
            <p:nvPr/>
          </p:nvSpPr>
          <p:spPr>
            <a:xfrm>
              <a:off x="965963" y="2982337"/>
              <a:ext cx="225159" cy="141426"/>
            </a:xfrm>
            <a:prstGeom prst="roundRect">
              <a:avLst/>
            </a:prstGeom>
            <a:solidFill>
              <a:schemeClr val="accent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239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2000" b="0" i="0" u="none" strike="noStrike" kern="1200" cap="none" spc="0" normalizeH="0" baseline="0" noProof="0">
                <a:ln>
                  <a:noFill/>
                </a:ln>
                <a:solidFill>
                  <a:srgbClr val="28313F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10" name="Rounded Rectangle 60">
              <a:extLst>
                <a:ext uri="{FF2B5EF4-FFF2-40B4-BE49-F238E27FC236}">
                  <a16:creationId xmlns:a16="http://schemas.microsoft.com/office/drawing/2014/main" id="{2C052A14-A879-40FC-9191-0B2199923227}"/>
                </a:ext>
              </a:extLst>
            </p:cNvPr>
            <p:cNvSpPr/>
            <p:nvPr/>
          </p:nvSpPr>
          <p:spPr>
            <a:xfrm>
              <a:off x="971422" y="3180968"/>
              <a:ext cx="87111" cy="141426"/>
            </a:xfrm>
            <a:prstGeom prst="roundRect">
              <a:avLst/>
            </a:prstGeom>
            <a:solidFill>
              <a:schemeClr val="accent6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239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2000" b="0" i="0" u="none" strike="noStrike" kern="1200" cap="none" spc="0" normalizeH="0" baseline="0" noProof="0">
                <a:ln>
                  <a:noFill/>
                </a:ln>
                <a:solidFill>
                  <a:srgbClr val="28313F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E9D3D094-3C5B-3347-84BC-723E089609AB}"/>
              </a:ext>
            </a:extLst>
          </p:cNvPr>
          <p:cNvSpPr txBox="1"/>
          <p:nvPr/>
        </p:nvSpPr>
        <p:spPr>
          <a:xfrm>
            <a:off x="475521" y="1419908"/>
            <a:ext cx="2533030" cy="297004"/>
          </a:xfrm>
          <a:prstGeom prst="rect">
            <a:avLst/>
          </a:prstGeom>
          <a:noFill/>
        </p:spPr>
        <p:txBody>
          <a:bodyPr wrap="square" lIns="0" tIns="0" rIns="0" bIns="91440">
            <a:spAutoFit/>
          </a:bodyPr>
          <a:lstStyle/>
          <a:p>
            <a:pPr marL="0" marR="0" lvl="0" indent="0" algn="l" defTabSz="1023967" rtl="0" eaLnBrk="1" fontAlgn="auto" latinLnBrk="0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dirty="0">
                <a:ln>
                  <a:noFill/>
                </a:ln>
                <a:solidFill>
                  <a:srgbClr val="28313F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Cores e proporções do produto</a:t>
            </a:r>
          </a:p>
        </p:txBody>
      </p:sp>
      <p:pic>
        <p:nvPicPr>
          <p:cNvPr id="14" name="Picture 13" descr="A picture containing control panel&#10;&#10;Description automatically generated">
            <a:extLst>
              <a:ext uri="{FF2B5EF4-FFF2-40B4-BE49-F238E27FC236}">
                <a16:creationId xmlns:a16="http://schemas.microsoft.com/office/drawing/2014/main" id="{6D199632-F9AC-50BF-0DE7-D492B166222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221" y="3105887"/>
            <a:ext cx="1133542" cy="110771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71742E2-B1CB-9FFC-5309-887EB028D66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47387" y="2890140"/>
            <a:ext cx="1447027" cy="1261114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4899A510-FB50-7C21-B26E-9F57FC19F4FB}"/>
              </a:ext>
            </a:extLst>
          </p:cNvPr>
          <p:cNvSpPr>
            <a:spLocks noChangeAspect="1"/>
          </p:cNvSpPr>
          <p:nvPr/>
        </p:nvSpPr>
        <p:spPr>
          <a:xfrm>
            <a:off x="8742495" y="1412874"/>
            <a:ext cx="29718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0" rIns="216000" b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+mn-cs"/>
              </a:rPr>
              <a:t>Cor do corpo do produto primário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000" b="0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Esta é a cor do produto principal a </a:t>
            </a:r>
            <a:br>
              <a:rPr kumimoji="0" lang="pt-pt" sz="1000" b="0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</a:br>
            <a:r>
              <a:rPr kumimoji="0" lang="pt-pt" sz="1000" b="0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utilizar em todas as peças principais.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65497DF-E1C1-495E-52E8-2685E36F2B4D}"/>
              </a:ext>
            </a:extLst>
          </p:cNvPr>
          <p:cNvSpPr/>
          <p:nvPr/>
        </p:nvSpPr>
        <p:spPr>
          <a:xfrm>
            <a:off x="8742495" y="5130800"/>
            <a:ext cx="2971800" cy="1143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0" rIns="216000" b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+mn-cs"/>
              </a:rPr>
              <a:t>Cor relativa à segurança/assistência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0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As peças desta cor indicam elementos de segurança  (p. ex., cabos de carregamento, botões de marcha-atrás) e ponto de assistência.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0815BB5-479A-E497-82B2-7655D21A69EB}"/>
              </a:ext>
            </a:extLst>
          </p:cNvPr>
          <p:cNvSpPr>
            <a:spLocks noChangeAspect="1"/>
          </p:cNvSpPr>
          <p:nvPr/>
        </p:nvSpPr>
        <p:spPr>
          <a:xfrm>
            <a:off x="8742495" y="3891492"/>
            <a:ext cx="2971800" cy="114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0" rIns="216000" b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+mn-cs"/>
              </a:rPr>
              <a:t>Cor operacional do ponto de contacto do utilizador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000" b="0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Interruptores, botões, tampas, pegas. Qualquer peça desta cor tem de interagir para o funcionamento eficaz da máquina.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1AA68B4-F48E-DD23-3EEA-7E8FCD39A826}"/>
              </a:ext>
            </a:extLst>
          </p:cNvPr>
          <p:cNvSpPr>
            <a:spLocks noChangeAspect="1"/>
          </p:cNvSpPr>
          <p:nvPr/>
        </p:nvSpPr>
        <p:spPr>
          <a:xfrm>
            <a:off x="8742495" y="2652183"/>
            <a:ext cx="2971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0" rIns="216000" b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+mn-cs"/>
              </a:rPr>
              <a:t>Cor relativa à ergonomia/às características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000" b="0" i="0" u="none" strike="noStrike" kern="120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Uma cor para destacar áreas ergonómicas (por exemplo, a pega) e características específicas do produto e os USP.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8C91EBB-5F87-292C-4C5D-1787F90497DC}"/>
              </a:ext>
            </a:extLst>
          </p:cNvPr>
          <p:cNvSpPr txBox="1"/>
          <p:nvPr/>
        </p:nvSpPr>
        <p:spPr>
          <a:xfrm>
            <a:off x="3684739" y="5305484"/>
            <a:ext cx="3115118" cy="740203"/>
          </a:xfrm>
          <a:prstGeom prst="rect">
            <a:avLst/>
          </a:prstGeom>
          <a:noFill/>
        </p:spPr>
        <p:txBody>
          <a:bodyPr wrap="square" lIns="0" tIns="0" rIns="0" bIns="91440">
            <a:spAutoFit/>
          </a:bodyPr>
          <a:lstStyle/>
          <a:p>
            <a:pPr algn="ctr" rtl="0">
              <a:lnSpc>
                <a:spcPct val="120000"/>
              </a:lnSpc>
              <a:spcBef>
                <a:spcPts val="400"/>
              </a:spcBef>
            </a:pPr>
            <a:r>
              <a:rPr kumimoji="0" lang="pt-pt" sz="1200" b="0" i="0" u="none" strike="noStrike" kern="1200" cap="none" spc="0" normalizeH="0" baseline="0">
                <a:ln>
                  <a:noFill/>
                </a:ln>
                <a:solidFill>
                  <a:srgbClr val="28313F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A nova paleta profissional CMF foi amplamente investigada, desenvolvida e testada –  suporta uma utilização intuitiva.</a:t>
            </a:r>
            <a:endParaRPr lang="pt-pt" sz="12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8D925CB-137C-AC9A-F079-AB8EFE5BC96F}"/>
              </a:ext>
            </a:extLst>
          </p:cNvPr>
          <p:cNvSpPr txBox="1"/>
          <p:nvPr/>
        </p:nvSpPr>
        <p:spPr>
          <a:xfrm>
            <a:off x="3716637" y="4976911"/>
            <a:ext cx="3051322" cy="307777"/>
          </a:xfrm>
          <a:prstGeom prst="rect">
            <a:avLst/>
          </a:prstGeom>
          <a:noFill/>
        </p:spPr>
        <p:txBody>
          <a:bodyPr wrap="square" lIns="0" tIns="0" rIns="0" bIns="91440">
            <a:spAutoFit/>
          </a:bodyPr>
          <a:lstStyle/>
          <a:p>
            <a:pPr marL="0" indent="0" algn="ctr" rtl="0">
              <a:buNone/>
            </a:pPr>
            <a:r>
              <a:rPr lang="pt-pt" sz="1400" b="0" i="0" u="none" baseline="0">
                <a:latin typeface="+mj-lt"/>
                <a:ea typeface="+mj-lt"/>
                <a:cs typeface="+mj-lt"/>
              </a:rPr>
              <a:t>Novo profissional (PBLS)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1A17E2-035D-FC8F-E5C4-58AC9723970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1904" y="1182414"/>
            <a:ext cx="3809524" cy="38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47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F69073-365F-6151-25C9-46A6F0279D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blue and black gradient&#10;&#10;Description automatically generated">
            <a:extLst>
              <a:ext uri="{FF2B5EF4-FFF2-40B4-BE49-F238E27FC236}">
                <a16:creationId xmlns:a16="http://schemas.microsoft.com/office/drawing/2014/main" id="{EEAB1286-DD6C-EF0A-ECB0-86EFE2C844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72756" y="0"/>
            <a:ext cx="3319243" cy="6273800"/>
          </a:xfrm>
          <a:prstGeom prst="rect">
            <a:avLst/>
          </a:prstGeom>
        </p:spPr>
      </p:pic>
      <p:sp>
        <p:nvSpPr>
          <p:cNvPr id="11" name="Pladsholder til slidenummer 10">
            <a:extLst>
              <a:ext uri="{FF2B5EF4-FFF2-40B4-BE49-F238E27FC236}">
                <a16:creationId xmlns:a16="http://schemas.microsoft.com/office/drawing/2014/main" id="{3DA234A4-B5C1-4024-53CD-6BABED64653B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pPr algn="l" rtl="0"/>
            <a:fld id="{6C385236-B7BA-4938-9EA6-6DEC8CA653D7}" type="slidenum">
              <a:rPr/>
              <a:pPr/>
              <a:t>7</a:t>
            </a:fld>
            <a:endParaRPr lang="pt-pt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A6473F8-61B5-8FA6-224A-014658347050}"/>
              </a:ext>
            </a:extLst>
          </p:cNvPr>
          <p:cNvCxnSpPr>
            <a:cxnSpLocks/>
          </p:cNvCxnSpPr>
          <p:nvPr/>
        </p:nvCxnSpPr>
        <p:spPr>
          <a:xfrm>
            <a:off x="5026572" y="1828800"/>
            <a:ext cx="243165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ECE042D-DE70-8750-E2CC-340FF8EBD399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pPr algn="l" rtl="0"/>
            <a:r>
              <a:rPr lang="pt-pt" b="0" i="0" u="none" baseline="0"/>
              <a:t>CONFIDENCIAL DA EMPRESA</a:t>
            </a:r>
          </a:p>
        </p:txBody>
      </p:sp>
      <p:sp>
        <p:nvSpPr>
          <p:cNvPr id="3" name="Title 7">
            <a:extLst>
              <a:ext uri="{FF2B5EF4-FFF2-40B4-BE49-F238E27FC236}">
                <a16:creationId xmlns:a16="http://schemas.microsoft.com/office/drawing/2014/main" id="{537B966C-B868-022C-03FB-5A814028300C}"/>
              </a:ext>
            </a:extLst>
          </p:cNvPr>
          <p:cNvSpPr txBox="1">
            <a:spLocks/>
          </p:cNvSpPr>
          <p:nvPr/>
        </p:nvSpPr>
        <p:spPr>
          <a:xfrm>
            <a:off x="479425" y="494490"/>
            <a:ext cx="7862850" cy="3880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1023967" rtl="0" eaLnBrk="1" latinLnBrk="0" hangingPunct="1">
              <a:lnSpc>
                <a:spcPts val="3100"/>
              </a:lnSpc>
              <a:spcBef>
                <a:spcPct val="0"/>
              </a:spcBef>
              <a:spcAft>
                <a:spcPts val="400"/>
              </a:spcAft>
              <a:buNone/>
              <a:tabLst>
                <a:tab pos="989013" algn="l"/>
              </a:tabLst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pt-pt" b="1" i="0" u="none" baseline="0" dirty="0"/>
              <a:t>Plataforma de mensagens de campanha</a:t>
            </a:r>
            <a:endParaRPr lang="pt-pt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1C0F77-6977-0FFA-4312-07B79E8B9272}"/>
              </a:ext>
            </a:extLst>
          </p:cNvPr>
          <p:cNvSpPr txBox="1"/>
          <p:nvPr/>
        </p:nvSpPr>
        <p:spPr>
          <a:xfrm>
            <a:off x="9112102" y="2657196"/>
            <a:ext cx="2598636" cy="2159437"/>
          </a:xfrm>
          <a:prstGeom prst="rect">
            <a:avLst/>
          </a:prstGeom>
          <a:noFill/>
        </p:spPr>
        <p:txBody>
          <a:bodyPr wrap="square" lIns="0" tIns="0" rIns="0" bIns="91440">
            <a:spAutoFit/>
          </a:bodyPr>
          <a:lstStyle/>
          <a:p>
            <a:pPr marL="0" marR="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</a:pPr>
            <a:r>
              <a:rPr lang="pt-pt" sz="1100" b="0" i="0" u="none" baseline="0" dirty="0">
                <a:solidFill>
                  <a:schemeClr val="bg1"/>
                </a:solidFill>
                <a:effectLst/>
                <a:ea typeface="Roboto" panose="02000000000000000000" pitchFamily="2" charset="0"/>
                <a:cs typeface="Roboto" panose="02000000000000000000" pitchFamily="2" charset="0"/>
              </a:rPr>
              <a:t>O seu sucesso está no centro das nossas soluções.</a:t>
            </a:r>
            <a:endParaRPr lang="pt-pt" sz="1100" dirty="0">
              <a:solidFill>
                <a:schemeClr val="bg1"/>
              </a:solidFill>
              <a:effectLst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</a:pPr>
            <a:r>
              <a:rPr lang="pt-pt" sz="1100" b="0" i="0" u="none" baseline="0" dirty="0">
                <a:solidFill>
                  <a:schemeClr val="bg1"/>
                </a:solidFill>
                <a:effectLst/>
                <a:ea typeface="Roboto" panose="02000000000000000000" pitchFamily="2" charset="0"/>
                <a:cs typeface="Roboto" panose="02000000000000000000" pitchFamily="2" charset="0"/>
              </a:rPr>
              <a:t>A nossa nova gama de aspiradores AERO battery foi criada para uma limpeza rápida e eficiente - ideal para trabalhos rápidos, de entrada e saída em quaisquer condições, húmidas ou secas. Concebida para a durabilidade e facilidade de utilização, ajuda a maximizar a produtividade e a libertar tempo para o que mais importa, para que a sua equipa prospere e o seu negócio tenha sucesso.</a:t>
            </a:r>
            <a:endParaRPr lang="pt-pt" sz="1100" dirty="0">
              <a:solidFill>
                <a:schemeClr val="bg1"/>
              </a:solidFill>
              <a:effectLst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246DEC-97B0-5D9E-5631-6CF1639D66D9}"/>
              </a:ext>
            </a:extLst>
          </p:cNvPr>
          <p:cNvSpPr txBox="1"/>
          <p:nvPr/>
        </p:nvSpPr>
        <p:spPr>
          <a:xfrm>
            <a:off x="9104104" y="1654509"/>
            <a:ext cx="2606634" cy="775015"/>
          </a:xfrm>
          <a:prstGeom prst="rect">
            <a:avLst/>
          </a:prstGeom>
          <a:noFill/>
        </p:spPr>
        <p:txBody>
          <a:bodyPr wrap="square" lIns="0" tIns="0" rIns="0" bIns="36000">
            <a:spAutoFit/>
          </a:bodyPr>
          <a:lstStyle/>
          <a:p>
            <a:pPr algn="l" rtl="0"/>
            <a:r>
              <a:rPr lang="pt-pt" sz="2400" b="0" i="0" u="none" baseline="0">
                <a:solidFill>
                  <a:schemeClr val="bg1"/>
                </a:solidFill>
                <a:latin typeface="+mj-lt"/>
                <a:ea typeface="Roboto Medium" panose="02000000000000000000" pitchFamily="2" charset="0"/>
              </a:rPr>
              <a:t>Uma nova fórmula </a:t>
            </a:r>
            <a:br>
              <a:rPr lang="pt-pt" sz="2400">
                <a:solidFill>
                  <a:schemeClr val="bg1"/>
                </a:solidFill>
                <a:latin typeface="+mj-lt"/>
                <a:ea typeface="Roboto Medium" panose="02000000000000000000" pitchFamily="2" charset="0"/>
              </a:rPr>
            </a:br>
            <a:r>
              <a:rPr lang="pt-pt" sz="2400" b="0" i="0" u="none" baseline="0">
                <a:solidFill>
                  <a:schemeClr val="bg1"/>
                </a:solidFill>
                <a:latin typeface="+mj-lt"/>
                <a:ea typeface="Roboto Medium" panose="02000000000000000000" pitchFamily="2" charset="0"/>
              </a:rPr>
              <a:t>de liberdade 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4DE2E548-A377-3A14-B6FF-62E66B8B319F}"/>
              </a:ext>
            </a:extLst>
          </p:cNvPr>
          <p:cNvSpPr txBox="1"/>
          <p:nvPr/>
        </p:nvSpPr>
        <p:spPr>
          <a:xfrm>
            <a:off x="9112102" y="1289763"/>
            <a:ext cx="1733551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9144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 rtl="0"/>
            <a:r>
              <a:rPr lang="pt-pt" sz="1000" b="0" i="0" u="none" baseline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+mn-lt"/>
              </a:rPr>
              <a:t>Proposta de valor:</a:t>
            </a:r>
            <a:endParaRPr lang="pt-pt" sz="1000">
              <a:solidFill>
                <a:schemeClr val="bg1"/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Light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1E74EDBD-DED5-11D9-8BED-16159B5B4C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7825143"/>
              </p:ext>
            </p:extLst>
          </p:nvPr>
        </p:nvGraphicFramePr>
        <p:xfrm>
          <a:off x="373508" y="1001886"/>
          <a:ext cx="8234007" cy="54077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3549348172"/>
                    </a:ext>
                  </a:extLst>
                </a:gridCol>
                <a:gridCol w="2439869">
                  <a:extLst>
                    <a:ext uri="{9D8B030D-6E8A-4147-A177-3AD203B41FA5}">
                      <a16:colId xmlns:a16="http://schemas.microsoft.com/office/drawing/2014/main" val="1818722264"/>
                    </a:ext>
                  </a:extLst>
                </a:gridCol>
                <a:gridCol w="2439869">
                  <a:extLst>
                    <a:ext uri="{9D8B030D-6E8A-4147-A177-3AD203B41FA5}">
                      <a16:colId xmlns:a16="http://schemas.microsoft.com/office/drawing/2014/main" val="2230632701"/>
                    </a:ext>
                  </a:extLst>
                </a:gridCol>
                <a:gridCol w="2439869">
                  <a:extLst>
                    <a:ext uri="{9D8B030D-6E8A-4147-A177-3AD203B41FA5}">
                      <a16:colId xmlns:a16="http://schemas.microsoft.com/office/drawing/2014/main" val="2652362630"/>
                    </a:ext>
                  </a:extLst>
                </a:gridCol>
              </a:tblGrid>
              <a:tr h="373518">
                <a:tc>
                  <a:txBody>
                    <a:bodyPr/>
                    <a:lstStyle/>
                    <a:p>
                      <a:pPr marL="0" marR="0" lvl="0" indent="0" algn="l" defTabSz="1023967" rtl="0" eaLnBrk="1" fontAlgn="auto" latinLnBrk="0" hangingPunct="1">
                        <a:lnSpc>
                          <a:spcPct val="100000"/>
                        </a:lnSpc>
                        <a:spcBef>
                          <a:spcPts val="125"/>
                        </a:spcBef>
                        <a:spcAft>
                          <a:spcPts val="12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800" b="0" i="0" u="none" baseline="0">
                          <a:solidFill>
                            <a:schemeClr val="tx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lt"/>
                        </a:rPr>
                        <a:t>Temas de mensagens</a:t>
                      </a:r>
                      <a:r>
                        <a:rPr lang="pt-pt" sz="800" b="0" i="0" u="none" baseline="0">
                          <a:solidFill>
                            <a:schemeClr val="tx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Light"/>
                        </a:rPr>
                        <a:t>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23967" rtl="0" eaLnBrk="1" fontAlgn="auto" latinLnBrk="0" hangingPunct="1">
                        <a:lnSpc>
                          <a:spcPct val="100000"/>
                        </a:lnSpc>
                        <a:spcBef>
                          <a:spcPts val="125"/>
                        </a:spcBef>
                        <a:spcAft>
                          <a:spcPts val="12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900" b="0" i="0" u="none" baseline="0" dirty="0">
                          <a:solidFill>
                            <a:schemeClr val="accent3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Desempenho resiliente </a:t>
                      </a:r>
                      <a:endParaRPr lang="pt-pt" sz="900" b="0" dirty="0">
                        <a:solidFill>
                          <a:schemeClr val="accent3"/>
                        </a:solidFill>
                        <a:latin typeface="Roboto Medium" panose="02000000000000000000" pitchFamily="2" charset="0"/>
                        <a:ea typeface="Roboto Medium" panose="02000000000000000000" pitchFamily="2" charset="0"/>
                        <a:cs typeface="Roboto Medium" panose="02000000000000000000" pitchFamily="2" charset="0"/>
                      </a:endParaRPr>
                    </a:p>
                  </a:txBody>
                  <a:tcPr marL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23967" rtl="0" eaLnBrk="1" fontAlgn="auto" latinLnBrk="0" hangingPunct="1">
                        <a:lnSpc>
                          <a:spcPct val="100000"/>
                        </a:lnSpc>
                        <a:spcBef>
                          <a:spcPts val="125"/>
                        </a:spcBef>
                        <a:spcAft>
                          <a:spcPts val="12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900" b="0" i="0" u="none" baseline="0">
                          <a:solidFill>
                            <a:schemeClr val="accent3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Inovação orientada pelas necessidades do </a:t>
                      </a:r>
                      <a:br>
                        <a:rPr lang="pt-pt" sz="900" b="0">
                          <a:solidFill>
                            <a:schemeClr val="accent3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</a:br>
                      <a:r>
                        <a:rPr lang="pt-pt" sz="900" b="0" i="0" u="none" baseline="0">
                          <a:solidFill>
                            <a:schemeClr val="accent3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utilizador </a:t>
                      </a:r>
                      <a:endParaRPr lang="pt-pt" sz="900" b="0">
                        <a:solidFill>
                          <a:schemeClr val="accent3"/>
                        </a:solidFill>
                        <a:latin typeface="Roboto Medium" panose="02000000000000000000" pitchFamily="2" charset="0"/>
                        <a:ea typeface="Roboto Medium" panose="02000000000000000000" pitchFamily="2" charset="0"/>
                        <a:cs typeface="Roboto Medium" panose="02000000000000000000" pitchFamily="2" charset="0"/>
                      </a:endParaRPr>
                    </a:p>
                  </a:txBody>
                  <a:tcPr marL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23967" rtl="0" eaLnBrk="1" fontAlgn="auto" latinLnBrk="0" hangingPunct="1">
                        <a:lnSpc>
                          <a:spcPct val="100000"/>
                        </a:lnSpc>
                        <a:spcBef>
                          <a:spcPts val="125"/>
                        </a:spcBef>
                        <a:spcAft>
                          <a:spcPts val="12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900" b="0" i="0" u="none" baseline="0">
                          <a:solidFill>
                            <a:schemeClr val="accent3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Durabilidade </a:t>
                      </a:r>
                      <a:br>
                        <a:rPr lang="pt-pt" sz="900" b="0">
                          <a:solidFill>
                            <a:schemeClr val="accent3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</a:br>
                      <a:r>
                        <a:rPr lang="pt-pt" sz="900" b="0" i="0" u="none" baseline="0">
                          <a:solidFill>
                            <a:schemeClr val="accent3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e resistência inigualáveis </a:t>
                      </a:r>
                    </a:p>
                  </a:txBody>
                  <a:tcPr marL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5358413"/>
                  </a:ext>
                </a:extLst>
              </a:tr>
              <a:tr h="933796">
                <a:tc>
                  <a:txBody>
                    <a:bodyPr/>
                    <a:lstStyle/>
                    <a:p>
                      <a:pPr marL="0" marR="0" lvl="0" indent="0" algn="l" defTabSz="1023967" rtl="0" eaLnBrk="1" fontAlgn="auto" latinLnBrk="0" hangingPunct="1">
                        <a:lnSpc>
                          <a:spcPct val="100000"/>
                        </a:lnSpc>
                        <a:spcBef>
                          <a:spcPts val="125"/>
                        </a:spcBef>
                        <a:spcAft>
                          <a:spcPts val="12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800" b="0" i="0" u="none" baseline="0"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lt"/>
                        </a:rPr>
                        <a:t>Declarações de valor:</a:t>
                      </a:r>
                      <a:endParaRPr lang="pt-pt" sz="800">
                        <a:latin typeface="Roboto Medium" panose="02000000000000000000" pitchFamily="2" charset="0"/>
                        <a:ea typeface="Roboto Medium" panose="02000000000000000000" pitchFamily="2" charset="0"/>
                        <a:cs typeface="Roboto Light"/>
                      </a:endParaRPr>
                    </a:p>
                  </a:txBody>
                  <a:tcPr marT="9144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23967" rtl="0" eaLnBrk="1" fontAlgn="auto" latinLnBrk="0" hangingPunct="1">
                        <a:lnSpc>
                          <a:spcPct val="100000"/>
                        </a:lnSpc>
                        <a:spcBef>
                          <a:spcPts val="125"/>
                        </a:spcBef>
                        <a:spcAft>
                          <a:spcPts val="12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700" b="0" i="0" u="none" baseline="0">
                          <a:solidFill>
                            <a:schemeClr val="tx1"/>
                          </a:solidFill>
                        </a:rPr>
                        <a:t>Sem ficha, basta ligar. Concebida para um funcionamento sem problemas a bateria, esta máquina proporciona um desempenho suave e ininterrupto. A sua potente aspiração remove rapidamente pó e resíduos húmidos ou secos. Além disso, com manutenção fácil e Bluetooth para suporte remoto e resolução de problemas, as empresas mantêm-se ágeis, maximizando a produtividade e minimizando o down-time.</a:t>
                      </a:r>
                      <a:endParaRPr lang="pt-pt" sz="700" kern="100">
                        <a:solidFill>
                          <a:schemeClr val="tx1"/>
                        </a:solidFill>
                        <a:effectLst/>
                        <a:ea typeface="Roboto Medium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0" marT="9144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23967" rtl="0" eaLnBrk="1" fontAlgn="auto" latinLnBrk="0" hangingPunct="1">
                        <a:lnSpc>
                          <a:spcPct val="100000"/>
                        </a:lnSpc>
                        <a:spcBef>
                          <a:spcPts val="125"/>
                        </a:spcBef>
                        <a:spcAft>
                          <a:spcPts val="12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700" b="0" i="0" u="none" baseline="0">
                          <a:solidFill>
                            <a:schemeClr val="tx1"/>
                          </a:solidFill>
                        </a:rPr>
                        <a:t>Sempre inspirada na escuta das necessidades dos nossos clientes, esta máquina foi concebida com funcionalidades alimentadas por pessoas que permitem que os operadores funcionem com a máxima eficiência. O seu design leve e fácil de manusear otimiza a produtividade, enquanto o melhor fluxo de ar e filtragem da sua classe reduzem os riscos de segurança. Além disso, a solução sem fios, totalmente alimentada a bateria, melhora a segurança ao eliminar os perigos de tropeçamento.</a:t>
                      </a:r>
                      <a:endParaRPr lang="pt-pt" sz="700" kern="100">
                        <a:solidFill>
                          <a:schemeClr val="tx1"/>
                        </a:solidFill>
                        <a:effectLst/>
                        <a:ea typeface="Roboto Medium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0" marT="9144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23967" rtl="0" eaLnBrk="1" fontAlgn="auto" latinLnBrk="0" hangingPunct="1">
                        <a:lnSpc>
                          <a:spcPct val="100000"/>
                        </a:lnSpc>
                        <a:spcBef>
                          <a:spcPts val="125"/>
                        </a:spcBef>
                        <a:spcAft>
                          <a:spcPts val="12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700" b="0" i="0" u="none" baseline="0">
                          <a:solidFill>
                            <a:schemeClr val="tx1"/>
                          </a:solidFill>
                        </a:rPr>
                        <a:t>Qualidade, durabilidade e tempo de funcionamento são tudo o que importa para se destacar em todas as tarefas durante um dia de trabalho acelerado com horários apertados. Com a sua robustez impressionante, a melhor bateria da sua classe e um tempo de funcionamento excecional, nenhuma tarefa fará com que esta máquina recue. Mesmo nas condições mais duras, irá demonstrar continuamente a sua potência e resistência. </a:t>
                      </a:r>
                      <a:endParaRPr lang="pt-pt" sz="700">
                        <a:solidFill>
                          <a:schemeClr val="tx1"/>
                        </a:solidFill>
                      </a:endParaRPr>
                    </a:p>
                  </a:txBody>
                  <a:tcPr marL="0" marT="9144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2883611"/>
                  </a:ext>
                </a:extLst>
              </a:tr>
              <a:tr h="3553611">
                <a:tc>
                  <a:txBody>
                    <a:bodyPr/>
                    <a:lstStyle/>
                    <a:p>
                      <a:pPr marL="0" marR="0" lvl="0" indent="0" algn="l" defTabSz="1023967" rtl="0" eaLnBrk="1" fontAlgn="auto" latinLnBrk="0" hangingPunct="1">
                        <a:lnSpc>
                          <a:spcPct val="100000"/>
                        </a:lnSpc>
                        <a:spcBef>
                          <a:spcPts val="125"/>
                        </a:spcBef>
                        <a:spcAft>
                          <a:spcPts val="12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800" b="0" i="0" u="none" baseline="0"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lt"/>
                        </a:rPr>
                        <a:t>Pontos favoráveis:</a:t>
                      </a:r>
                      <a:endParaRPr lang="pt-pt" sz="800">
                        <a:latin typeface="Roboto Medium" panose="02000000000000000000" pitchFamily="2" charset="0"/>
                        <a:ea typeface="Roboto Medium" panose="02000000000000000000" pitchFamily="2" charset="0"/>
                        <a:cs typeface="Roboto Light"/>
                      </a:endParaRPr>
                    </a:p>
                  </a:txBody>
                  <a:tcPr marT="9144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>
                        <a:spcBef>
                          <a:spcPts val="125"/>
                        </a:spcBef>
                        <a:spcAft>
                          <a:spcPts val="125"/>
                        </a:spcAft>
                        <a:defRPr/>
                      </a:pPr>
                      <a:r>
                        <a:rPr lang="pt-pt" sz="700" b="0" i="0" u="none" baseline="0" dirty="0">
                          <a:solidFill>
                            <a:schemeClr val="tx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Elevado desempenho sem cabo</a:t>
                      </a:r>
                      <a:endParaRPr lang="pt-pt" altLang="da-DK" sz="700" b="0" dirty="0">
                        <a:solidFill>
                          <a:schemeClr val="tx1"/>
                        </a:solidFill>
                        <a:latin typeface="Roboto Medium" panose="02000000000000000000" pitchFamily="2" charset="0"/>
                        <a:ea typeface="Roboto Medium" panose="02000000000000000000" pitchFamily="2" charset="0"/>
                      </a:endParaRPr>
                    </a:p>
                    <a:p>
                      <a:pPr algn="l" rtl="0">
                        <a:spcBef>
                          <a:spcPts val="125"/>
                        </a:spcBef>
                        <a:spcAft>
                          <a:spcPts val="125"/>
                        </a:spcAft>
                        <a:defRPr/>
                      </a:pPr>
                      <a:r>
                        <a:rPr lang="pt-pt" sz="700" b="0" i="0" u="none" baseline="0" dirty="0">
                          <a:solidFill>
                            <a:schemeClr val="tx1"/>
                          </a:solidFill>
                        </a:rPr>
                        <a:t>Aspiração a bateria com potência de aspiração superior </a:t>
                      </a:r>
                      <a:br>
                        <a:rPr lang="pt-pt" sz="700" dirty="0">
                          <a:solidFill>
                            <a:schemeClr val="tx1"/>
                          </a:solidFill>
                        </a:rPr>
                      </a:br>
                      <a:r>
                        <a:rPr lang="pt-pt" sz="700" b="0" i="0" u="none" baseline="0" dirty="0">
                          <a:solidFill>
                            <a:schemeClr val="tx1"/>
                          </a:solidFill>
                        </a:rPr>
                        <a:t> que garante a máxima eficiência para qualquer tarefa de limpeza, a seco e em húmido</a:t>
                      </a:r>
                      <a:endParaRPr lang="pt-pt" altLang="da-DK" sz="700" dirty="0">
                        <a:solidFill>
                          <a:schemeClr val="tx1"/>
                        </a:solidFill>
                      </a:endParaRPr>
                    </a:p>
                    <a:p>
                      <a:pPr marL="0" algn="l" defTabSz="1023967" rtl="0" eaLnBrk="1" latinLnBrk="0" hangingPunct="1">
                        <a:spcBef>
                          <a:spcPts val="125"/>
                        </a:spcBef>
                        <a:spcAft>
                          <a:spcPts val="125"/>
                        </a:spcAft>
                        <a:defRPr/>
                      </a:pPr>
                      <a:r>
                        <a:rPr lang="pt-pt" sz="700" b="0" i="0" u="none" kern="1200" baseline="0" dirty="0">
                          <a:solidFill>
                            <a:schemeClr val="tx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Potência de sucção superior </a:t>
                      </a:r>
                    </a:p>
                    <a:p>
                      <a:pPr algn="l" rtl="0">
                        <a:spcBef>
                          <a:spcPts val="125"/>
                        </a:spcBef>
                        <a:spcAft>
                          <a:spcPts val="125"/>
                        </a:spcAft>
                        <a:defRPr/>
                      </a:pPr>
                      <a:r>
                        <a:rPr lang="pt-pt" sz="700" b="0" i="0" u="none" baseline="0" dirty="0">
                          <a:solidFill>
                            <a:schemeClr val="tx1"/>
                          </a:solidFill>
                        </a:rPr>
                        <a:t>Garante que o pó e os detritos são removidos de forma rápida e eficiente do ar e das superfícies para evitar a acumulação</a:t>
                      </a:r>
                    </a:p>
                    <a:p>
                      <a:pPr marL="0" algn="l" defTabSz="1023967" rtl="0" eaLnBrk="1" latinLnBrk="0" hangingPunct="1">
                        <a:spcBef>
                          <a:spcPts val="125"/>
                        </a:spcBef>
                        <a:spcAft>
                          <a:spcPts val="125"/>
                        </a:spcAft>
                        <a:defRPr/>
                      </a:pPr>
                      <a:r>
                        <a:rPr lang="pt-pt" sz="700" b="0" i="0" u="none" kern="1200" baseline="0" dirty="0">
                          <a:solidFill>
                            <a:schemeClr val="tx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Carregar limpar</a:t>
                      </a:r>
                    </a:p>
                    <a:p>
                      <a:pPr algn="l" rtl="0">
                        <a:spcBef>
                          <a:spcPts val="125"/>
                        </a:spcBef>
                        <a:spcAft>
                          <a:spcPts val="125"/>
                        </a:spcAft>
                        <a:defRPr/>
                      </a:pPr>
                      <a:r>
                        <a:rPr lang="pt-pt" sz="700" b="0" i="0" u="none" baseline="0" dirty="0">
                          <a:solidFill>
                            <a:schemeClr val="tx1"/>
                          </a:solidFill>
                        </a:rPr>
                        <a:t>Um mecanismo de limpeza do filtro semiautomático garante a máxima produtividade, mantém o desempenho ideal e reduz o down-time</a:t>
                      </a:r>
                    </a:p>
                    <a:p>
                      <a:pPr marL="0" algn="l" defTabSz="1023967" rtl="0" eaLnBrk="1" latinLnBrk="0" hangingPunct="1">
                        <a:spcBef>
                          <a:spcPts val="125"/>
                        </a:spcBef>
                        <a:spcAft>
                          <a:spcPts val="125"/>
                        </a:spcAft>
                        <a:defRPr/>
                      </a:pPr>
                      <a:r>
                        <a:rPr lang="pt-pt" sz="700" b="0" i="0" u="none" kern="1200" baseline="0" dirty="0">
                          <a:solidFill>
                            <a:schemeClr val="tx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Serviço Bluetooth (apenas Classe M)</a:t>
                      </a:r>
                    </a:p>
                    <a:p>
                      <a:pPr algn="l" rtl="0">
                        <a:spcBef>
                          <a:spcPts val="125"/>
                        </a:spcBef>
                        <a:spcAft>
                          <a:spcPts val="125"/>
                        </a:spcAft>
                        <a:defRPr/>
                      </a:pPr>
                      <a:r>
                        <a:rPr lang="pt-pt" sz="700" b="0" i="0" u="none" baseline="0" dirty="0">
                          <a:solidFill>
                            <a:schemeClr val="tx1"/>
                          </a:solidFill>
                        </a:rPr>
                        <a:t>Fornece diagnóstico remoto e suporte operacional, oferecendo resolução de problemas em tempo real pela assistência da Nilfisk para reduzir a necessidade de chamadas de assistência no local e manter o </a:t>
                      </a:r>
                      <a:br>
                        <a:rPr lang="pt-pt" sz="700" dirty="0">
                          <a:solidFill>
                            <a:schemeClr val="tx1"/>
                          </a:solidFill>
                        </a:rPr>
                      </a:br>
                      <a:r>
                        <a:rPr lang="pt-pt" sz="700" b="0" i="0" u="none" baseline="0" dirty="0">
                          <a:solidFill>
                            <a:schemeClr val="tx1"/>
                          </a:solidFill>
                        </a:rPr>
                        <a:t>máximo desempenho </a:t>
                      </a:r>
                    </a:p>
                    <a:p>
                      <a:pPr marL="0" algn="l" defTabSz="1023967" rtl="0" eaLnBrk="1" latinLnBrk="0" hangingPunct="1">
                        <a:spcBef>
                          <a:spcPts val="125"/>
                        </a:spcBef>
                        <a:spcAft>
                          <a:spcPts val="125"/>
                        </a:spcAft>
                        <a:defRPr/>
                      </a:pPr>
                      <a:r>
                        <a:rPr lang="pt-pt" sz="700" b="0" i="0" u="none" kern="1200" baseline="0" dirty="0">
                          <a:solidFill>
                            <a:schemeClr val="tx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Elemento do filtro PET </a:t>
                      </a:r>
                    </a:p>
                    <a:p>
                      <a:pPr algn="l" rtl="0">
                        <a:spcBef>
                          <a:spcPts val="125"/>
                        </a:spcBef>
                        <a:spcAft>
                          <a:spcPts val="125"/>
                        </a:spcAft>
                        <a:defRPr/>
                      </a:pPr>
                      <a:r>
                        <a:rPr lang="pt-pt" sz="700" b="0" i="0" u="none" baseline="0" dirty="0">
                          <a:solidFill>
                            <a:schemeClr val="tx1"/>
                          </a:solidFill>
                        </a:rPr>
                        <a:t>A manutenção fácil com um filtro lavável e de longa duração garante uma filtragem e um desempenho ideais, reduzindo ao mesmo tempo a frequência de substituição </a:t>
                      </a:r>
                    </a:p>
                    <a:p>
                      <a:pPr marL="0" algn="l" defTabSz="1023967" rtl="0" eaLnBrk="1" latinLnBrk="0" hangingPunct="1">
                        <a:spcBef>
                          <a:spcPts val="125"/>
                        </a:spcBef>
                        <a:spcAft>
                          <a:spcPts val="125"/>
                        </a:spcAft>
                        <a:defRPr/>
                      </a:pPr>
                      <a:r>
                        <a:rPr lang="pt-pt" sz="700" b="0" i="0" u="none" kern="1200" baseline="0" dirty="0">
                          <a:solidFill>
                            <a:schemeClr val="tx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Nova bateria NBP de alto desempenho desenvolvida pela Nilfisk</a:t>
                      </a:r>
                    </a:p>
                    <a:p>
                      <a:pPr algn="l" rtl="0">
                        <a:spcBef>
                          <a:spcPts val="125"/>
                        </a:spcBef>
                        <a:spcAft>
                          <a:spcPts val="125"/>
                        </a:spcAft>
                        <a:defRPr/>
                      </a:pPr>
                      <a:r>
                        <a:rPr lang="pt-pt" sz="700" b="0" i="0" u="none" baseline="0" dirty="0">
                          <a:solidFill>
                            <a:schemeClr val="tx1"/>
                          </a:solidFill>
                        </a:rPr>
                        <a:t>O desempenho duradouro da bateria permite uma eficiência ininterrupta e reduz o impacto ambiental</a:t>
                      </a:r>
                    </a:p>
                    <a:p>
                      <a:pPr marL="0" algn="l" defTabSz="1023967" rtl="0" eaLnBrk="1" latinLnBrk="0" hangingPunct="1">
                        <a:spcBef>
                          <a:spcPts val="125"/>
                        </a:spcBef>
                        <a:spcAft>
                          <a:spcPts val="125"/>
                        </a:spcAft>
                        <a:defRPr/>
                      </a:pPr>
                      <a:r>
                        <a:rPr lang="pt-pt" sz="700" b="0" i="0" u="none" kern="1200" baseline="0" dirty="0">
                          <a:solidFill>
                            <a:schemeClr val="tx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Turbina altamente eficiente para uma potência de aspiração ideal </a:t>
                      </a:r>
                    </a:p>
                    <a:p>
                      <a:pPr algn="l" rtl="0">
                        <a:spcBef>
                          <a:spcPts val="125"/>
                        </a:spcBef>
                        <a:spcAft>
                          <a:spcPts val="125"/>
                        </a:spcAft>
                        <a:defRPr/>
                      </a:pPr>
                      <a:r>
                        <a:rPr lang="pt-pt" sz="700" b="0" i="0" u="none" baseline="0" dirty="0">
                          <a:solidFill>
                            <a:schemeClr val="tx1"/>
                          </a:solidFill>
                        </a:rPr>
                        <a:t>A turbina está comprovada como sendo altamente eficiente e ambientalmente consciente. O seu design reduz o consumo de energia e os custos operacionais</a:t>
                      </a:r>
                    </a:p>
                    <a:p>
                      <a:pPr algn="l" rtl="0">
                        <a:lnSpc>
                          <a:spcPct val="100000"/>
                        </a:lnSpc>
                        <a:spcBef>
                          <a:spcPts val="125"/>
                        </a:spcBef>
                        <a:spcAft>
                          <a:spcPts val="125"/>
                        </a:spcAft>
                      </a:pPr>
                      <a:endParaRPr lang="pt-pt" sz="700" dirty="0">
                        <a:solidFill>
                          <a:schemeClr val="tx1"/>
                        </a:solidFill>
                      </a:endParaRPr>
                    </a:p>
                  </a:txBody>
                  <a:tcPr marL="0" marT="9144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023967" rtl="0" eaLnBrk="1" latinLnBrk="0" hangingPunct="1">
                        <a:spcBef>
                          <a:spcPts val="125"/>
                        </a:spcBef>
                        <a:spcAft>
                          <a:spcPts val="125"/>
                        </a:spcAft>
                        <a:defRPr/>
                      </a:pPr>
                      <a:r>
                        <a:rPr lang="pt-pt" sz="700" b="0" i="0" u="none" kern="1200" baseline="0" dirty="0">
                          <a:solidFill>
                            <a:schemeClr val="tx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Leve e durável</a:t>
                      </a:r>
                    </a:p>
                    <a:p>
                      <a:pPr algn="l" rtl="0">
                        <a:spcBef>
                          <a:spcPts val="125"/>
                        </a:spcBef>
                        <a:spcAft>
                          <a:spcPts val="125"/>
                        </a:spcAft>
                        <a:defRPr/>
                      </a:pPr>
                      <a:r>
                        <a:rPr lang="pt-pt" sz="700" b="0" i="0" u="none" baseline="0" dirty="0">
                          <a:solidFill>
                            <a:schemeClr val="tx1"/>
                          </a:solidFill>
                        </a:rPr>
                        <a:t>Pesando menos de 10 kg, esta máquina é fácil de manusear por qualquer pessoa, mantendo-se suficientemente robusta para trabalhar em ambientes exigentes, oferecendo uma experiência de limpeza confortável e de baixo esforço para utilizadores de todos os níveis de competência</a:t>
                      </a:r>
                    </a:p>
                    <a:p>
                      <a:pPr marL="0" algn="l" defTabSz="1023967" rtl="0" eaLnBrk="1" latinLnBrk="0" hangingPunct="1">
                        <a:spcBef>
                          <a:spcPts val="125"/>
                        </a:spcBef>
                        <a:spcAft>
                          <a:spcPts val="125"/>
                        </a:spcAft>
                        <a:defRPr/>
                      </a:pPr>
                      <a:r>
                        <a:rPr lang="pt-pt" sz="700" b="0" i="0" u="none" kern="1200" baseline="0" dirty="0">
                          <a:solidFill>
                            <a:schemeClr val="tx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Baixo ruído de funcionamento para limpeza durante o dia</a:t>
                      </a:r>
                    </a:p>
                    <a:p>
                      <a:pPr algn="l" rtl="0">
                        <a:spcBef>
                          <a:spcPts val="125"/>
                        </a:spcBef>
                        <a:spcAft>
                          <a:spcPts val="125"/>
                        </a:spcAft>
                        <a:defRPr/>
                      </a:pPr>
                      <a:r>
                        <a:rPr lang="pt-pt" sz="700" b="0" i="0" u="none" baseline="0" dirty="0">
                          <a:solidFill>
                            <a:schemeClr val="tx1"/>
                          </a:solidFill>
                        </a:rPr>
                        <a:t>Apesar da sua turbina altamente eficiente, o ruído de funcionamento é baixo, melhorando a conveniência do utilizador e permitindo a limpeza em ambientes onde o ruído pode ser uma preocupação</a:t>
                      </a:r>
                    </a:p>
                    <a:p>
                      <a:pPr marL="0" algn="l" defTabSz="1023967" rtl="0" eaLnBrk="1" latinLnBrk="0" hangingPunct="1">
                        <a:spcBef>
                          <a:spcPts val="125"/>
                        </a:spcBef>
                        <a:spcAft>
                          <a:spcPts val="125"/>
                        </a:spcAft>
                        <a:defRPr/>
                      </a:pPr>
                      <a:r>
                        <a:rPr lang="pt-pt" sz="700" b="0" i="0" u="none" kern="1200" baseline="0" dirty="0">
                          <a:solidFill>
                            <a:schemeClr val="tx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Controlo remoto AutoSense (apenas para a classe M)</a:t>
                      </a:r>
                    </a:p>
                    <a:p>
                      <a:pPr algn="l" rtl="0">
                        <a:spcBef>
                          <a:spcPts val="125"/>
                        </a:spcBef>
                        <a:spcAft>
                          <a:spcPts val="125"/>
                        </a:spcAft>
                        <a:defRPr/>
                      </a:pPr>
                      <a:r>
                        <a:rPr lang="pt-pt" sz="700" b="0" i="0" u="none" baseline="0" dirty="0">
                          <a:solidFill>
                            <a:schemeClr val="tx1"/>
                          </a:solidFill>
                        </a:rPr>
                        <a:t>As opções de controlo remoto e intuitivo melhoram a experiência do utilizador, proporcionando facilidade de operação e monitorização em tempo real para maior segurança e eficiência</a:t>
                      </a:r>
                    </a:p>
                    <a:p>
                      <a:pPr marL="0" algn="l" defTabSz="1023967" rtl="0" eaLnBrk="1" latinLnBrk="0" hangingPunct="1">
                        <a:spcBef>
                          <a:spcPts val="125"/>
                        </a:spcBef>
                        <a:spcAft>
                          <a:spcPts val="125"/>
                        </a:spcAft>
                        <a:defRPr/>
                      </a:pPr>
                      <a:r>
                        <a:rPr lang="pt-pt" sz="700" b="0" i="0" u="none" kern="1200" baseline="0" dirty="0">
                          <a:solidFill>
                            <a:schemeClr val="tx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Certificado para o mais alto nível de segurança</a:t>
                      </a:r>
                      <a:endParaRPr lang="pt-pt" altLang="da-DK" sz="700" b="0" kern="1200" dirty="0">
                        <a:solidFill>
                          <a:schemeClr val="tx1"/>
                        </a:solidFill>
                        <a:latin typeface="Roboto Medium" panose="02000000000000000000" pitchFamily="2" charset="0"/>
                        <a:ea typeface="Roboto Medium" panose="02000000000000000000" pitchFamily="2" charset="0"/>
                        <a:cs typeface="+mn-cs"/>
                      </a:endParaRPr>
                    </a:p>
                    <a:p>
                      <a:pPr algn="l" rtl="0">
                        <a:spcBef>
                          <a:spcPts val="125"/>
                        </a:spcBef>
                        <a:spcAft>
                          <a:spcPts val="125"/>
                        </a:spcAft>
                        <a:defRPr/>
                      </a:pPr>
                      <a:r>
                        <a:rPr lang="pt-pt" sz="700" b="0" i="0" u="none" baseline="0" dirty="0">
                          <a:solidFill>
                            <a:schemeClr val="tx1"/>
                          </a:solidFill>
                        </a:rPr>
                        <a:t>Classe M aprovada para cumprir os mais elevados standards de segurança para poeiras perigosas, minimizando a exposição a poeiras nocivas, alergénios e resíduos, garantindo ar mais limpo e condições de trabalho mais seguras</a:t>
                      </a:r>
                    </a:p>
                    <a:p>
                      <a:pPr marL="0" algn="l" defTabSz="1023967" rtl="0" eaLnBrk="1" latinLnBrk="0" hangingPunct="1">
                        <a:spcBef>
                          <a:spcPts val="125"/>
                        </a:spcBef>
                        <a:spcAft>
                          <a:spcPts val="125"/>
                        </a:spcAft>
                        <a:defRPr/>
                      </a:pPr>
                      <a:r>
                        <a:rPr lang="pt-pt" sz="700" b="0" i="0" u="none" kern="1200" baseline="0" dirty="0">
                          <a:solidFill>
                            <a:schemeClr val="tx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Melhor fluxo de ar do mercado</a:t>
                      </a:r>
                    </a:p>
                    <a:p>
                      <a:pPr algn="l" rtl="0">
                        <a:spcBef>
                          <a:spcPts val="125"/>
                        </a:spcBef>
                        <a:spcAft>
                          <a:spcPts val="125"/>
                        </a:spcAft>
                        <a:defRPr/>
                      </a:pPr>
                      <a:r>
                        <a:rPr lang="pt-pt" sz="700" b="0" i="0" u="none" baseline="0" dirty="0">
                          <a:solidFill>
                            <a:schemeClr val="tx1"/>
                          </a:solidFill>
                        </a:rPr>
                        <a:t>Um fluxo de ar de 3600 l/min garante que o sistema de filtragem mantém uma aspiração constante, ao mesmo tempo que evita a propagação do pó para outras áreas. Isto ajuda a manter um ambiente mais seguro e limpo, reduzindo os riscos para a saúde e melhorando a eficiência do trabalho</a:t>
                      </a:r>
                    </a:p>
                    <a:p>
                      <a:pPr marL="0" algn="l" defTabSz="1023967" rtl="0" eaLnBrk="1" latinLnBrk="0" hangingPunct="1">
                        <a:spcBef>
                          <a:spcPts val="125"/>
                        </a:spcBef>
                        <a:spcAft>
                          <a:spcPts val="125"/>
                        </a:spcAft>
                        <a:defRPr/>
                      </a:pPr>
                      <a:r>
                        <a:rPr lang="pt-pt" sz="700" b="0" i="0" u="none" kern="1200" baseline="0" dirty="0">
                          <a:solidFill>
                            <a:schemeClr val="tx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Sem cabo, totalmente alimentado a bateria</a:t>
                      </a:r>
                    </a:p>
                    <a:p>
                      <a:pPr algn="l" rtl="0">
                        <a:spcBef>
                          <a:spcPts val="125"/>
                        </a:spcBef>
                        <a:spcAft>
                          <a:spcPts val="125"/>
                        </a:spcAft>
                        <a:defRPr/>
                      </a:pPr>
                      <a:r>
                        <a:rPr lang="pt-pt" sz="700" b="0" i="0" u="none" baseline="0" dirty="0">
                          <a:solidFill>
                            <a:schemeClr val="tx1"/>
                          </a:solidFill>
                        </a:rPr>
                        <a:t>O design sem cabo reduz o risco de perigos de tropeçamento que levam a acidentes, ferimentos e down-time, afetando a produtividade e a segurança</a:t>
                      </a:r>
                    </a:p>
                  </a:txBody>
                  <a:tcPr marL="0" marT="9144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023967" rtl="0" eaLnBrk="1" latinLnBrk="0" hangingPunct="1">
                        <a:spcBef>
                          <a:spcPts val="125"/>
                        </a:spcBef>
                        <a:spcAft>
                          <a:spcPts val="125"/>
                        </a:spcAft>
                        <a:defRPr/>
                      </a:pPr>
                      <a:r>
                        <a:rPr lang="pt-pt" sz="700" b="0" i="0" u="none" kern="1200" baseline="0" dirty="0">
                          <a:solidFill>
                            <a:schemeClr val="tx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Mais de 500 ciclos de carga, melhor do mercado</a:t>
                      </a:r>
                    </a:p>
                    <a:p>
                      <a:pPr algn="l" rtl="0">
                        <a:spcBef>
                          <a:spcPts val="125"/>
                        </a:spcBef>
                        <a:spcAft>
                          <a:spcPts val="125"/>
                        </a:spcAft>
                        <a:defRPr/>
                      </a:pPr>
                      <a:r>
                        <a:rPr lang="pt-pt" sz="700" b="0" i="0" u="none" baseline="0" dirty="0">
                          <a:solidFill>
                            <a:schemeClr val="tx1"/>
                          </a:solidFill>
                        </a:rPr>
                        <a:t>A bateria NBP potente, duradoura e melhor da sua classe suporta longas horas de trabalho, menos interrupções e uma vida útil mais longa. Além disso, garante um desempenho consistente, minimizando o down-time com um tempo de recarregamento mínimo</a:t>
                      </a:r>
                    </a:p>
                    <a:p>
                      <a:pPr marL="0" algn="l" defTabSz="1023967" rtl="0" eaLnBrk="1" latinLnBrk="0" hangingPunct="1">
                        <a:spcBef>
                          <a:spcPts val="125"/>
                        </a:spcBef>
                        <a:spcAft>
                          <a:spcPts val="125"/>
                        </a:spcAft>
                        <a:defRPr/>
                      </a:pPr>
                      <a:r>
                        <a:rPr lang="pt-pt" sz="700" b="0" i="0" u="none" kern="1200" baseline="0" dirty="0">
                          <a:solidFill>
                            <a:schemeClr val="tx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Melhor tempo de funcionamento da bateria da sua classe</a:t>
                      </a:r>
                    </a:p>
                    <a:p>
                      <a:pPr algn="l" rtl="0">
                        <a:spcBef>
                          <a:spcPts val="125"/>
                        </a:spcBef>
                        <a:spcAft>
                          <a:spcPts val="125"/>
                        </a:spcAft>
                        <a:defRPr/>
                      </a:pPr>
                      <a:r>
                        <a:rPr lang="pt-pt" sz="700" b="0" i="0" u="none" baseline="0" dirty="0">
                          <a:solidFill>
                            <a:schemeClr val="tx1"/>
                          </a:solidFill>
                        </a:rPr>
                        <a:t>Com um tempo de funcionamento superior de 25 min com 6 Ah, esta máquina permite um desempenho otimizado em ambientes exigentes, maior produtividade e horas de funcionamento prolongadas. Até 65 minutos de tempo de funcionamento com modo Eco de 10 Ah</a:t>
                      </a:r>
                    </a:p>
                    <a:p>
                      <a:pPr marL="0" algn="l" defTabSz="1023967" rtl="0" eaLnBrk="1" latinLnBrk="0" hangingPunct="1">
                        <a:spcBef>
                          <a:spcPts val="125"/>
                        </a:spcBef>
                        <a:spcAft>
                          <a:spcPts val="125"/>
                        </a:spcAft>
                        <a:defRPr/>
                      </a:pPr>
                      <a:r>
                        <a:rPr lang="pt-pt" sz="700" b="0" i="0" u="none" kern="1200" baseline="0" dirty="0">
                          <a:solidFill>
                            <a:schemeClr val="tx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Uma turbina superior </a:t>
                      </a:r>
                    </a:p>
                    <a:p>
                      <a:pPr algn="l" rtl="0">
                        <a:spcBef>
                          <a:spcPts val="125"/>
                        </a:spcBef>
                        <a:spcAft>
                          <a:spcPts val="125"/>
                        </a:spcAft>
                        <a:defRPr/>
                      </a:pPr>
                      <a:r>
                        <a:rPr lang="pt-pt" sz="700" b="0" i="0" u="none" baseline="0" dirty="0">
                          <a:solidFill>
                            <a:schemeClr val="tx1"/>
                          </a:solidFill>
                        </a:rPr>
                        <a:t>Construída para suportar uma utilização frequente, a turbina garante longevidade, manutenção mínima e fiabilidade a longo prazo através da sua durabilidade e resistência excecionais em ambientes exigentes</a:t>
                      </a:r>
                    </a:p>
                    <a:p>
                      <a:pPr marL="0" algn="l" defTabSz="1023967" rtl="0" eaLnBrk="1" latinLnBrk="0" hangingPunct="1">
                        <a:spcBef>
                          <a:spcPts val="125"/>
                        </a:spcBef>
                        <a:spcAft>
                          <a:spcPts val="125"/>
                        </a:spcAft>
                        <a:defRPr/>
                      </a:pPr>
                      <a:r>
                        <a:rPr lang="pt-pt" sz="700" b="0" i="0" u="none" kern="1200" baseline="0" dirty="0">
                          <a:solidFill>
                            <a:schemeClr val="tx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Construído para durar com um chassis robusto de qualidade</a:t>
                      </a:r>
                    </a:p>
                    <a:p>
                      <a:pPr algn="l" rtl="0">
                        <a:spcBef>
                          <a:spcPts val="125"/>
                        </a:spcBef>
                        <a:spcAft>
                          <a:spcPts val="125"/>
                        </a:spcAft>
                        <a:defRPr/>
                      </a:pPr>
                      <a:r>
                        <a:rPr lang="pt-pt" sz="700" b="0" i="0" u="none" baseline="0" dirty="0">
                          <a:solidFill>
                            <a:schemeClr val="tx1"/>
                          </a:solidFill>
                        </a:rPr>
                        <a:t>Um design durável suporta uma utilização intensiva e condições difíceis, garantindo um desempenho a longo prazo</a:t>
                      </a:r>
                    </a:p>
                    <a:p>
                      <a:pPr marL="0" algn="l" defTabSz="1023967" rtl="0" eaLnBrk="1" latinLnBrk="0" hangingPunct="1">
                        <a:spcBef>
                          <a:spcPts val="125"/>
                        </a:spcBef>
                        <a:spcAft>
                          <a:spcPts val="125"/>
                        </a:spcAft>
                        <a:defRPr/>
                      </a:pPr>
                      <a:r>
                        <a:rPr lang="pt-pt" sz="700" b="0" i="0" u="none" kern="1200" baseline="0" dirty="0">
                          <a:solidFill>
                            <a:schemeClr val="tx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Comprovado para um manuseamento difícil</a:t>
                      </a:r>
                    </a:p>
                    <a:p>
                      <a:pPr algn="l" rtl="0">
                        <a:spcBef>
                          <a:spcPts val="125"/>
                        </a:spcBef>
                        <a:spcAft>
                          <a:spcPts val="125"/>
                        </a:spcAft>
                        <a:defRPr/>
                      </a:pPr>
                      <a:r>
                        <a:rPr lang="pt-pt" sz="700" b="0" i="0" u="none" baseline="0" dirty="0">
                          <a:solidFill>
                            <a:schemeClr val="tx1"/>
                          </a:solidFill>
                        </a:rPr>
                        <a:t>Testados repetidamente nas nossas instalações de teste em Hadsund para avaliar a durabilidade, até os painéis laterais demonstraram uma resiliência notável quando as condições se tornaram difíceis.</a:t>
                      </a:r>
                    </a:p>
                    <a:p>
                      <a:pPr algn="l" rtl="0">
                        <a:lnSpc>
                          <a:spcPct val="100000"/>
                        </a:lnSpc>
                        <a:spcBef>
                          <a:spcPts val="125"/>
                        </a:spcBef>
                        <a:spcAft>
                          <a:spcPts val="125"/>
                        </a:spcAft>
                      </a:pPr>
                      <a:endParaRPr lang="pt-pt" sz="700" dirty="0">
                        <a:solidFill>
                          <a:schemeClr val="tx1"/>
                        </a:solidFill>
                      </a:endParaRPr>
                    </a:p>
                  </a:txBody>
                  <a:tcPr marL="0" marT="9144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22565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086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D70854-E621-F633-E2DC-BED0EF0533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7DFE2-7611-47EC-8FE4-15441300F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pt-pt" b="1" i="0" u="none" baseline="0"/>
              <a:t>Agenda</a:t>
            </a:r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54544E14-7885-D8C3-99AB-8C141366A5ED}"/>
              </a:ext>
            </a:extLst>
          </p:cNvPr>
          <p:cNvSpPr>
            <a:spLocks noGrp="1"/>
          </p:cNvSpPr>
          <p:nvPr>
            <p:ph type="ftr" sz="quarter" idx="50"/>
          </p:nvPr>
        </p:nvSpPr>
        <p:spPr/>
        <p:txBody>
          <a:bodyPr/>
          <a:lstStyle/>
          <a:p>
            <a:pPr algn="l" rtl="0"/>
            <a:r>
              <a:rPr lang="pt-pt" b="0" i="0" u="none" baseline="0"/>
              <a:t>CONFIDENCIAL DA EMPRESA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4926CCCE-1140-DD62-D91B-FF883F997F7C}"/>
              </a:ext>
            </a:extLst>
          </p:cNvPr>
          <p:cNvSpPr>
            <a:spLocks noGrp="1"/>
          </p:cNvSpPr>
          <p:nvPr>
            <p:ph type="sldNum" sz="quarter" idx="51"/>
          </p:nvPr>
        </p:nvSpPr>
        <p:spPr/>
        <p:txBody>
          <a:bodyPr/>
          <a:lstStyle/>
          <a:p>
            <a:pPr algn="l" rtl="0"/>
            <a:fld id="{6C385236-B7BA-4938-9EA6-6DEC8CA653D7}" type="slidenum">
              <a:rPr/>
              <a:pPr/>
              <a:t>8</a:t>
            </a:fld>
            <a:endParaRPr lang="pt-pt"/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A8B96572-C9AE-355D-74A4-A84BDE3175A8}"/>
              </a:ext>
            </a:extLst>
          </p:cNvPr>
          <p:cNvSpPr txBox="1">
            <a:spLocks/>
          </p:cNvSpPr>
          <p:nvPr/>
        </p:nvSpPr>
        <p:spPr>
          <a:xfrm>
            <a:off x="1968167" y="1381125"/>
            <a:ext cx="4018296" cy="698238"/>
          </a:xfrm>
          <a:prstGeom prst="rect">
            <a:avLst/>
          </a:prstGeom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pt-pt" b="0" i="0" u="none" baseline="0">
                <a:solidFill>
                  <a:schemeClr val="bg2"/>
                </a:solidFill>
              </a:rPr>
              <a:t>Enquadramento e VP</a:t>
            </a:r>
            <a:endParaRPr lang="pt-pt" dirty="0">
              <a:solidFill>
                <a:schemeClr val="bg2"/>
              </a:solidFill>
            </a:endParaRPr>
          </a:p>
        </p:txBody>
      </p:sp>
      <p:sp>
        <p:nvSpPr>
          <p:cNvPr id="48" name="Text Placeholder 3">
            <a:extLst>
              <a:ext uri="{FF2B5EF4-FFF2-40B4-BE49-F238E27FC236}">
                <a16:creationId xmlns:a16="http://schemas.microsoft.com/office/drawing/2014/main" id="{A262B060-FA44-0CF8-44DF-EC503FCEFB62}"/>
              </a:ext>
            </a:extLst>
          </p:cNvPr>
          <p:cNvSpPr txBox="1">
            <a:spLocks/>
          </p:cNvSpPr>
          <p:nvPr/>
        </p:nvSpPr>
        <p:spPr>
          <a:xfrm>
            <a:off x="1968167" y="2222844"/>
            <a:ext cx="4018296" cy="698238"/>
          </a:xfrm>
          <a:prstGeom prst="rect">
            <a:avLst/>
          </a:prstGeom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pt-pt" b="0" i="0" u="none" baseline="0"/>
              <a:t>Segmento alvo</a:t>
            </a:r>
            <a:endParaRPr lang="pt-pt" dirty="0"/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114F6851-7B2C-803F-1ED7-65C58D1C1FD4}"/>
              </a:ext>
            </a:extLst>
          </p:cNvPr>
          <p:cNvSpPr txBox="1">
            <a:spLocks/>
          </p:cNvSpPr>
          <p:nvPr/>
        </p:nvSpPr>
        <p:spPr>
          <a:xfrm>
            <a:off x="1968167" y="3064563"/>
            <a:ext cx="4018296" cy="698238"/>
          </a:xfrm>
          <a:prstGeom prst="rect">
            <a:avLst/>
          </a:prstGeom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pt-pt" b="0" i="0" u="none" baseline="0">
                <a:solidFill>
                  <a:schemeClr val="bg2"/>
                </a:solidFill>
              </a:rPr>
              <a:t>Aspirador a bateria novo</a:t>
            </a:r>
            <a:endParaRPr lang="pt-pt" dirty="0">
              <a:solidFill>
                <a:schemeClr val="bg2"/>
              </a:solidFill>
            </a:endParaRPr>
          </a:p>
        </p:txBody>
      </p:sp>
      <p:sp>
        <p:nvSpPr>
          <p:cNvPr id="50" name="Text Placeholder 5">
            <a:extLst>
              <a:ext uri="{FF2B5EF4-FFF2-40B4-BE49-F238E27FC236}">
                <a16:creationId xmlns:a16="http://schemas.microsoft.com/office/drawing/2014/main" id="{5DC6C914-CDAA-D6C0-C030-E56D6F75C734}"/>
              </a:ext>
            </a:extLst>
          </p:cNvPr>
          <p:cNvSpPr txBox="1">
            <a:spLocks/>
          </p:cNvSpPr>
          <p:nvPr/>
        </p:nvSpPr>
        <p:spPr>
          <a:xfrm>
            <a:off x="1968167" y="3906282"/>
            <a:ext cx="4018296" cy="698238"/>
          </a:xfrm>
          <a:prstGeom prst="rect">
            <a:avLst/>
          </a:prstGeom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pt-pt" b="0" i="0" u="none" baseline="0">
                <a:solidFill>
                  <a:schemeClr val="bg2"/>
                </a:solidFill>
              </a:rPr>
              <a:t>Principais pontos de venda</a:t>
            </a:r>
          </a:p>
        </p:txBody>
      </p:sp>
      <p:sp>
        <p:nvSpPr>
          <p:cNvPr id="51" name="Text Placeholder 6">
            <a:extLst>
              <a:ext uri="{FF2B5EF4-FFF2-40B4-BE49-F238E27FC236}">
                <a16:creationId xmlns:a16="http://schemas.microsoft.com/office/drawing/2014/main" id="{12A1446B-80A8-D4D1-173B-F561EBF856C1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968167" y="4748001"/>
            <a:ext cx="4018296" cy="698238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pt-pt" dirty="0">
                <a:solidFill>
                  <a:schemeClr val="bg2"/>
                </a:solidFill>
              </a:rPr>
              <a:t>Outros</a:t>
            </a:r>
            <a:endParaRPr lang="pt-pt" b="0" i="0" u="none" baseline="0" dirty="0">
              <a:solidFill>
                <a:schemeClr val="bg2"/>
              </a:solidFill>
            </a:endParaRPr>
          </a:p>
        </p:txBody>
      </p:sp>
      <p:sp>
        <p:nvSpPr>
          <p:cNvPr id="53" name="Text Placeholder 8">
            <a:extLst>
              <a:ext uri="{FF2B5EF4-FFF2-40B4-BE49-F238E27FC236}">
                <a16:creationId xmlns:a16="http://schemas.microsoft.com/office/drawing/2014/main" id="{D5F5DFEF-87D8-25A9-919C-1E8B3BBC7A4D}"/>
              </a:ext>
            </a:extLst>
          </p:cNvPr>
          <p:cNvSpPr txBox="1">
            <a:spLocks/>
          </p:cNvSpPr>
          <p:nvPr/>
        </p:nvSpPr>
        <p:spPr>
          <a:xfrm>
            <a:off x="1117600" y="1381125"/>
            <a:ext cx="698400" cy="69823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pt-pt" b="1" i="0" u="none" baseline="0"/>
              <a:t>1</a:t>
            </a:r>
            <a:endParaRPr lang="pt-pt" dirty="0"/>
          </a:p>
        </p:txBody>
      </p:sp>
      <p:sp>
        <p:nvSpPr>
          <p:cNvPr id="54" name="Text Placeholder 9">
            <a:extLst>
              <a:ext uri="{FF2B5EF4-FFF2-40B4-BE49-F238E27FC236}">
                <a16:creationId xmlns:a16="http://schemas.microsoft.com/office/drawing/2014/main" id="{EE2A1001-3D83-2CB1-57AF-6C445BCECF8B}"/>
              </a:ext>
            </a:extLst>
          </p:cNvPr>
          <p:cNvSpPr txBox="1">
            <a:spLocks/>
          </p:cNvSpPr>
          <p:nvPr/>
        </p:nvSpPr>
        <p:spPr>
          <a:xfrm>
            <a:off x="1117600" y="2222844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pt-pt" b="1" i="0" u="none" baseline="0"/>
              <a:t>2</a:t>
            </a:r>
            <a:endParaRPr lang="pt-pt" dirty="0"/>
          </a:p>
        </p:txBody>
      </p:sp>
      <p:sp>
        <p:nvSpPr>
          <p:cNvPr id="55" name="Text Placeholder 10">
            <a:extLst>
              <a:ext uri="{FF2B5EF4-FFF2-40B4-BE49-F238E27FC236}">
                <a16:creationId xmlns:a16="http://schemas.microsoft.com/office/drawing/2014/main" id="{74B864B8-BB6E-1730-1BBF-F32CF4B7BBDB}"/>
              </a:ext>
            </a:extLst>
          </p:cNvPr>
          <p:cNvSpPr txBox="1">
            <a:spLocks/>
          </p:cNvSpPr>
          <p:nvPr/>
        </p:nvSpPr>
        <p:spPr>
          <a:xfrm>
            <a:off x="1117600" y="3064563"/>
            <a:ext cx="698400" cy="69823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pt-pt" b="1" i="0" u="none" baseline="0"/>
              <a:t>3</a:t>
            </a:r>
            <a:endParaRPr lang="pt-pt" dirty="0"/>
          </a:p>
        </p:txBody>
      </p:sp>
      <p:sp>
        <p:nvSpPr>
          <p:cNvPr id="56" name="Text Placeholder 11">
            <a:extLst>
              <a:ext uri="{FF2B5EF4-FFF2-40B4-BE49-F238E27FC236}">
                <a16:creationId xmlns:a16="http://schemas.microsoft.com/office/drawing/2014/main" id="{BE0A9172-F343-1F39-1580-C481A07D5A51}"/>
              </a:ext>
            </a:extLst>
          </p:cNvPr>
          <p:cNvSpPr txBox="1">
            <a:spLocks/>
          </p:cNvSpPr>
          <p:nvPr/>
        </p:nvSpPr>
        <p:spPr>
          <a:xfrm>
            <a:off x="1117600" y="3906282"/>
            <a:ext cx="698400" cy="69823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pt-pt" b="1" i="0" u="none" baseline="0"/>
              <a:t>4</a:t>
            </a:r>
            <a:endParaRPr lang="pt-pt" dirty="0"/>
          </a:p>
        </p:txBody>
      </p:sp>
      <p:sp>
        <p:nvSpPr>
          <p:cNvPr id="57" name="Text Placeholder 12">
            <a:extLst>
              <a:ext uri="{FF2B5EF4-FFF2-40B4-BE49-F238E27FC236}">
                <a16:creationId xmlns:a16="http://schemas.microsoft.com/office/drawing/2014/main" id="{CD07644F-4100-2EC0-EB71-31EDDFB6402B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117600" y="4748001"/>
            <a:ext cx="698400" cy="698238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rtl="0"/>
            <a:r>
              <a:rPr lang="pt-pt" b="1" i="0" u="none" baseline="0"/>
              <a:t>5</a:t>
            </a:r>
          </a:p>
        </p:txBody>
      </p:sp>
      <p:pic>
        <p:nvPicPr>
          <p:cNvPr id="7" name="Picture Placeholder 12">
            <a:extLst>
              <a:ext uri="{FF2B5EF4-FFF2-40B4-BE49-F238E27FC236}">
                <a16:creationId xmlns:a16="http://schemas.microsoft.com/office/drawing/2014/main" id="{6CF00909-8956-4DBC-246B-CBE8EB6A6A0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05540" y="0"/>
            <a:ext cx="5986458" cy="627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30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8593DF-FA8C-43B2-832F-853A75BE21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" name="think-cell data - do not delete" hidden="1">
            <a:extLst>
              <a:ext uri="{FF2B5EF4-FFF2-40B4-BE49-F238E27FC236}">
                <a16:creationId xmlns:a16="http://schemas.microsoft.com/office/drawing/2014/main" id="{E89EEA18-DDFF-9B64-B359-FCE00BD89F3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608" imgH="608" progId="TCLayout.ActiveDocument.1">
                  <p:embed/>
                </p:oleObj>
              </mc:Choice>
              <mc:Fallback>
                <p:oleObj name="think-cell Slide" r:id="rId4" imgW="608" imgH="608" progId="TCLayout.ActiveDocument.1">
                  <p:embed/>
                  <p:pic>
                    <p:nvPicPr>
                      <p:cNvPr id="6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89EEA18-DDFF-9B64-B359-FCE00BD89F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D6D932-B4B0-FACB-D55C-72F5D44574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l" rtl="0"/>
            <a:r>
              <a:rPr lang="pt-pt" b="0" i="0" u="none" baseline="0"/>
              <a:t>Principalmente B&amp;C | Aspiração de poeiras/resíduos secos | Pavimentos macios | Frequentemente áreas maiores/tempos longos  </a:t>
            </a:r>
            <a:endParaRPr lang="pt-pt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A3814ED-B83D-5ED9-6B40-8BFD314BE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pPr algn="l" rtl="0"/>
            <a:r>
              <a:rPr lang="pt-pt" b="1" i="0" u="none" baseline="0"/>
              <a:t>2 | Segmentos dos clientes</a:t>
            </a:r>
            <a:endParaRPr lang="pt-p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E6F55B-F1FE-679E-99CB-ED31355899C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 rtl="0"/>
            <a:r>
              <a:rPr lang="pt-pt" b="0" i="0" u="none" baseline="0"/>
              <a:t>CONFIDENCIAL DA EMPRESA</a:t>
            </a:r>
            <a:endParaRPr lang="pt-p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F40037-714E-4B3A-088F-3F37F030940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l" rtl="0"/>
            <a:fld id="{6C385236-B7BA-4938-9EA6-6DEC8CA653D7}" type="slidenum">
              <a:rPr/>
              <a:pPr/>
              <a:t>9</a:t>
            </a:fld>
            <a:endParaRPr lang="pt-pt"/>
          </a:p>
        </p:txBody>
      </p:sp>
      <p:sp>
        <p:nvSpPr>
          <p:cNvPr id="55" name="object 87">
            <a:extLst>
              <a:ext uri="{FF2B5EF4-FFF2-40B4-BE49-F238E27FC236}">
                <a16:creationId xmlns:a16="http://schemas.microsoft.com/office/drawing/2014/main" id="{D2EFE135-4C19-A444-1EF9-65CEBB2AD096}"/>
              </a:ext>
            </a:extLst>
          </p:cNvPr>
          <p:cNvSpPr txBox="1"/>
          <p:nvPr/>
        </p:nvSpPr>
        <p:spPr>
          <a:xfrm>
            <a:off x="479425" y="1412821"/>
            <a:ext cx="2651760" cy="69762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vert="horz" wrap="square" lIns="685800" tIns="91440" rIns="91440" bIns="91440" rtlCol="0" anchor="ctr" anchorCtr="0">
            <a:spAutoFit/>
          </a:bodyPr>
          <a:lstStyle/>
          <a:p>
            <a:pPr marL="201168" indent="-201168" algn="l" rtl="0"/>
            <a:r>
              <a:rPr lang="pt-pt" sz="1000" b="0" i="0" u="none" spc="3" baseline="0">
                <a:latin typeface="+mj-lt"/>
                <a:cs typeface="Arial"/>
              </a:rPr>
              <a:t>Doméstico e familiar</a:t>
            </a:r>
          </a:p>
          <a:p>
            <a:pPr marL="137160" indent="-136800" algn="l" rtl="0">
              <a:spcBef>
                <a:spcPts val="200"/>
              </a:spcBef>
              <a:buFont typeface="Arial" panose="020B0604020202020204" pitchFamily="34" charset="0"/>
              <a:buChar char="•"/>
              <a:tabLst>
                <a:tab pos="126300" algn="l"/>
              </a:tabLst>
            </a:pPr>
            <a:r>
              <a:rPr lang="pt-pt" sz="1000" b="0" i="0" u="none" baseline="0">
                <a:cs typeface="Arial" panose="020B0604020202020204" pitchFamily="34" charset="0"/>
              </a:rPr>
              <a:t>Casas particulares</a:t>
            </a:r>
          </a:p>
          <a:p>
            <a:pPr marL="137160" indent="-136800" algn="l" rtl="0">
              <a:spcBef>
                <a:spcPts val="200"/>
              </a:spcBef>
              <a:buFont typeface="Arial" panose="020B0604020202020204" pitchFamily="34" charset="0"/>
              <a:buChar char="•"/>
              <a:tabLst>
                <a:tab pos="126300" algn="l"/>
              </a:tabLst>
            </a:pPr>
            <a:r>
              <a:rPr lang="pt-pt" sz="1000" b="0" i="0" u="none" baseline="0">
                <a:cs typeface="Arial" panose="020B0604020202020204" pitchFamily="34" charset="0"/>
              </a:rPr>
              <a:t>Limpeza de veículos</a:t>
            </a:r>
          </a:p>
        </p:txBody>
      </p:sp>
      <p:sp>
        <p:nvSpPr>
          <p:cNvPr id="2" name="object 87">
            <a:extLst>
              <a:ext uri="{FF2B5EF4-FFF2-40B4-BE49-F238E27FC236}">
                <a16:creationId xmlns:a16="http://schemas.microsoft.com/office/drawing/2014/main" id="{138D456E-EE18-9810-2C0D-F3EFC32BCED9}"/>
              </a:ext>
            </a:extLst>
          </p:cNvPr>
          <p:cNvSpPr txBox="1"/>
          <p:nvPr/>
        </p:nvSpPr>
        <p:spPr>
          <a:xfrm>
            <a:off x="3339238" y="1425093"/>
            <a:ext cx="2651760" cy="69762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vert="horz" wrap="square" lIns="685800" tIns="91440" rIns="91440" bIns="91440" rtlCol="0" anchor="ctr" anchorCtr="0">
            <a:spAutoFit/>
          </a:bodyPr>
          <a:lstStyle/>
          <a:p>
            <a:pPr marL="201168" indent="-201168" algn="l" rtl="0">
              <a:spcBef>
                <a:spcPts val="82"/>
              </a:spcBef>
            </a:pPr>
            <a:r>
              <a:rPr lang="pt-pt" sz="1000" b="0" i="0" u="none" spc="3" baseline="0">
                <a:latin typeface="+mj-lt"/>
                <a:cs typeface="Arial"/>
              </a:rPr>
              <a:t>Retalho</a:t>
            </a:r>
          </a:p>
          <a:p>
            <a:pPr marL="136800" indent="-136800" algn="l" rtl="0">
              <a:spcBef>
                <a:spcPts val="200"/>
              </a:spcBef>
              <a:buFont typeface="Arial" panose="020B0604020202020204" pitchFamily="34" charset="0"/>
              <a:buChar char="•"/>
              <a:tabLst>
                <a:tab pos="126300" algn="l"/>
              </a:tabLst>
            </a:pPr>
            <a:r>
              <a:rPr lang="pt-pt" sz="1000" b="0" i="0" u="none" baseline="0">
                <a:cs typeface="Arial" panose="020B0604020202020204" pitchFamily="34" charset="0"/>
              </a:rPr>
              <a:t>Áreas de refeições</a:t>
            </a:r>
          </a:p>
          <a:p>
            <a:pPr marL="136800" indent="-136800" algn="l" rtl="0">
              <a:spcBef>
                <a:spcPts val="200"/>
              </a:spcBef>
              <a:buFont typeface="Arial" panose="020B0604020202020204" pitchFamily="34" charset="0"/>
              <a:buChar char="•"/>
              <a:tabLst>
                <a:tab pos="126300" algn="l"/>
              </a:tabLst>
            </a:pPr>
            <a:r>
              <a:rPr lang="pt-pt" sz="1000" b="0" i="0" u="none" baseline="0">
                <a:cs typeface="Arial" panose="020B0604020202020204" pitchFamily="34" charset="0"/>
              </a:rPr>
              <a:t>Áreas de loja e corredores</a:t>
            </a:r>
          </a:p>
        </p:txBody>
      </p:sp>
      <p:sp>
        <p:nvSpPr>
          <p:cNvPr id="63" name="object 87">
            <a:extLst>
              <a:ext uri="{FF2B5EF4-FFF2-40B4-BE49-F238E27FC236}">
                <a16:creationId xmlns:a16="http://schemas.microsoft.com/office/drawing/2014/main" id="{0D00A77B-8AB2-6CB5-6C2D-3EC9378CE7C5}"/>
              </a:ext>
            </a:extLst>
          </p:cNvPr>
          <p:cNvSpPr txBox="1"/>
          <p:nvPr/>
        </p:nvSpPr>
        <p:spPr>
          <a:xfrm>
            <a:off x="6199051" y="1425092"/>
            <a:ext cx="2651760" cy="103105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wrap="square" lIns="685800" tIns="91440" rIns="91440" bIns="91440" rtlCol="0" anchor="ctr" anchorCtr="0">
            <a:spAutoFit/>
          </a:bodyPr>
          <a:lstStyle/>
          <a:p>
            <a:pPr marL="201168" indent="-201168" algn="l" rtl="0">
              <a:spcBef>
                <a:spcPts val="82"/>
              </a:spcBef>
            </a:pPr>
            <a:r>
              <a:rPr lang="pt-pt" sz="1000" b="0" i="0" u="none" spc="3" baseline="0">
                <a:solidFill>
                  <a:schemeClr val="tx1">
                    <a:lumMod val="50000"/>
                  </a:schemeClr>
                </a:solidFill>
                <a:latin typeface="+mj-lt"/>
                <a:cs typeface="Arial"/>
              </a:rPr>
              <a:t>Armazéns e logística</a:t>
            </a:r>
          </a:p>
          <a:p>
            <a:pPr marL="136800" indent="-136800" algn="l" rtl="0">
              <a:spcBef>
                <a:spcPts val="200"/>
              </a:spcBef>
              <a:buFont typeface="Arial" panose="020B0604020202020204" pitchFamily="34" charset="0"/>
              <a:buChar char="•"/>
              <a:tabLst>
                <a:tab pos="126300" algn="l"/>
              </a:tabLst>
            </a:pPr>
            <a:r>
              <a:rPr lang="pt-pt" sz="1000" b="0" i="0" u="none" baseline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Cais de carga e área de expedição</a:t>
            </a:r>
          </a:p>
          <a:p>
            <a:pPr marL="136800" indent="-136800" algn="l" rtl="0">
              <a:spcBef>
                <a:spcPts val="200"/>
              </a:spcBef>
              <a:buFont typeface="Arial" panose="020B0604020202020204" pitchFamily="34" charset="0"/>
              <a:buChar char="•"/>
              <a:tabLst>
                <a:tab pos="126300" algn="l"/>
              </a:tabLst>
            </a:pPr>
            <a:r>
              <a:rPr lang="pt-pt" sz="1000" b="0" i="0" u="none" baseline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Área de recolha e colocação</a:t>
            </a:r>
          </a:p>
          <a:p>
            <a:pPr marL="136800" indent="-136800" algn="l" rtl="0">
              <a:spcBef>
                <a:spcPts val="200"/>
              </a:spcBef>
              <a:buFont typeface="Arial" panose="020B0604020202020204" pitchFamily="34" charset="0"/>
              <a:buChar char="•"/>
              <a:tabLst>
                <a:tab pos="126300" algn="l"/>
              </a:tabLst>
            </a:pPr>
            <a:r>
              <a:rPr lang="pt-pt" sz="1000" b="0" i="0" u="none" baseline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Área de embalagem e enfardamento</a:t>
            </a:r>
          </a:p>
        </p:txBody>
      </p:sp>
      <p:sp>
        <p:nvSpPr>
          <p:cNvPr id="72" name="object 87">
            <a:extLst>
              <a:ext uri="{FF2B5EF4-FFF2-40B4-BE49-F238E27FC236}">
                <a16:creationId xmlns:a16="http://schemas.microsoft.com/office/drawing/2014/main" id="{ADA345AB-FC3C-B2BC-FC1F-708C91BE3B18}"/>
              </a:ext>
            </a:extLst>
          </p:cNvPr>
          <p:cNvSpPr txBox="1"/>
          <p:nvPr/>
        </p:nvSpPr>
        <p:spPr>
          <a:xfrm>
            <a:off x="9058863" y="1421569"/>
            <a:ext cx="2651760" cy="103105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wrap="square" lIns="685800" tIns="91440" rIns="91440" bIns="91440" rtlCol="0" anchor="ctr" anchorCtr="0">
            <a:spAutoFit/>
          </a:bodyPr>
          <a:lstStyle/>
          <a:p>
            <a:pPr marL="201168" indent="-201168" algn="l" rtl="0">
              <a:spcBef>
                <a:spcPts val="82"/>
              </a:spcBef>
            </a:pPr>
            <a:r>
              <a:rPr lang="pt-pt" sz="1000" b="0" i="0" u="none" spc="3" baseline="0">
                <a:solidFill>
                  <a:schemeClr val="tx1">
                    <a:lumMod val="50000"/>
                  </a:schemeClr>
                </a:solidFill>
                <a:latin typeface="+mj-lt"/>
                <a:cs typeface="Arial"/>
              </a:rPr>
              <a:t>Indústria alimentar</a:t>
            </a:r>
          </a:p>
          <a:p>
            <a:pPr marL="136800" indent="-136800" algn="l" rtl="0">
              <a:spcBef>
                <a:spcPts val="200"/>
              </a:spcBef>
              <a:buFont typeface="Arial" panose="020B0604020202020204" pitchFamily="34" charset="0"/>
              <a:buChar char="•"/>
              <a:tabLst>
                <a:tab pos="126300" algn="l"/>
              </a:tabLst>
            </a:pPr>
            <a:r>
              <a:rPr lang="pt-pt" sz="1000" b="0" i="0" u="none" spc="9" baseline="0">
                <a:cs typeface="Arial" panose="020B0604020202020204" pitchFamily="34" charset="0"/>
              </a:rPr>
              <a:t>Área de produção de máquinas de produção e transportadores </a:t>
            </a:r>
          </a:p>
          <a:p>
            <a:pPr marL="136800" indent="-136800" algn="l" rtl="0">
              <a:spcBef>
                <a:spcPts val="200"/>
              </a:spcBef>
              <a:buFont typeface="Arial" panose="020B0604020202020204" pitchFamily="34" charset="0"/>
              <a:buChar char="•"/>
              <a:tabLst>
                <a:tab pos="126300" algn="l"/>
              </a:tabLst>
            </a:pPr>
            <a:r>
              <a:rPr lang="pt-pt" sz="1000" b="0" i="0" u="none" spc="9" baseline="0">
                <a:cs typeface="Arial" panose="020B0604020202020204" pitchFamily="34" charset="0"/>
              </a:rPr>
              <a:t>Área de embalagem</a:t>
            </a:r>
          </a:p>
          <a:p>
            <a:pPr marL="136800" indent="-136800" algn="l" rtl="0">
              <a:spcBef>
                <a:spcPts val="200"/>
              </a:spcBef>
              <a:buFont typeface="Arial" panose="020B0604020202020204" pitchFamily="34" charset="0"/>
              <a:buChar char="•"/>
              <a:tabLst>
                <a:tab pos="126300" algn="l"/>
              </a:tabLst>
            </a:pPr>
            <a:r>
              <a:rPr lang="pt-pt" sz="1000" b="0" i="0" u="none" spc="9" baseline="0">
                <a:cs typeface="Arial" panose="020B0604020202020204" pitchFamily="34" charset="0"/>
              </a:rPr>
              <a:t>Tanques, silos e tubos</a:t>
            </a:r>
          </a:p>
        </p:txBody>
      </p:sp>
      <p:sp>
        <p:nvSpPr>
          <p:cNvPr id="73" name="object 87">
            <a:extLst>
              <a:ext uri="{FF2B5EF4-FFF2-40B4-BE49-F238E27FC236}">
                <a16:creationId xmlns:a16="http://schemas.microsoft.com/office/drawing/2014/main" id="{E666D100-6514-1E9E-AF8C-8CAD511EA12D}"/>
              </a:ext>
            </a:extLst>
          </p:cNvPr>
          <p:cNvSpPr txBox="1"/>
          <p:nvPr/>
        </p:nvSpPr>
        <p:spPr>
          <a:xfrm>
            <a:off x="479425" y="2237557"/>
            <a:ext cx="2651760" cy="69762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wrap="square" lIns="685800" tIns="91440" rIns="91440" bIns="91440" rtlCol="0" anchor="ctr" anchorCtr="0">
            <a:spAutoFit/>
          </a:bodyPr>
          <a:lstStyle/>
          <a:p>
            <a:pPr marL="201168" indent="-201168" algn="l" rtl="0"/>
            <a:r>
              <a:rPr lang="pt-pt" sz="1000" b="0" i="0" u="none" spc="3" baseline="0">
                <a:solidFill>
                  <a:schemeClr val="tx1">
                    <a:lumMod val="50000"/>
                  </a:schemeClr>
                </a:solidFill>
                <a:latin typeface="+mj-lt"/>
                <a:cs typeface="Arial"/>
              </a:rPr>
              <a:t>Bricolage</a:t>
            </a:r>
          </a:p>
          <a:p>
            <a:pPr marL="136800" indent="-136800" algn="l" rtl="0">
              <a:spcBef>
                <a:spcPts val="200"/>
              </a:spcBef>
              <a:buFont typeface="Arial" panose="020B0604020202020204" pitchFamily="34" charset="0"/>
              <a:buChar char="•"/>
              <a:tabLst>
                <a:tab pos="126300" algn="l"/>
              </a:tabLst>
            </a:pPr>
            <a:r>
              <a:rPr lang="pt-pt" sz="1000" b="0" i="0" u="none" baseline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Garagem / oficina</a:t>
            </a:r>
          </a:p>
          <a:p>
            <a:pPr marL="136800" indent="-136800" algn="l" rtl="0">
              <a:spcBef>
                <a:spcPts val="200"/>
              </a:spcBef>
              <a:buFont typeface="Arial" panose="020B0604020202020204" pitchFamily="34" charset="0"/>
              <a:buChar char="•"/>
              <a:tabLst>
                <a:tab pos="126300" algn="l"/>
              </a:tabLst>
            </a:pPr>
            <a:r>
              <a:rPr lang="pt-pt" sz="1000" b="0" i="0" u="none" baseline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Renovações</a:t>
            </a:r>
          </a:p>
        </p:txBody>
      </p:sp>
      <p:sp>
        <p:nvSpPr>
          <p:cNvPr id="74" name="object 87">
            <a:extLst>
              <a:ext uri="{FF2B5EF4-FFF2-40B4-BE49-F238E27FC236}">
                <a16:creationId xmlns:a16="http://schemas.microsoft.com/office/drawing/2014/main" id="{760F0631-B549-2AC9-60A0-68B1DF87A2FC}"/>
              </a:ext>
            </a:extLst>
          </p:cNvPr>
          <p:cNvSpPr txBox="1"/>
          <p:nvPr/>
        </p:nvSpPr>
        <p:spPr>
          <a:xfrm>
            <a:off x="479425" y="2908405"/>
            <a:ext cx="2647856" cy="118494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vert="horz" wrap="square" lIns="685800" tIns="91440" rIns="91440" bIns="91440" rtlCol="0" anchor="ctr" anchorCtr="0">
            <a:spAutoFit/>
          </a:bodyPr>
          <a:lstStyle/>
          <a:p>
            <a:pPr marL="201168" indent="-201168" algn="l" rtl="0"/>
            <a:r>
              <a:rPr lang="pt-pt" sz="1000" b="0" i="0" u="none" spc="3" baseline="0" dirty="0">
                <a:latin typeface="+mj-lt"/>
                <a:cs typeface="Arial"/>
              </a:rPr>
              <a:t>Escritórios e administração pública</a:t>
            </a:r>
            <a:endParaRPr lang="pt-pt" sz="1000" spc="3" dirty="0">
              <a:latin typeface="+mj-lt"/>
              <a:cs typeface="Arial"/>
            </a:endParaRPr>
          </a:p>
          <a:p>
            <a:pPr marL="136800" indent="-136800" algn="l" rtl="0">
              <a:spcBef>
                <a:spcPts val="200"/>
              </a:spcBef>
              <a:buFont typeface="Arial" panose="020B0604020202020204" pitchFamily="34" charset="0"/>
              <a:buChar char="•"/>
              <a:tabLst>
                <a:tab pos="126300" algn="l"/>
              </a:tabLst>
            </a:pPr>
            <a:r>
              <a:rPr lang="pt-pt" sz="1000" b="0" i="0" u="none" baseline="0" dirty="0">
                <a:cs typeface="Arial" panose="020B0604020202020204" pitchFamily="34" charset="0"/>
              </a:rPr>
              <a:t>Receções/átrios</a:t>
            </a:r>
          </a:p>
          <a:p>
            <a:pPr marL="136800" indent="-136800" algn="l" rtl="0">
              <a:spcBef>
                <a:spcPts val="200"/>
              </a:spcBef>
              <a:buFont typeface="Arial" panose="020B0604020202020204" pitchFamily="34" charset="0"/>
              <a:buChar char="•"/>
              <a:tabLst>
                <a:tab pos="126300" algn="l"/>
              </a:tabLst>
            </a:pPr>
            <a:r>
              <a:rPr lang="pt-pt" sz="1000" b="0" i="0" u="none" baseline="0" dirty="0">
                <a:cs typeface="Arial" panose="020B0604020202020204" pitchFamily="34" charset="0"/>
              </a:rPr>
              <a:t>Salas de reunião/conferência</a:t>
            </a:r>
          </a:p>
          <a:p>
            <a:pPr marL="136800" indent="-136800" algn="l" rtl="0">
              <a:spcBef>
                <a:spcPts val="200"/>
              </a:spcBef>
              <a:buFont typeface="Arial" panose="020B0604020202020204" pitchFamily="34" charset="0"/>
              <a:buChar char="•"/>
              <a:tabLst>
                <a:tab pos="126300" algn="l"/>
              </a:tabLst>
            </a:pPr>
            <a:r>
              <a:rPr lang="pt-pt" sz="1000" b="0" i="0" u="none" baseline="0" dirty="0">
                <a:cs typeface="Arial" panose="020B0604020202020204" pitchFamily="34" charset="0"/>
              </a:rPr>
              <a:t>Secretárias e estações de trabalho</a:t>
            </a:r>
          </a:p>
        </p:txBody>
      </p:sp>
      <p:sp>
        <p:nvSpPr>
          <p:cNvPr id="75" name="object 87">
            <a:extLst>
              <a:ext uri="{FF2B5EF4-FFF2-40B4-BE49-F238E27FC236}">
                <a16:creationId xmlns:a16="http://schemas.microsoft.com/office/drawing/2014/main" id="{0766B1EA-6C77-8BF7-EA9C-15C90D1175BD}"/>
              </a:ext>
            </a:extLst>
          </p:cNvPr>
          <p:cNvSpPr txBox="1"/>
          <p:nvPr/>
        </p:nvSpPr>
        <p:spPr>
          <a:xfrm>
            <a:off x="475521" y="4066565"/>
            <a:ext cx="2651760" cy="8771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wrap="square" lIns="685800" tIns="91440" rIns="91440" bIns="91440" rtlCol="0" anchor="ctr" anchorCtr="0">
            <a:spAutoFit/>
          </a:bodyPr>
          <a:lstStyle/>
          <a:p>
            <a:pPr marL="201168" indent="-201168" algn="l" rtl="0"/>
            <a:r>
              <a:rPr lang="pt-pt" sz="1000" b="0" i="0" u="none" spc="3" baseline="0">
                <a:solidFill>
                  <a:schemeClr val="tx1">
                    <a:lumMod val="50000"/>
                  </a:schemeClr>
                </a:solidFill>
                <a:latin typeface="+mj-lt"/>
                <a:cs typeface="Arial"/>
              </a:rPr>
              <a:t>Defesa e aplicação da lei</a:t>
            </a:r>
          </a:p>
          <a:p>
            <a:pPr marL="136800" indent="-136800" algn="l" rtl="0">
              <a:spcBef>
                <a:spcPts val="200"/>
              </a:spcBef>
              <a:buFont typeface="Arial" panose="020B0604020202020204" pitchFamily="34" charset="0"/>
              <a:buChar char="•"/>
              <a:tabLst>
                <a:tab pos="126300" algn="l"/>
              </a:tabLst>
            </a:pPr>
            <a:r>
              <a:rPr lang="pt-pt" sz="1000" b="0" i="0" u="none" baseline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Áreas de corte</a:t>
            </a:r>
          </a:p>
          <a:p>
            <a:pPr marL="136800" indent="-136800" algn="l" rtl="0">
              <a:spcBef>
                <a:spcPts val="200"/>
              </a:spcBef>
              <a:buFont typeface="Arial" panose="020B0604020202020204" pitchFamily="34" charset="0"/>
              <a:buChar char="•"/>
              <a:tabLst>
                <a:tab pos="126300" algn="l"/>
              </a:tabLst>
            </a:pPr>
            <a:r>
              <a:rPr lang="pt-pt" sz="1000" b="0" i="0" u="none" baseline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Fornecimentos de campo</a:t>
            </a:r>
          </a:p>
          <a:p>
            <a:pPr marL="136800" indent="-136800" algn="l" rtl="0">
              <a:spcBef>
                <a:spcPts val="200"/>
              </a:spcBef>
              <a:buFont typeface="Arial" panose="020B0604020202020204" pitchFamily="34" charset="0"/>
              <a:buChar char="•"/>
              <a:tabLst>
                <a:tab pos="126300" algn="l"/>
              </a:tabLst>
            </a:pPr>
            <a:r>
              <a:rPr lang="pt-pt" sz="1000" b="0" i="0" u="none" baseline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Limpeza aeronáutica</a:t>
            </a:r>
          </a:p>
        </p:txBody>
      </p:sp>
      <p:sp>
        <p:nvSpPr>
          <p:cNvPr id="76" name="object 87">
            <a:extLst>
              <a:ext uri="{FF2B5EF4-FFF2-40B4-BE49-F238E27FC236}">
                <a16:creationId xmlns:a16="http://schemas.microsoft.com/office/drawing/2014/main" id="{F65EBECC-E539-8E55-65A0-58DA63FA6230}"/>
              </a:ext>
            </a:extLst>
          </p:cNvPr>
          <p:cNvSpPr txBox="1"/>
          <p:nvPr/>
        </p:nvSpPr>
        <p:spPr>
          <a:xfrm>
            <a:off x="479425" y="5070837"/>
            <a:ext cx="2651760" cy="10567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vert="horz" wrap="square" lIns="685800" tIns="91440" rIns="91440" bIns="91440" rtlCol="0" anchor="ctr" anchorCtr="0">
            <a:spAutoFit/>
          </a:bodyPr>
          <a:lstStyle/>
          <a:p>
            <a:pPr marL="201168" indent="-201168" algn="l" rtl="0">
              <a:spcBef>
                <a:spcPts val="82"/>
              </a:spcBef>
            </a:pPr>
            <a:r>
              <a:rPr lang="pt-pt" sz="1000" b="0" i="0" u="none" spc="3" baseline="0">
                <a:latin typeface="+mj-lt"/>
                <a:cs typeface="Arial"/>
              </a:rPr>
              <a:t>Setor hoteleiro</a:t>
            </a:r>
          </a:p>
          <a:p>
            <a:pPr marL="136800" indent="-136800" algn="l" rtl="0">
              <a:spcBef>
                <a:spcPts val="200"/>
              </a:spcBef>
              <a:buFont typeface="Arial" panose="020B0604020202020204" pitchFamily="34" charset="0"/>
              <a:buChar char="•"/>
              <a:tabLst>
                <a:tab pos="126300" algn="l"/>
              </a:tabLst>
            </a:pPr>
            <a:r>
              <a:rPr lang="pt-pt" sz="1000" b="0" i="0" u="none" baseline="0">
                <a:cs typeface="Arial" panose="020B0604020202020204" pitchFamily="34" charset="0"/>
              </a:rPr>
              <a:t>Lobby e áreas públicas</a:t>
            </a:r>
          </a:p>
          <a:p>
            <a:pPr marL="136800" indent="-136800" algn="l" rtl="0">
              <a:spcBef>
                <a:spcPts val="200"/>
              </a:spcBef>
              <a:buFont typeface="Arial" panose="020B0604020202020204" pitchFamily="34" charset="0"/>
              <a:buChar char="•"/>
              <a:tabLst>
                <a:tab pos="126300" algn="l"/>
              </a:tabLst>
            </a:pPr>
            <a:r>
              <a:rPr lang="pt-pt" sz="1000" b="0" i="0" u="none" baseline="0">
                <a:cs typeface="Arial" panose="020B0604020202020204" pitchFamily="34" charset="0"/>
              </a:rPr>
              <a:t>Corredores</a:t>
            </a:r>
          </a:p>
          <a:p>
            <a:pPr marL="136800" indent="-136800" algn="l" rtl="0">
              <a:spcBef>
                <a:spcPts val="200"/>
              </a:spcBef>
              <a:buFont typeface="Arial" panose="020B0604020202020204" pitchFamily="34" charset="0"/>
              <a:buChar char="•"/>
              <a:tabLst>
                <a:tab pos="126300" algn="l"/>
              </a:tabLst>
            </a:pPr>
            <a:r>
              <a:rPr lang="pt-pt" sz="1000" b="0" i="0" u="none" baseline="0">
                <a:cs typeface="Arial" panose="020B0604020202020204" pitchFamily="34" charset="0"/>
              </a:rPr>
              <a:t>Banquetes e salas de conferência</a:t>
            </a:r>
          </a:p>
          <a:p>
            <a:pPr marL="136800" indent="-136800" algn="l" rtl="0">
              <a:spcBef>
                <a:spcPts val="200"/>
              </a:spcBef>
              <a:buFont typeface="Arial" panose="020B0604020202020204" pitchFamily="34" charset="0"/>
              <a:buChar char="•"/>
              <a:tabLst>
                <a:tab pos="126300" algn="l"/>
              </a:tabLst>
            </a:pPr>
            <a:r>
              <a:rPr lang="pt-pt" sz="1000" b="0" i="0" u="none" baseline="0">
                <a:cs typeface="Arial" panose="020B0604020202020204" pitchFamily="34" charset="0"/>
              </a:rPr>
              <a:t>Quartos residenciais </a:t>
            </a:r>
          </a:p>
        </p:txBody>
      </p:sp>
      <p:sp>
        <p:nvSpPr>
          <p:cNvPr id="77" name="object 87">
            <a:extLst>
              <a:ext uri="{FF2B5EF4-FFF2-40B4-BE49-F238E27FC236}">
                <a16:creationId xmlns:a16="http://schemas.microsoft.com/office/drawing/2014/main" id="{41C62A8A-88A7-7C13-9BCB-5BE7123D3B39}"/>
              </a:ext>
            </a:extLst>
          </p:cNvPr>
          <p:cNvSpPr txBox="1"/>
          <p:nvPr/>
        </p:nvSpPr>
        <p:spPr>
          <a:xfrm>
            <a:off x="3340100" y="2237557"/>
            <a:ext cx="2651760" cy="10567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vert="horz" wrap="square" lIns="685800" tIns="91440" rIns="91440" bIns="91440" rtlCol="0" anchor="ctr" anchorCtr="0">
            <a:spAutoFit/>
          </a:bodyPr>
          <a:lstStyle/>
          <a:p>
            <a:pPr marL="201168" indent="-201168" algn="l" rtl="0">
              <a:spcBef>
                <a:spcPts val="82"/>
              </a:spcBef>
            </a:pPr>
            <a:r>
              <a:rPr lang="pt-pt" sz="1000" b="0" i="0" u="none" spc="3" baseline="0">
                <a:latin typeface="+mj-lt"/>
                <a:cs typeface="Arial"/>
              </a:rPr>
              <a:t>Saúde</a:t>
            </a:r>
          </a:p>
          <a:p>
            <a:pPr marL="136800" indent="-136800" algn="l" rtl="0">
              <a:spcBef>
                <a:spcPts val="200"/>
              </a:spcBef>
              <a:buFont typeface="Arial" panose="020B0604020202020204" pitchFamily="34" charset="0"/>
              <a:buChar char="•"/>
              <a:tabLst>
                <a:tab pos="126300" algn="l"/>
              </a:tabLst>
            </a:pPr>
            <a:r>
              <a:rPr lang="pt-pt" sz="1000" b="0" i="0" u="none" baseline="0">
                <a:cs typeface="Arial" panose="020B0604020202020204" pitchFamily="34" charset="0"/>
              </a:rPr>
              <a:t>Corredores</a:t>
            </a:r>
          </a:p>
          <a:p>
            <a:pPr marL="136800" indent="-136800" algn="l" rtl="0">
              <a:spcBef>
                <a:spcPts val="200"/>
              </a:spcBef>
              <a:buFont typeface="Arial" panose="020B0604020202020204" pitchFamily="34" charset="0"/>
              <a:buChar char="•"/>
              <a:tabLst>
                <a:tab pos="126300" algn="l"/>
              </a:tabLst>
            </a:pPr>
            <a:r>
              <a:rPr lang="pt-pt" sz="1000" b="0" i="0" u="none" baseline="0">
                <a:cs typeface="Arial" panose="020B0604020202020204" pitchFamily="34" charset="0"/>
              </a:rPr>
              <a:t>Quartos residenciais </a:t>
            </a:r>
          </a:p>
          <a:p>
            <a:pPr marL="136800" indent="-136800" algn="l" rtl="0">
              <a:spcBef>
                <a:spcPts val="200"/>
              </a:spcBef>
              <a:buFont typeface="Arial" panose="020B0604020202020204" pitchFamily="34" charset="0"/>
              <a:buChar char="•"/>
              <a:tabLst>
                <a:tab pos="126300" algn="l"/>
              </a:tabLst>
            </a:pPr>
            <a:r>
              <a:rPr lang="pt-pt" sz="1000" b="0" i="0" u="none" baseline="0">
                <a:cs typeface="Arial" panose="020B0604020202020204" pitchFamily="34" charset="0"/>
              </a:rPr>
              <a:t>Salas de pacientes e de tratamento</a:t>
            </a:r>
          </a:p>
          <a:p>
            <a:pPr marL="136800" indent="-136800" algn="l" rtl="0">
              <a:spcBef>
                <a:spcPts val="200"/>
              </a:spcBef>
              <a:buFont typeface="Arial" panose="020B0604020202020204" pitchFamily="34" charset="0"/>
              <a:buChar char="•"/>
              <a:tabLst>
                <a:tab pos="126300" algn="l"/>
              </a:tabLst>
            </a:pPr>
            <a:r>
              <a:rPr lang="pt-pt" sz="1000" b="0" i="0" u="none" baseline="0">
                <a:cs typeface="Arial" panose="020B0604020202020204" pitchFamily="34" charset="0"/>
              </a:rPr>
              <a:t>Laboratórios e salas limpas</a:t>
            </a:r>
          </a:p>
        </p:txBody>
      </p:sp>
      <p:sp>
        <p:nvSpPr>
          <p:cNvPr id="78" name="object 87">
            <a:extLst>
              <a:ext uri="{FF2B5EF4-FFF2-40B4-BE49-F238E27FC236}">
                <a16:creationId xmlns:a16="http://schemas.microsoft.com/office/drawing/2014/main" id="{24D889A7-EDE9-088E-81A2-06A00B040117}"/>
              </a:ext>
            </a:extLst>
          </p:cNvPr>
          <p:cNvSpPr txBox="1"/>
          <p:nvPr/>
        </p:nvSpPr>
        <p:spPr>
          <a:xfrm>
            <a:off x="3340100" y="3421366"/>
            <a:ext cx="2651760" cy="8771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wrap="square" lIns="685800" tIns="91440" rIns="91440" bIns="91440" rtlCol="0" anchor="ctr" anchorCtr="0">
            <a:spAutoFit/>
          </a:bodyPr>
          <a:lstStyle/>
          <a:p>
            <a:pPr marL="201168" indent="-201168" algn="l" rtl="0">
              <a:spcBef>
                <a:spcPts val="82"/>
              </a:spcBef>
            </a:pPr>
            <a:r>
              <a:rPr lang="pt-pt" sz="1000" b="0" i="0" u="none" spc="3" baseline="0">
                <a:solidFill>
                  <a:schemeClr val="tx1">
                    <a:lumMod val="50000"/>
                  </a:schemeClr>
                </a:solidFill>
                <a:latin typeface="+mj-lt"/>
                <a:cs typeface="Arial"/>
              </a:rPr>
              <a:t>Indústria automóvel</a:t>
            </a:r>
          </a:p>
          <a:p>
            <a:pPr marL="136800" indent="-136800" algn="l" rtl="0">
              <a:spcBef>
                <a:spcPts val="200"/>
              </a:spcBef>
              <a:buFont typeface="Arial" panose="020B0604020202020204" pitchFamily="34" charset="0"/>
              <a:buChar char="•"/>
              <a:tabLst>
                <a:tab pos="126300" algn="l"/>
              </a:tabLst>
            </a:pPr>
            <a:r>
              <a:rPr lang="pt-pt" sz="1000" b="0" i="0" u="none" baseline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Showrooms</a:t>
            </a:r>
          </a:p>
          <a:p>
            <a:pPr marL="136800" indent="-136800" algn="l" rtl="0">
              <a:spcBef>
                <a:spcPts val="200"/>
              </a:spcBef>
              <a:buFont typeface="Arial" panose="020B0604020202020204" pitchFamily="34" charset="0"/>
              <a:buChar char="•"/>
              <a:tabLst>
                <a:tab pos="126300" algn="l"/>
              </a:tabLst>
            </a:pPr>
            <a:r>
              <a:rPr lang="pt-pt" sz="1000" b="0" i="0" u="none" baseline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Limpeza de veículos</a:t>
            </a:r>
          </a:p>
          <a:p>
            <a:pPr marL="136800" indent="-136800" algn="l" rtl="0">
              <a:spcBef>
                <a:spcPts val="200"/>
              </a:spcBef>
              <a:buFont typeface="Arial" panose="020B0604020202020204" pitchFamily="34" charset="0"/>
              <a:buChar char="•"/>
              <a:tabLst>
                <a:tab pos="126300" algn="l"/>
              </a:tabLst>
            </a:pPr>
            <a:r>
              <a:rPr lang="pt-pt" sz="1000" b="0" i="0" u="none" baseline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Áreas de loja</a:t>
            </a:r>
          </a:p>
        </p:txBody>
      </p:sp>
      <p:sp>
        <p:nvSpPr>
          <p:cNvPr id="79" name="object 87">
            <a:extLst>
              <a:ext uri="{FF2B5EF4-FFF2-40B4-BE49-F238E27FC236}">
                <a16:creationId xmlns:a16="http://schemas.microsoft.com/office/drawing/2014/main" id="{7390036E-879F-A059-086F-982C179175D0}"/>
              </a:ext>
            </a:extLst>
          </p:cNvPr>
          <p:cNvSpPr txBox="1"/>
          <p:nvPr/>
        </p:nvSpPr>
        <p:spPr>
          <a:xfrm>
            <a:off x="3340100" y="4425638"/>
            <a:ext cx="2651760" cy="11849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wrap="square" lIns="685800" tIns="91440" rIns="91440" bIns="91440" rtlCol="0" anchor="ctr" anchorCtr="0">
            <a:spAutoFit/>
          </a:bodyPr>
          <a:lstStyle/>
          <a:p>
            <a:pPr marL="201168" indent="-201168" algn="l" rtl="0">
              <a:spcBef>
                <a:spcPts val="82"/>
              </a:spcBef>
            </a:pPr>
            <a:r>
              <a:rPr lang="pt-pt" sz="1000" b="0" i="0" u="none" spc="3" baseline="0">
                <a:solidFill>
                  <a:schemeClr val="tx1">
                    <a:lumMod val="50000"/>
                  </a:schemeClr>
                </a:solidFill>
                <a:latin typeface="+mj-lt"/>
                <a:cs typeface="Arial"/>
              </a:rPr>
              <a:t>Edificação e construção</a:t>
            </a:r>
            <a:endParaRPr lang="pt-pt" sz="1000" spc="3" dirty="0">
              <a:solidFill>
                <a:schemeClr val="tx1">
                  <a:lumMod val="50000"/>
                </a:schemeClr>
              </a:solidFill>
              <a:latin typeface="+mj-lt"/>
              <a:cs typeface="Arial"/>
            </a:endParaRPr>
          </a:p>
          <a:p>
            <a:pPr marL="136800" indent="-136800" algn="l" rtl="0">
              <a:spcBef>
                <a:spcPts val="200"/>
              </a:spcBef>
              <a:buFont typeface="Arial" panose="020B0604020202020204" pitchFamily="34" charset="0"/>
              <a:buChar char="•"/>
              <a:tabLst>
                <a:tab pos="126300" algn="l"/>
              </a:tabLst>
            </a:pPr>
            <a:r>
              <a:rPr lang="pt-pt" sz="1000" b="0" i="0" u="none" baseline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Ferramentas e equipamentos</a:t>
            </a:r>
          </a:p>
          <a:p>
            <a:pPr marL="136800" indent="-136800" algn="l" rtl="0">
              <a:spcBef>
                <a:spcPts val="200"/>
              </a:spcBef>
              <a:buFont typeface="Arial" panose="020B0604020202020204" pitchFamily="34" charset="0"/>
              <a:buChar char="•"/>
              <a:tabLst>
                <a:tab pos="126300" algn="l"/>
              </a:tabLst>
            </a:pPr>
            <a:r>
              <a:rPr lang="pt-pt" sz="1000" b="0" i="0" u="none" baseline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Extração, </a:t>
            </a:r>
            <a:br>
              <a:rPr lang="pt-pt" sz="100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</a:br>
            <a:r>
              <a:rPr lang="pt-pt" sz="1000" b="0" i="0" u="none" baseline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contenção e eliminação de poeiras</a:t>
            </a:r>
          </a:p>
          <a:p>
            <a:pPr marL="136800" indent="-136800" algn="l" rtl="0">
              <a:spcBef>
                <a:spcPts val="200"/>
              </a:spcBef>
              <a:buFont typeface="Arial" panose="020B0604020202020204" pitchFamily="34" charset="0"/>
              <a:buChar char="•"/>
              <a:tabLst>
                <a:tab pos="126300" algn="l"/>
              </a:tabLst>
            </a:pPr>
            <a:r>
              <a:rPr lang="pt-pt" sz="1000" b="0" i="0" u="none" baseline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Trabalhos gerais de limpeza / andaimes</a:t>
            </a:r>
          </a:p>
        </p:txBody>
      </p:sp>
      <p:sp>
        <p:nvSpPr>
          <p:cNvPr id="80" name="object 87">
            <a:extLst>
              <a:ext uri="{FF2B5EF4-FFF2-40B4-BE49-F238E27FC236}">
                <a16:creationId xmlns:a16="http://schemas.microsoft.com/office/drawing/2014/main" id="{A58813CD-8ADA-24B4-7482-4969D2022D00}"/>
              </a:ext>
            </a:extLst>
          </p:cNvPr>
          <p:cNvSpPr txBox="1"/>
          <p:nvPr/>
        </p:nvSpPr>
        <p:spPr>
          <a:xfrm>
            <a:off x="6200775" y="2676250"/>
            <a:ext cx="2651760" cy="309879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vert="horz" wrap="square" lIns="685800" tIns="91440" rIns="91440" bIns="91440" rtlCol="0" anchor="ctr" anchorCtr="0">
            <a:spAutoFit/>
          </a:bodyPr>
          <a:lstStyle/>
          <a:p>
            <a:pPr marL="201168" indent="-201168" algn="l" rtl="0">
              <a:spcBef>
                <a:spcPts val="400"/>
              </a:spcBef>
            </a:pPr>
            <a:r>
              <a:rPr lang="pt-pt" sz="1000" b="0" i="0" u="none" spc="3" baseline="0" dirty="0">
                <a:latin typeface="+mj-lt"/>
                <a:cs typeface="Arial"/>
              </a:rPr>
              <a:t>Produção industrial</a:t>
            </a:r>
            <a:r>
              <a:rPr lang="pt-pt" sz="1000" b="1" i="0" u="none" spc="18" baseline="0" dirty="0">
                <a:cs typeface="Arial"/>
              </a:rPr>
              <a:t> </a:t>
            </a:r>
          </a:p>
          <a:p>
            <a:pPr algn="l" rtl="0">
              <a:spcBef>
                <a:spcPts val="400"/>
              </a:spcBef>
            </a:pPr>
            <a:r>
              <a:rPr lang="pt-pt" sz="1000" b="0" i="0" u="none" spc="-3" baseline="0" dirty="0">
                <a:latin typeface="Roboto Medium" panose="02000000000000000000" pitchFamily="2" charset="0"/>
                <a:ea typeface="Roboto Medium" panose="02000000000000000000" pitchFamily="2" charset="0"/>
                <a:cs typeface="Arial"/>
              </a:rPr>
              <a:t>Fabrico</a:t>
            </a:r>
            <a:r>
              <a:rPr lang="pt-pt" sz="1000" b="0" i="0" u="none" spc="-24" baseline="0" dirty="0">
                <a:latin typeface="Roboto Medium" panose="02000000000000000000" pitchFamily="2" charset="0"/>
                <a:ea typeface="Roboto Medium" panose="02000000000000000000" pitchFamily="2" charset="0"/>
                <a:cs typeface="Arial"/>
              </a:rPr>
              <a:t> </a:t>
            </a:r>
            <a:r>
              <a:rPr lang="pt-pt" sz="1000" b="0" i="0" u="none" spc="-9" baseline="0" dirty="0">
                <a:latin typeface="Roboto Medium" panose="02000000000000000000" pitchFamily="2" charset="0"/>
                <a:ea typeface="Roboto Medium" panose="02000000000000000000" pitchFamily="2" charset="0"/>
                <a:cs typeface="Arial"/>
              </a:rPr>
              <a:t>(eletrónico) </a:t>
            </a:r>
            <a:r>
              <a:rPr lang="pt-pt" sz="1000" b="0" i="0" u="none" spc="15" baseline="0" dirty="0">
                <a:latin typeface="Roboto Medium" panose="02000000000000000000" pitchFamily="2" charset="0"/>
                <a:ea typeface="Roboto Medium" panose="02000000000000000000" pitchFamily="2" charset="0"/>
                <a:cs typeface="Arial"/>
              </a:rPr>
              <a:t>limpo</a:t>
            </a:r>
            <a:endParaRPr lang="pt-pt" sz="1000" dirty="0">
              <a:latin typeface="Roboto Medium" panose="02000000000000000000" pitchFamily="2" charset="0"/>
              <a:ea typeface="Roboto Medium" panose="02000000000000000000" pitchFamily="2" charset="0"/>
              <a:cs typeface="Arial"/>
            </a:endParaRPr>
          </a:p>
          <a:p>
            <a:pPr marL="136800" indent="-136800" algn="l" rtl="0">
              <a:spcBef>
                <a:spcPts val="200"/>
              </a:spcBef>
              <a:buFont typeface="Arial" panose="020B0604020202020204" pitchFamily="34" charset="0"/>
              <a:buChar char="•"/>
              <a:tabLst>
                <a:tab pos="126300" algn="l"/>
              </a:tabLst>
            </a:pPr>
            <a:r>
              <a:rPr lang="pt-pt" sz="1000" b="0" i="0" u="none" baseline="0" dirty="0">
                <a:cs typeface="Arial" panose="020B0604020202020204" pitchFamily="34" charset="0"/>
              </a:rPr>
              <a:t>Fabrico de componentes eletrónicos</a:t>
            </a:r>
          </a:p>
          <a:p>
            <a:pPr marL="136800" indent="-136800" algn="l" rtl="0">
              <a:spcBef>
                <a:spcPts val="200"/>
              </a:spcBef>
              <a:buFont typeface="Arial" panose="020B0604020202020204" pitchFamily="34" charset="0"/>
              <a:buChar char="•"/>
              <a:tabLst>
                <a:tab pos="126300" algn="l"/>
              </a:tabLst>
            </a:pPr>
            <a:r>
              <a:rPr lang="pt-pt" sz="1000" b="0" i="0" u="none" baseline="0" dirty="0">
                <a:cs typeface="Arial" panose="020B0604020202020204" pitchFamily="34" charset="0"/>
              </a:rPr>
              <a:t>Área de montagem do sistema eletrónico</a:t>
            </a:r>
          </a:p>
          <a:p>
            <a:pPr marL="201168" indent="-201168" algn="l" rtl="0">
              <a:spcBef>
                <a:spcPts val="400"/>
              </a:spcBef>
            </a:pPr>
            <a:r>
              <a:rPr lang="pt-pt" sz="1000" b="0" i="0" u="none" spc="-9" baseline="0" dirty="0">
                <a:latin typeface="Roboto Medium" panose="02000000000000000000" pitchFamily="2" charset="0"/>
                <a:ea typeface="Roboto Medium" panose="02000000000000000000" pitchFamily="2" charset="0"/>
                <a:cs typeface="Arial"/>
              </a:rPr>
              <a:t>Produção </a:t>
            </a:r>
            <a:r>
              <a:rPr lang="pt-pt" sz="1000" b="0" i="0" u="none" spc="15" baseline="0" dirty="0">
                <a:latin typeface="Roboto Medium" panose="02000000000000000000" pitchFamily="2" charset="0"/>
                <a:ea typeface="Roboto Medium" panose="02000000000000000000" pitchFamily="2" charset="0"/>
                <a:cs typeface="Arial"/>
              </a:rPr>
              <a:t>automóvel</a:t>
            </a:r>
            <a:endParaRPr lang="pt-pt" sz="1000" dirty="0">
              <a:latin typeface="Roboto Medium" panose="02000000000000000000" pitchFamily="2" charset="0"/>
              <a:ea typeface="Roboto Medium" panose="02000000000000000000" pitchFamily="2" charset="0"/>
              <a:cs typeface="Arial"/>
            </a:endParaRPr>
          </a:p>
          <a:p>
            <a:pPr marL="136800" indent="-136800" algn="l" rtl="0">
              <a:spcBef>
                <a:spcPts val="200"/>
              </a:spcBef>
              <a:buFont typeface="Arial" panose="020B0604020202020204" pitchFamily="34" charset="0"/>
              <a:buChar char="•"/>
              <a:tabLst>
                <a:tab pos="126300" algn="l"/>
              </a:tabLst>
            </a:pPr>
            <a:r>
              <a:rPr lang="pt-pt" sz="1000" b="0" i="0" u="none" spc="9" baseline="0" dirty="0">
                <a:cs typeface="Arial" panose="020B0604020202020204" pitchFamily="34" charset="0"/>
              </a:rPr>
              <a:t>Linha de</a:t>
            </a:r>
            <a:r>
              <a:rPr lang="pt-pt" sz="1000" b="0" i="0" u="none" spc="18" baseline="0" dirty="0">
                <a:cs typeface="Arial" panose="020B0604020202020204" pitchFamily="34" charset="0"/>
              </a:rPr>
              <a:t> </a:t>
            </a:r>
            <a:r>
              <a:rPr lang="pt-pt" sz="1000" b="0" i="0" u="none" spc="3" baseline="0" dirty="0">
                <a:cs typeface="Arial" panose="020B0604020202020204" pitchFamily="34" charset="0"/>
              </a:rPr>
              <a:t>montagem</a:t>
            </a:r>
            <a:endParaRPr lang="pt-pt" sz="1000" dirty="0">
              <a:cs typeface="Arial" panose="020B0604020202020204" pitchFamily="34" charset="0"/>
            </a:endParaRPr>
          </a:p>
          <a:p>
            <a:pPr marL="136800" indent="-136800" algn="l" rtl="0">
              <a:spcBef>
                <a:spcPts val="200"/>
              </a:spcBef>
              <a:buFont typeface="Arial" panose="020B0604020202020204" pitchFamily="34" charset="0"/>
              <a:buChar char="•"/>
              <a:tabLst>
                <a:tab pos="126300" algn="l"/>
              </a:tabLst>
            </a:pPr>
            <a:r>
              <a:rPr lang="pt-pt" sz="1000" b="0" i="0" u="none" spc="9" baseline="0" dirty="0">
                <a:cs typeface="Arial" panose="020B0604020202020204" pitchFamily="34" charset="0"/>
              </a:rPr>
              <a:t>Área de</a:t>
            </a:r>
            <a:r>
              <a:rPr lang="pt-pt" sz="1000" b="0" i="0" u="none" spc="18" baseline="0" dirty="0">
                <a:cs typeface="Arial" panose="020B0604020202020204" pitchFamily="34" charset="0"/>
              </a:rPr>
              <a:t> </a:t>
            </a:r>
            <a:r>
              <a:rPr lang="pt-pt" sz="1000" b="0" i="0" u="none" spc="3" baseline="0" dirty="0">
                <a:cs typeface="Arial" panose="020B0604020202020204" pitchFamily="34" charset="0"/>
              </a:rPr>
              <a:t>montagem</a:t>
            </a:r>
          </a:p>
          <a:p>
            <a:pPr marL="7701" marR="3081" algn="l" rtl="0">
              <a:lnSpc>
                <a:spcPct val="108500"/>
              </a:lnSpc>
              <a:spcBef>
                <a:spcPts val="400"/>
              </a:spcBef>
            </a:pPr>
            <a:r>
              <a:rPr lang="pt-pt" sz="1000" b="0" i="0" u="none" spc="6" baseline="0" dirty="0">
                <a:latin typeface="Roboto Medium" panose="02000000000000000000" pitchFamily="2" charset="0"/>
                <a:ea typeface="Roboto Medium" panose="02000000000000000000" pitchFamily="2" charset="0"/>
                <a:cs typeface="Arial"/>
              </a:rPr>
              <a:t>Fabrico </a:t>
            </a:r>
            <a:r>
              <a:rPr lang="pt-pt" sz="1000" b="0" i="0" u="none" baseline="0" dirty="0">
                <a:latin typeface="Roboto Medium" panose="02000000000000000000" pitchFamily="2" charset="0"/>
                <a:ea typeface="Roboto Medium" panose="02000000000000000000" pitchFamily="2" charset="0"/>
                <a:cs typeface="Arial"/>
              </a:rPr>
              <a:t>de </a:t>
            </a:r>
            <a:r>
              <a:rPr lang="pt-pt" sz="1000" b="0" i="0" u="none" spc="33" baseline="0" dirty="0">
                <a:latin typeface="Roboto Medium" panose="02000000000000000000" pitchFamily="2" charset="0"/>
                <a:ea typeface="Roboto Medium" panose="02000000000000000000" pitchFamily="2" charset="0"/>
                <a:cs typeface="Arial"/>
              </a:rPr>
              <a:t>serras/móveis </a:t>
            </a:r>
            <a:endParaRPr lang="pt-pt" sz="1000" dirty="0">
              <a:latin typeface="Roboto Medium" panose="02000000000000000000" pitchFamily="2" charset="0"/>
              <a:ea typeface="Roboto Medium" panose="02000000000000000000" pitchFamily="2" charset="0"/>
              <a:cs typeface="Arial"/>
            </a:endParaRPr>
          </a:p>
          <a:p>
            <a:pPr marL="136800" indent="-136800" algn="l" rtl="0">
              <a:spcBef>
                <a:spcPts val="200"/>
              </a:spcBef>
              <a:buFont typeface="Arial" panose="020B0604020202020204" pitchFamily="34" charset="0"/>
              <a:buChar char="•"/>
              <a:tabLst>
                <a:tab pos="126300" algn="l"/>
              </a:tabLst>
            </a:pPr>
            <a:r>
              <a:rPr lang="pt-pt" sz="1000" b="0" i="0" u="none" spc="9" baseline="0" dirty="0">
                <a:cs typeface="Arial" panose="020B0604020202020204" pitchFamily="34" charset="0"/>
              </a:rPr>
              <a:t>Maquinaria de produção</a:t>
            </a:r>
          </a:p>
          <a:p>
            <a:pPr marL="136800" indent="-136800" algn="l" rtl="0">
              <a:spcBef>
                <a:spcPts val="200"/>
              </a:spcBef>
              <a:buFont typeface="Arial" panose="020B0604020202020204" pitchFamily="34" charset="0"/>
              <a:buChar char="•"/>
              <a:tabLst>
                <a:tab pos="126300" algn="l"/>
              </a:tabLst>
            </a:pPr>
            <a:r>
              <a:rPr lang="pt-pt" sz="1000" b="0" i="0" u="none" spc="9" baseline="0" dirty="0">
                <a:cs typeface="Arial" panose="020B0604020202020204" pitchFamily="34" charset="0"/>
              </a:rPr>
              <a:t>Área de produção</a:t>
            </a:r>
          </a:p>
          <a:p>
            <a:pPr marL="7701" marR="3081" algn="l" rtl="0">
              <a:lnSpc>
                <a:spcPct val="108500"/>
              </a:lnSpc>
              <a:spcBef>
                <a:spcPts val="400"/>
              </a:spcBef>
            </a:pPr>
            <a:r>
              <a:rPr lang="pt-pt" sz="1000" b="0" i="0" u="none" spc="6" baseline="0" dirty="0">
                <a:latin typeface="Roboto Medium" panose="02000000000000000000" pitchFamily="2" charset="0"/>
                <a:ea typeface="Roboto Medium" panose="02000000000000000000" pitchFamily="2" charset="0"/>
                <a:cs typeface="Arial"/>
              </a:rPr>
              <a:t>Fábrica de cimento/produção de</a:t>
            </a:r>
            <a:r>
              <a:rPr lang="pt-pt" sz="1000" b="0" i="0" u="none" baseline="0" dirty="0">
                <a:latin typeface="Roboto Medium" panose="02000000000000000000" pitchFamily="2" charset="0"/>
                <a:ea typeface="Roboto Medium" panose="02000000000000000000" pitchFamily="2" charset="0"/>
                <a:cs typeface="Arial"/>
              </a:rPr>
              <a:t> </a:t>
            </a:r>
            <a:r>
              <a:rPr lang="pt-pt" sz="1000" b="0" i="0" u="none" spc="15" baseline="0" dirty="0">
                <a:latin typeface="Roboto Medium" panose="02000000000000000000" pitchFamily="2" charset="0"/>
                <a:ea typeface="Roboto Medium" panose="02000000000000000000" pitchFamily="2" charset="0"/>
                <a:cs typeface="Arial"/>
              </a:rPr>
              <a:t>materiais</a:t>
            </a:r>
            <a:r>
              <a:rPr lang="pt-pt" sz="1000" b="0" i="0" u="none" spc="3" baseline="0" dirty="0">
                <a:latin typeface="Roboto Medium" panose="02000000000000000000" pitchFamily="2" charset="0"/>
                <a:ea typeface="Roboto Medium" panose="02000000000000000000" pitchFamily="2" charset="0"/>
                <a:cs typeface="Arial"/>
              </a:rPr>
              <a:t> de</a:t>
            </a:r>
            <a:r>
              <a:rPr lang="pt-pt" sz="1000" b="0" i="0" u="none" baseline="0" dirty="0">
                <a:latin typeface="Roboto Medium" panose="02000000000000000000" pitchFamily="2" charset="0"/>
                <a:ea typeface="Roboto Medium" panose="02000000000000000000" pitchFamily="2" charset="0"/>
                <a:cs typeface="Arial"/>
              </a:rPr>
              <a:t> construção</a:t>
            </a:r>
          </a:p>
          <a:p>
            <a:pPr marL="136800" indent="-136800" algn="l" rtl="0">
              <a:spcBef>
                <a:spcPts val="200"/>
              </a:spcBef>
              <a:buFont typeface="Arial" panose="020B0604020202020204" pitchFamily="34" charset="0"/>
              <a:buChar char="•"/>
              <a:tabLst>
                <a:tab pos="126300" algn="l"/>
              </a:tabLst>
            </a:pPr>
            <a:r>
              <a:rPr lang="pt-pt" sz="1000" b="0" i="0" u="none" spc="9" baseline="0" dirty="0">
                <a:cs typeface="Arial" panose="020B0604020202020204" pitchFamily="34" charset="0"/>
              </a:rPr>
              <a:t>Maquinaria de produção</a:t>
            </a:r>
          </a:p>
          <a:p>
            <a:pPr marL="136800" indent="-136800" algn="l" rtl="0">
              <a:spcBef>
                <a:spcPts val="200"/>
              </a:spcBef>
              <a:buFont typeface="Arial" panose="020B0604020202020204" pitchFamily="34" charset="0"/>
              <a:buChar char="•"/>
              <a:tabLst>
                <a:tab pos="126300" algn="l"/>
              </a:tabLst>
            </a:pPr>
            <a:r>
              <a:rPr lang="pt-pt" sz="1000" b="0" i="0" u="none" spc="9" baseline="0" dirty="0">
                <a:cs typeface="Arial" panose="020B0604020202020204" pitchFamily="34" charset="0"/>
              </a:rPr>
              <a:t>Área de produção</a:t>
            </a:r>
          </a:p>
        </p:txBody>
      </p:sp>
      <p:sp>
        <p:nvSpPr>
          <p:cNvPr id="81" name="object 87">
            <a:extLst>
              <a:ext uri="{FF2B5EF4-FFF2-40B4-BE49-F238E27FC236}">
                <a16:creationId xmlns:a16="http://schemas.microsoft.com/office/drawing/2014/main" id="{78AB67F5-EDF5-158C-C5E3-3DAC0B1BD351}"/>
              </a:ext>
            </a:extLst>
          </p:cNvPr>
          <p:cNvSpPr txBox="1"/>
          <p:nvPr/>
        </p:nvSpPr>
        <p:spPr>
          <a:xfrm>
            <a:off x="9058863" y="2579729"/>
            <a:ext cx="2651760" cy="8771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vert="horz" wrap="square" lIns="685800" tIns="91440" rIns="91440" bIns="91440" rtlCol="0" anchor="ctr" anchorCtr="0">
            <a:spAutoFit/>
          </a:bodyPr>
          <a:lstStyle/>
          <a:p>
            <a:pPr marL="201168" indent="-201168" algn="l" rtl="0">
              <a:spcBef>
                <a:spcPts val="82"/>
              </a:spcBef>
            </a:pPr>
            <a:r>
              <a:rPr lang="pt-pt" sz="1000" b="0" i="0" u="none" spc="3" baseline="0">
                <a:latin typeface="+mj-lt"/>
                <a:cs typeface="Arial"/>
              </a:rPr>
              <a:t>Indústria farmacêutica</a:t>
            </a:r>
          </a:p>
          <a:p>
            <a:pPr marL="136800" indent="-136800" algn="l" rtl="0">
              <a:spcBef>
                <a:spcPts val="200"/>
              </a:spcBef>
              <a:buFont typeface="Arial" panose="020B0604020202020204" pitchFamily="34" charset="0"/>
              <a:buChar char="•"/>
              <a:tabLst>
                <a:tab pos="126300" algn="l"/>
              </a:tabLst>
            </a:pPr>
            <a:r>
              <a:rPr lang="pt-pt" sz="1000" b="0" i="0" u="none" spc="9" baseline="0">
                <a:cs typeface="Arial" panose="020B0604020202020204" pitchFamily="34" charset="0"/>
              </a:rPr>
              <a:t>Equipamentos de produção</a:t>
            </a:r>
          </a:p>
          <a:p>
            <a:pPr marL="136800" indent="-136800" algn="l" rtl="0">
              <a:spcBef>
                <a:spcPts val="200"/>
              </a:spcBef>
              <a:buFont typeface="Arial" panose="020B0604020202020204" pitchFamily="34" charset="0"/>
              <a:buChar char="•"/>
              <a:tabLst>
                <a:tab pos="126300" algn="l"/>
              </a:tabLst>
            </a:pPr>
            <a:r>
              <a:rPr lang="pt-pt" sz="1000" b="0" i="0" u="none" spc="9" baseline="0">
                <a:cs typeface="Arial" panose="020B0604020202020204" pitchFamily="34" charset="0"/>
              </a:rPr>
              <a:t>Área de produção</a:t>
            </a:r>
          </a:p>
          <a:p>
            <a:pPr marL="136800" indent="-136800" algn="l" rtl="0">
              <a:spcBef>
                <a:spcPts val="200"/>
              </a:spcBef>
              <a:buFont typeface="Arial" panose="020B0604020202020204" pitchFamily="34" charset="0"/>
              <a:buChar char="•"/>
              <a:tabLst>
                <a:tab pos="126300" algn="l"/>
              </a:tabLst>
            </a:pPr>
            <a:r>
              <a:rPr lang="pt-pt" sz="1000" b="0" i="0" u="none" spc="9" baseline="0">
                <a:cs typeface="Arial" panose="020B0604020202020204" pitchFamily="34" charset="0"/>
              </a:rPr>
              <a:t>Armazém de produto final</a:t>
            </a:r>
          </a:p>
        </p:txBody>
      </p:sp>
      <p:sp>
        <p:nvSpPr>
          <p:cNvPr id="82" name="object 87">
            <a:extLst>
              <a:ext uri="{FF2B5EF4-FFF2-40B4-BE49-F238E27FC236}">
                <a16:creationId xmlns:a16="http://schemas.microsoft.com/office/drawing/2014/main" id="{C6699DC8-3F3B-619A-3538-BA70CC45EE5E}"/>
              </a:ext>
            </a:extLst>
          </p:cNvPr>
          <p:cNvSpPr txBox="1"/>
          <p:nvPr/>
        </p:nvSpPr>
        <p:spPr>
          <a:xfrm>
            <a:off x="9058863" y="3584001"/>
            <a:ext cx="2651760" cy="2514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vert="horz" wrap="square" lIns="685800" tIns="91440" rIns="91440" bIns="91440" rtlCol="0" anchor="ctr" anchorCtr="0">
            <a:spAutoFit/>
          </a:bodyPr>
          <a:lstStyle/>
          <a:p>
            <a:pPr marL="201168" indent="-201168" algn="l" rtl="0">
              <a:spcBef>
                <a:spcPts val="82"/>
              </a:spcBef>
            </a:pPr>
            <a:r>
              <a:rPr lang="pt-pt" sz="1000" b="0" i="0" u="none" spc="3" baseline="0">
                <a:latin typeface="+mj-lt"/>
                <a:cs typeface="Arial"/>
              </a:rPr>
              <a:t>Ferro e metal</a:t>
            </a:r>
          </a:p>
          <a:p>
            <a:pPr marR="3081" algn="l" rtl="0">
              <a:spcBef>
                <a:spcPts val="400"/>
              </a:spcBef>
            </a:pPr>
            <a:r>
              <a:rPr lang="pt-pt" sz="1000" b="0" i="0" u="none" spc="6" baseline="0">
                <a:latin typeface="Roboto Medium" panose="02000000000000000000" pitchFamily="2" charset="0"/>
                <a:ea typeface="Roboto Medium" panose="02000000000000000000" pitchFamily="2" charset="0"/>
                <a:cs typeface="Arial"/>
              </a:rPr>
              <a:t>Fundições/componentes mecânicos/produção de peças metálicas</a:t>
            </a:r>
          </a:p>
          <a:p>
            <a:pPr marL="136800" indent="-136800" algn="l" rtl="0">
              <a:spcBef>
                <a:spcPts val="200"/>
              </a:spcBef>
              <a:buFont typeface="Arial" panose="020B0604020202020204" pitchFamily="34" charset="0"/>
              <a:buChar char="•"/>
              <a:tabLst>
                <a:tab pos="126300" algn="l"/>
              </a:tabLst>
            </a:pPr>
            <a:r>
              <a:rPr lang="pt-pt" sz="1000" b="0" i="0" u="none" spc="9" baseline="0">
                <a:cs typeface="Arial" panose="020B0604020202020204" pitchFamily="34" charset="0"/>
              </a:rPr>
              <a:t>Limpeza geral</a:t>
            </a:r>
          </a:p>
          <a:p>
            <a:pPr marL="136800" indent="-136800" algn="l" rtl="0">
              <a:spcBef>
                <a:spcPts val="200"/>
              </a:spcBef>
              <a:buFont typeface="Arial" panose="020B0604020202020204" pitchFamily="34" charset="0"/>
              <a:buChar char="•"/>
              <a:tabLst>
                <a:tab pos="126300" algn="l"/>
              </a:tabLst>
            </a:pPr>
            <a:r>
              <a:rPr lang="pt-pt" sz="1000" b="0" i="0" u="none" spc="9" baseline="0">
                <a:cs typeface="Arial" panose="020B0604020202020204" pitchFamily="34" charset="0"/>
              </a:rPr>
              <a:t>Equipamento de produção: limpeza</a:t>
            </a:r>
          </a:p>
          <a:p>
            <a:pPr marR="3081" algn="l" rtl="0">
              <a:spcBef>
                <a:spcPts val="400"/>
              </a:spcBef>
            </a:pPr>
            <a:r>
              <a:rPr lang="pt-pt" sz="1000" b="0" i="0" u="none" spc="6" baseline="0">
                <a:latin typeface="Roboto Medium" panose="02000000000000000000" pitchFamily="2" charset="0"/>
                <a:ea typeface="Roboto Medium" panose="02000000000000000000" pitchFamily="2" charset="0"/>
                <a:cs typeface="Arial"/>
              </a:rPr>
              <a:t>Fabrico aditivo / Peças de alumínio e titânio / Corte a laser / Retificação</a:t>
            </a:r>
          </a:p>
          <a:p>
            <a:pPr marL="136800" indent="-136800" algn="l" rtl="0">
              <a:spcBef>
                <a:spcPts val="200"/>
              </a:spcBef>
              <a:buFont typeface="Arial" panose="020B0604020202020204" pitchFamily="34" charset="0"/>
              <a:buChar char="•"/>
              <a:tabLst>
                <a:tab pos="126300" algn="l"/>
              </a:tabLst>
            </a:pPr>
            <a:r>
              <a:rPr lang="pt-pt" sz="1000" b="0" i="0" u="none" spc="9" baseline="0">
                <a:cs typeface="Arial" panose="020B0604020202020204" pitchFamily="34" charset="0"/>
              </a:rPr>
              <a:t>Equipamentos de produção</a:t>
            </a:r>
          </a:p>
          <a:p>
            <a:pPr marR="3081" algn="l" rtl="0">
              <a:spcBef>
                <a:spcPts val="400"/>
              </a:spcBef>
            </a:pPr>
            <a:r>
              <a:rPr lang="pt-pt" sz="1000" b="0" i="0" u="none" spc="6" baseline="0">
                <a:latin typeface="Roboto Medium" panose="02000000000000000000" pitchFamily="2" charset="0"/>
                <a:ea typeface="Roboto Medium" panose="02000000000000000000" pitchFamily="2" charset="0"/>
                <a:cs typeface="Arial"/>
              </a:rPr>
              <a:t>Pintura /revestimento</a:t>
            </a:r>
          </a:p>
          <a:p>
            <a:pPr marL="136800" indent="-136800" algn="l" rtl="0">
              <a:spcBef>
                <a:spcPts val="200"/>
              </a:spcBef>
              <a:buFont typeface="Arial" panose="020B0604020202020204" pitchFamily="34" charset="0"/>
              <a:buChar char="•"/>
              <a:tabLst>
                <a:tab pos="126300" algn="l"/>
              </a:tabLst>
            </a:pPr>
            <a:r>
              <a:rPr lang="pt-pt" sz="1000" b="0" i="0" u="none" spc="9" baseline="0">
                <a:cs typeface="Arial" panose="020B0604020202020204" pitchFamily="34" charset="0"/>
              </a:rPr>
              <a:t>Limpeza geral</a:t>
            </a:r>
          </a:p>
        </p:txBody>
      </p:sp>
      <p:pic>
        <p:nvPicPr>
          <p:cNvPr id="90" name="Graphic 89">
            <a:extLst>
              <a:ext uri="{FF2B5EF4-FFF2-40B4-BE49-F238E27FC236}">
                <a16:creationId xmlns:a16="http://schemas.microsoft.com/office/drawing/2014/main" id="{BF28F23E-9BAD-3EFA-D5F4-9368EB3EF1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8023" y="3169893"/>
            <a:ext cx="402908" cy="454343"/>
          </a:xfrm>
          <a:prstGeom prst="rect">
            <a:avLst/>
          </a:prstGeom>
        </p:spPr>
      </p:pic>
      <p:pic>
        <p:nvPicPr>
          <p:cNvPr id="92" name="Graphic 91">
            <a:extLst>
              <a:ext uri="{FF2B5EF4-FFF2-40B4-BE49-F238E27FC236}">
                <a16:creationId xmlns:a16="http://schemas.microsoft.com/office/drawing/2014/main" id="{30844EBF-908E-ECFA-5C8E-41FA9496F4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26595" y="4184397"/>
            <a:ext cx="385763" cy="317183"/>
          </a:xfrm>
          <a:prstGeom prst="rect">
            <a:avLst/>
          </a:prstGeom>
        </p:spPr>
      </p:pic>
      <p:pic>
        <p:nvPicPr>
          <p:cNvPr id="94" name="Graphic 93">
            <a:extLst>
              <a:ext uri="{FF2B5EF4-FFF2-40B4-BE49-F238E27FC236}">
                <a16:creationId xmlns:a16="http://schemas.microsoft.com/office/drawing/2014/main" id="{0D013AFF-8651-9D7E-3321-FEA4DA480ED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09449" y="5186018"/>
            <a:ext cx="420053" cy="394335"/>
          </a:xfrm>
          <a:prstGeom prst="rect">
            <a:avLst/>
          </a:prstGeom>
        </p:spPr>
      </p:pic>
      <p:pic>
        <p:nvPicPr>
          <p:cNvPr id="96" name="Graphic 95">
            <a:extLst>
              <a:ext uri="{FF2B5EF4-FFF2-40B4-BE49-F238E27FC236}">
                <a16:creationId xmlns:a16="http://schemas.microsoft.com/office/drawing/2014/main" id="{00DADDBA-1FE0-6B10-F2D8-2D20EEB19D4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469822" y="1554903"/>
            <a:ext cx="377190" cy="317183"/>
          </a:xfrm>
          <a:prstGeom prst="rect">
            <a:avLst/>
          </a:prstGeom>
        </p:spPr>
      </p:pic>
      <p:pic>
        <p:nvPicPr>
          <p:cNvPr id="100" name="Graphic 99">
            <a:extLst>
              <a:ext uri="{FF2B5EF4-FFF2-40B4-BE49-F238E27FC236}">
                <a16:creationId xmlns:a16="http://schemas.microsoft.com/office/drawing/2014/main" id="{D106D1E9-DFFE-8E70-89D1-12A0EDB1E3A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473154" y="2358090"/>
            <a:ext cx="428625" cy="342900"/>
          </a:xfrm>
          <a:prstGeom prst="rect">
            <a:avLst/>
          </a:prstGeom>
        </p:spPr>
      </p:pic>
      <p:pic>
        <p:nvPicPr>
          <p:cNvPr id="102" name="Graphic 101">
            <a:extLst>
              <a:ext uri="{FF2B5EF4-FFF2-40B4-BE49-F238E27FC236}">
                <a16:creationId xmlns:a16="http://schemas.microsoft.com/office/drawing/2014/main" id="{FE83A923-1491-D268-670B-DF54667C701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503157" y="3539811"/>
            <a:ext cx="368618" cy="411480"/>
          </a:xfrm>
          <a:prstGeom prst="rect">
            <a:avLst/>
          </a:prstGeom>
        </p:spPr>
      </p:pic>
      <p:pic>
        <p:nvPicPr>
          <p:cNvPr id="104" name="Graphic 103">
            <a:extLst>
              <a:ext uri="{FF2B5EF4-FFF2-40B4-BE49-F238E27FC236}">
                <a16:creationId xmlns:a16="http://schemas.microsoft.com/office/drawing/2014/main" id="{1A517676-BA66-72D6-8579-4B3C6772B78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503157" y="4543469"/>
            <a:ext cx="407194" cy="235268"/>
          </a:xfrm>
          <a:prstGeom prst="rect">
            <a:avLst/>
          </a:prstGeom>
        </p:spPr>
      </p:pic>
      <p:pic>
        <p:nvPicPr>
          <p:cNvPr id="106" name="Graphic 105">
            <a:extLst>
              <a:ext uri="{FF2B5EF4-FFF2-40B4-BE49-F238E27FC236}">
                <a16:creationId xmlns:a16="http://schemas.microsoft.com/office/drawing/2014/main" id="{8B82A5E2-5FB8-04CA-EA2D-31996743D09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6275184" y="1547982"/>
            <a:ext cx="540068" cy="265748"/>
          </a:xfrm>
          <a:prstGeom prst="rect">
            <a:avLst/>
          </a:prstGeom>
        </p:spPr>
      </p:pic>
      <p:pic>
        <p:nvPicPr>
          <p:cNvPr id="108" name="Graphic 107">
            <a:extLst>
              <a:ext uri="{FF2B5EF4-FFF2-40B4-BE49-F238E27FC236}">
                <a16:creationId xmlns:a16="http://schemas.microsoft.com/office/drawing/2014/main" id="{0E91F289-5B90-5AC0-3615-9793EBA0B7C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6360909" y="2733871"/>
            <a:ext cx="368618" cy="342900"/>
          </a:xfrm>
          <a:prstGeom prst="rect">
            <a:avLst/>
          </a:prstGeom>
        </p:spPr>
      </p:pic>
      <p:pic>
        <p:nvPicPr>
          <p:cNvPr id="110" name="Graphic 109">
            <a:extLst>
              <a:ext uri="{FF2B5EF4-FFF2-40B4-BE49-F238E27FC236}">
                <a16:creationId xmlns:a16="http://schemas.microsoft.com/office/drawing/2014/main" id="{12FCEAE2-5F73-BAFB-83EA-F8A9462C3F66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9265566" y="1553037"/>
            <a:ext cx="282893" cy="420053"/>
          </a:xfrm>
          <a:prstGeom prst="rect">
            <a:avLst/>
          </a:prstGeom>
        </p:spPr>
      </p:pic>
      <p:pic>
        <p:nvPicPr>
          <p:cNvPr id="112" name="Graphic 111">
            <a:extLst>
              <a:ext uri="{FF2B5EF4-FFF2-40B4-BE49-F238E27FC236}">
                <a16:creationId xmlns:a16="http://schemas.microsoft.com/office/drawing/2014/main" id="{53C0386B-E5B6-5E5E-82BE-5AD95DA29FD6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9239848" y="2700990"/>
            <a:ext cx="334328" cy="385763"/>
          </a:xfrm>
          <a:prstGeom prst="rect">
            <a:avLst/>
          </a:prstGeom>
        </p:spPr>
      </p:pic>
      <p:pic>
        <p:nvPicPr>
          <p:cNvPr id="114" name="Graphic 113">
            <a:extLst>
              <a:ext uri="{FF2B5EF4-FFF2-40B4-BE49-F238E27FC236}">
                <a16:creationId xmlns:a16="http://schemas.microsoft.com/office/drawing/2014/main" id="{19DEC358-9781-E18A-88F0-0DE124ADC5D8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9239848" y="3745551"/>
            <a:ext cx="385763" cy="437198"/>
          </a:xfrm>
          <a:prstGeom prst="rect">
            <a:avLst/>
          </a:prstGeom>
        </p:spPr>
      </p:pic>
      <p:pic>
        <p:nvPicPr>
          <p:cNvPr id="116" name="Graphic 115">
            <a:extLst>
              <a:ext uri="{FF2B5EF4-FFF2-40B4-BE49-F238E27FC236}">
                <a16:creationId xmlns:a16="http://schemas.microsoft.com/office/drawing/2014/main" id="{5801AE37-FF26-C03A-DA0C-D22900EA1A59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564037" y="2358090"/>
            <a:ext cx="497205" cy="471488"/>
          </a:xfrm>
          <a:prstGeom prst="rect">
            <a:avLst/>
          </a:prstGeom>
        </p:spPr>
      </p:pic>
      <p:pic>
        <p:nvPicPr>
          <p:cNvPr id="118" name="Graphic 117">
            <a:extLst>
              <a:ext uri="{FF2B5EF4-FFF2-40B4-BE49-F238E27FC236}">
                <a16:creationId xmlns:a16="http://schemas.microsoft.com/office/drawing/2014/main" id="{40B22CE3-7D26-06FD-EBED-928904811CB7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605165" y="1554903"/>
            <a:ext cx="428625" cy="33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56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7037&quot;&gt;&lt;version val=&quot;32888&quot;/&gt;&lt;CPresentation id=&quot;1&quot;&gt;&lt;m_precDefaultNumber&gt;&lt;m_yearfmt&gt;&lt;begin val=&quot;0&quot;/&gt;&lt;end val=&quot;4&quot;/&gt;&lt;/m_yearfmt&gt;&lt;/m_precDefaultNumber&gt;&lt;m_precDefaultPercent&gt;&lt;m_yearfmt&gt;&lt;begin val=&quot;0&quot;/&gt;&lt;end val=&quot;4&quot;/&gt;&lt;/m_yearfmt&gt;&lt;/m_precDefaultPercent&gt;&lt;m_precDefaultDate&gt;&lt;m_yearfmt&gt;&lt;begin val=&quot;0&quot;/&gt;&lt;end val=&quot;4&quot;/&gt;&lt;/m_yearfmt&gt;&lt;/m_precDefaultDate&gt;&lt;m_precDefaultDay&gt;&lt;m_bNumberIsYear val=&quot;0&quot;/&gt;&lt;m_strFormatTime&gt;%#d&lt;/m_strFormatTime&gt;&lt;m_yearfmt&gt;&lt;begin val=&quot;0&quot;/&gt;&lt;end val=&quot;4&quot;/&gt;&lt;/m_yearfmt&gt;&lt;/m_precDefaultDay&gt;&lt;m_precDefaultWeek&gt;&lt;m_bNumberIsYear val=&quot;0&quot;/&gt;&lt;m_strFormatTime&gt;%4&lt;/m_strFormatTime&gt;&lt;m_yearfmt&gt;&lt;begin val=&quot;0&quot;/&gt;&lt;end val=&quot;4&quot;/&gt;&lt;/m_yearfmt&gt;&lt;/m_precDefaultWeek&gt;&lt;m_precDefaultMonth&gt;&lt;m_bNumberIsYear val=&quot;0&quot;/&gt;&lt;m_strFormatTime&gt;%1&lt;/m_strFormatTime&gt;&lt;m_yearfmt&gt;&lt;begin val=&quot;0&quot;/&gt;&lt;end val=&quot;4&quot;/&gt;&lt;/m_yearfmt&gt;&lt;/m_precDefaultMonth&gt;&lt;m_precDefaultQuarter&gt;&lt;m_bNumberIsYear val=&quot;0&quot;/&gt;&lt;m_strFormatTime&gt;Q%5&lt;/m_strFormatTime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0&quot;/&gt;&lt;/m_mruColor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S_SHAPE_LOCK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Nilfisk Toolbox_Standard_4-3">
  <a:themeElements>
    <a:clrScheme name="Nilfisk Color-theme">
      <a:dk1>
        <a:srgbClr val="28313F"/>
      </a:dk1>
      <a:lt1>
        <a:srgbClr val="FFFFFF"/>
      </a:lt1>
      <a:dk2>
        <a:srgbClr val="8997A4"/>
      </a:dk2>
      <a:lt2>
        <a:srgbClr val="B3BBC5"/>
      </a:lt2>
      <a:accent1>
        <a:srgbClr val="6194AA"/>
      </a:accent1>
      <a:accent2>
        <a:srgbClr val="2496BE"/>
      </a:accent2>
      <a:accent3>
        <a:srgbClr val="38AFD9"/>
      </a:accent3>
      <a:accent4>
        <a:srgbClr val="38A8B4"/>
      </a:accent4>
      <a:accent5>
        <a:srgbClr val="68C18B"/>
      </a:accent5>
      <a:accent6>
        <a:srgbClr val="F47358"/>
      </a:accent6>
      <a:hlink>
        <a:srgbClr val="38AFD9"/>
      </a:hlink>
      <a:folHlink>
        <a:srgbClr val="38AFD9"/>
      </a:folHlink>
    </a:clrScheme>
    <a:fontScheme name="Nilfisk">
      <a:majorFont>
        <a:latin typeface="Roboto Bold"/>
        <a:ea typeface=""/>
        <a:cs typeface=""/>
      </a:majorFont>
      <a:minorFont>
        <a:latin typeface="Robo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ctr"/>
      <a:lstStyle>
        <a:defPPr algn="ctr">
          <a:defRPr sz="200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6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Updated PowerPoint template 07-03-2022" id="{9E190E2A-A7A5-4E87-8010-778499B664C6}" vid="{A3FD54EC-67ED-411F-96C2-E7386872FA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56df868-51cc-4d63-9bd1-3347174802f5" xsi:nil="true"/>
    <lcf76f155ced4ddcb4097134ff3c332f xmlns="6903b321-3545-4bfc-b111-7702843b6d40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ACC8E258210344A9FE922C0D29B270" ma:contentTypeVersion="16" ma:contentTypeDescription="Create a new document." ma:contentTypeScope="" ma:versionID="fd3e101f2f353f33feb8971ae4ec86b6">
  <xsd:schema xmlns:xsd="http://www.w3.org/2001/XMLSchema" xmlns:xs="http://www.w3.org/2001/XMLSchema" xmlns:p="http://schemas.microsoft.com/office/2006/metadata/properties" xmlns:ns2="6903b321-3545-4bfc-b111-7702843b6d40" xmlns:ns3="c56df868-51cc-4d63-9bd1-3347174802f5" targetNamespace="http://schemas.microsoft.com/office/2006/metadata/properties" ma:root="true" ma:fieldsID="bda11954bd90cc8fa027111a30383823" ns2:_="" ns3:_="">
    <xsd:import namespace="6903b321-3545-4bfc-b111-7702843b6d40"/>
    <xsd:import namespace="c56df868-51cc-4d63-9bd1-3347174802f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03b321-3545-4bfc-b111-7702843b6d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f4d3e637-ff8d-4400-8b4f-c20cae65def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6df868-51cc-4d63-9bd1-3347174802f5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7cfb0581-86ba-4f70-b3d8-e2806a0a35f0}" ma:internalName="TaxCatchAll" ma:showField="CatchAllData" ma:web="c56df868-51cc-4d63-9bd1-3347174802f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8D9CF25-2968-4E35-9D7F-AFFFC6CD9F6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035D97F-54F6-4139-90B1-4BC360E16E53}">
  <ds:schemaRefs>
    <ds:schemaRef ds:uri="http://schemas.microsoft.com/office/2006/documentManagement/types"/>
    <ds:schemaRef ds:uri="http://purl.org/dc/terms/"/>
    <ds:schemaRef ds:uri="http://purl.org/dc/dcmitype/"/>
    <ds:schemaRef ds:uri="9a261087-ddb5-4fc3-ae00-ca27a6304815"/>
    <ds:schemaRef ds:uri="http://purl.org/dc/elements/1.1/"/>
    <ds:schemaRef ds:uri="http://schemas.microsoft.com/office/2006/metadata/properties"/>
    <ds:schemaRef ds:uri="101d09d1-2fba-4d93-a45c-1211151ee786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c56df868-51cc-4d63-9bd1-3347174802f5"/>
    <ds:schemaRef ds:uri="6903b321-3545-4bfc-b111-7702843b6d40"/>
  </ds:schemaRefs>
</ds:datastoreItem>
</file>

<file path=customXml/itemProps3.xml><?xml version="1.0" encoding="utf-8"?>
<ds:datastoreItem xmlns:ds="http://schemas.openxmlformats.org/officeDocument/2006/customXml" ds:itemID="{B06DDB21-01ED-4444-8C38-16F3A68BE1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903b321-3545-4bfc-b111-7702843b6d40"/>
    <ds:schemaRef ds:uri="c56df868-51cc-4d63-9bd1-3347174802f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Nilfisk PTT template 07-03-2022</Template>
  <TotalTime>49</TotalTime>
  <Words>4076</Words>
  <Application>Microsoft Office PowerPoint</Application>
  <PresentationFormat>Widescreen</PresentationFormat>
  <Paragraphs>756</Paragraphs>
  <Slides>27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Arial</vt:lpstr>
      <vt:lpstr>Calibri</vt:lpstr>
      <vt:lpstr>Courier New</vt:lpstr>
      <vt:lpstr>Poppins</vt:lpstr>
      <vt:lpstr>Roboto</vt:lpstr>
      <vt:lpstr>Roboto Black</vt:lpstr>
      <vt:lpstr>Roboto Bold</vt:lpstr>
      <vt:lpstr>Roboto Light</vt:lpstr>
      <vt:lpstr>Roboto Medium</vt:lpstr>
      <vt:lpstr>Nilfisk Toolbox_Standard_4-3</vt:lpstr>
      <vt:lpstr>think-cell Slide</vt:lpstr>
      <vt:lpstr>Apresentamos a nossa nova gama a bateria AERO Nilfisk AERO battery</vt:lpstr>
      <vt:lpstr>Agenda</vt:lpstr>
      <vt:lpstr>Agenda</vt:lpstr>
      <vt:lpstr>1 | Enquadramento – AERO battery </vt:lpstr>
      <vt:lpstr>1 | Enquadramento NBP – NBC215 </vt:lpstr>
      <vt:lpstr>1 | Enquadramento – marca e design</vt:lpstr>
      <vt:lpstr>PowerPoint Presentation</vt:lpstr>
      <vt:lpstr>Agenda</vt:lpstr>
      <vt:lpstr>2 | Segmentos dos clientes</vt:lpstr>
      <vt:lpstr>2 | Segmento alvo e aplicações chave</vt:lpstr>
      <vt:lpstr>Agenda</vt:lpstr>
      <vt:lpstr>3 | Novo AERO battery </vt:lpstr>
      <vt:lpstr>3 | Destaques do AERO battery</vt:lpstr>
      <vt:lpstr>3 | Novo aspirador a bateria</vt:lpstr>
      <vt:lpstr>3 | Novo aspirador a bateria</vt:lpstr>
      <vt:lpstr>3 | Novo aspirador a bateria</vt:lpstr>
      <vt:lpstr>Agenda</vt:lpstr>
      <vt:lpstr>4 | Características do AERO battery </vt:lpstr>
      <vt:lpstr>4 | Características do AERO battery </vt:lpstr>
      <vt:lpstr>4 | Características do AERO battery </vt:lpstr>
      <vt:lpstr>4 | Características do AERO battery </vt:lpstr>
      <vt:lpstr>4 | Características do AERO battery </vt:lpstr>
      <vt:lpstr>Agenda</vt:lpstr>
      <vt:lpstr>6 | Nova plataforma de bateria</vt:lpstr>
      <vt:lpstr>6 | Nova plataforma de bateria</vt:lpstr>
      <vt:lpstr>6 | Nova plataforma de bateria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your presentation title here</dc:title>
  <dc:creator>Esben Graff</dc:creator>
  <cp:lastModifiedBy>Susana Jesus</cp:lastModifiedBy>
  <cp:revision>63</cp:revision>
  <dcterms:created xsi:type="dcterms:W3CDTF">2022-03-29T11:25:32Z</dcterms:created>
  <dcterms:modified xsi:type="dcterms:W3CDTF">2026-01-13T15:22:58Z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2578482</vt:lpwstr>
  </property>
  <property fmtid="{D5CDD505-2E9C-101B-9397-08002B2CF9AE}" pid="3" name="NXPowerLiteSettings">
    <vt:lpwstr>A74006B004C800</vt:lpwstr>
  </property>
  <property fmtid="{D5CDD505-2E9C-101B-9397-08002B2CF9AE}" pid="4" name="NXPowerLiteVersion">
    <vt:lpwstr>D5.0.2</vt:lpwstr>
  </property>
  <property fmtid="{D5CDD505-2E9C-101B-9397-08002B2CF9AE}" pid="5" name="ContentTypeId">
    <vt:lpwstr>0x01010066ACC8E258210344A9FE922C0D29B270</vt:lpwstr>
  </property>
  <property fmtid="{D5CDD505-2E9C-101B-9397-08002B2CF9AE}" pid="6" name="MSIP_Label_c1c1fc1b-71f6-4e55-b88d-a4d9044b10bf_Enabled">
    <vt:lpwstr>true</vt:lpwstr>
  </property>
  <property fmtid="{D5CDD505-2E9C-101B-9397-08002B2CF9AE}" pid="7" name="MSIP_Label_c1c1fc1b-71f6-4e55-b88d-a4d9044b10bf_SetDate">
    <vt:lpwstr>2022-03-29T11:34:17Z</vt:lpwstr>
  </property>
  <property fmtid="{D5CDD505-2E9C-101B-9397-08002B2CF9AE}" pid="8" name="MSIP_Label_c1c1fc1b-71f6-4e55-b88d-a4d9044b10bf_Method">
    <vt:lpwstr>Privileged</vt:lpwstr>
  </property>
  <property fmtid="{D5CDD505-2E9C-101B-9397-08002B2CF9AE}" pid="9" name="MSIP_Label_c1c1fc1b-71f6-4e55-b88d-a4d9044b10bf_Name">
    <vt:lpwstr>Nilfisk secret</vt:lpwstr>
  </property>
  <property fmtid="{D5CDD505-2E9C-101B-9397-08002B2CF9AE}" pid="10" name="MSIP_Label_c1c1fc1b-71f6-4e55-b88d-a4d9044b10bf_SiteId">
    <vt:lpwstr>753c5d99-05be-4237-b4c5-fdb2e6b32ab2</vt:lpwstr>
  </property>
  <property fmtid="{D5CDD505-2E9C-101B-9397-08002B2CF9AE}" pid="11" name="MSIP_Label_c1c1fc1b-71f6-4e55-b88d-a4d9044b10bf_ActionId">
    <vt:lpwstr>5172cd7c-cf70-427c-9652-15fc36e67b62</vt:lpwstr>
  </property>
  <property fmtid="{D5CDD505-2E9C-101B-9397-08002B2CF9AE}" pid="12" name="MSIP_Label_c1c1fc1b-71f6-4e55-b88d-a4d9044b10bf_ContentBits">
    <vt:lpwstr>2</vt:lpwstr>
  </property>
  <property fmtid="{D5CDD505-2E9C-101B-9397-08002B2CF9AE}" pid="13" name="MediaServiceImageTags">
    <vt:lpwstr/>
  </property>
</Properties>
</file>