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sldIdLst>
    <p:sldId id="2147481280" r:id="rId5"/>
    <p:sldId id="2147481282" r:id="rId6"/>
    <p:sldId id="289" r:id="rId7"/>
    <p:sldId id="2147481281" r:id="rId8"/>
    <p:sldId id="292" r:id="rId9"/>
    <p:sldId id="2147481283" r:id="rId10"/>
    <p:sldId id="2147481284" r:id="rId11"/>
    <p:sldId id="299" r:id="rId12"/>
    <p:sldId id="2147481291" r:id="rId13"/>
    <p:sldId id="2147481292" r:id="rId14"/>
    <p:sldId id="2147474650" r:id="rId15"/>
    <p:sldId id="2147481288" r:id="rId16"/>
    <p:sldId id="2147481289" r:id="rId17"/>
    <p:sldId id="2147481290" r:id="rId18"/>
    <p:sldId id="2147481293" r:id="rId19"/>
    <p:sldId id="2147481294" r:id="rId20"/>
    <p:sldId id="2147481295" r:id="rId21"/>
    <p:sldId id="2147474658" r:id="rId22"/>
    <p:sldId id="2147481296" r:id="rId23"/>
    <p:sldId id="2147481297" r:id="rId24"/>
    <p:sldId id="2147481298" r:id="rId25"/>
    <p:sldId id="2147481299" r:id="rId26"/>
    <p:sldId id="2147481300" r:id="rId27"/>
    <p:sldId id="2147481301" r:id="rId28"/>
    <p:sldId id="2147481302" r:id="rId29"/>
    <p:sldId id="2147481264" r:id="rId30"/>
    <p:sldId id="2147481267" r:id="rId31"/>
    <p:sldId id="2147481305" r:id="rId32"/>
    <p:sldId id="2147481306" r:id="rId33"/>
    <p:sldId id="2147481270" r:id="rId34"/>
    <p:sldId id="2147481303" r:id="rId35"/>
    <p:sldId id="2147481304" r:id="rId36"/>
  </p:sldIdLst>
  <p:sldSz cx="12192000" cy="6858000"/>
  <p:notesSz cx="6797675" cy="9872663"/>
  <p:custDataLst>
    <p:tags r:id="rId38"/>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67D357A-736E-4419-8F31-7020650603D7}">
          <p14:sldIdLst>
            <p14:sldId id="2147481280"/>
            <p14:sldId id="2147481282"/>
            <p14:sldId id="289"/>
            <p14:sldId id="2147481281"/>
            <p14:sldId id="292"/>
            <p14:sldId id="2147481283"/>
            <p14:sldId id="2147481284"/>
          </p14:sldIdLst>
        </p14:section>
        <p14:section name="Jobs &amp; Segments" id="{5CC4C4A8-6306-4AD3-803E-567528FEFB90}">
          <p14:sldIdLst>
            <p14:sldId id="299"/>
            <p14:sldId id="2147481291"/>
            <p14:sldId id="2147481292"/>
          </p14:sldIdLst>
        </p14:section>
        <p14:section name="Key features and benefits" id="{08291303-A424-41CB-8576-974414D055D5}">
          <p14:sldIdLst>
            <p14:sldId id="2147474650"/>
            <p14:sldId id="2147481288"/>
            <p14:sldId id="2147481289"/>
            <p14:sldId id="2147481290"/>
            <p14:sldId id="2147481293"/>
            <p14:sldId id="2147481294"/>
            <p14:sldId id="2147481295"/>
          </p14:sldIdLst>
        </p14:section>
        <p14:section name="Accessories" id="{9B3353F0-CE91-46F3-A4DA-DA0AF38AE365}">
          <p14:sldIdLst>
            <p14:sldId id="2147474658"/>
            <p14:sldId id="2147481296"/>
            <p14:sldId id="2147481297"/>
            <p14:sldId id="2147481298"/>
            <p14:sldId id="2147481299"/>
            <p14:sldId id="2147481300"/>
            <p14:sldId id="2147481301"/>
            <p14:sldId id="2147481302"/>
          </p14:sldIdLst>
        </p14:section>
        <p14:section name="Technical data" id="{3ABD5D4D-2C0C-449C-A140-446C246F69B2}">
          <p14:sldIdLst>
            <p14:sldId id="2147481264"/>
            <p14:sldId id="2147481267"/>
            <p14:sldId id="2147481305"/>
            <p14:sldId id="2147481306"/>
          </p14:sldIdLst>
        </p14:section>
        <p14:section name="Naming Hierarchy and Pns" id="{62B1CAA5-0D26-47DB-B9FC-3CBFC7F3FAE0}">
          <p14:sldIdLst>
            <p14:sldId id="2147481270"/>
            <p14:sldId id="2147481303"/>
            <p14:sldId id="2147481304"/>
          </p14:sldIdLst>
        </p14:section>
      </p14:sectionLst>
    </p:ext>
    <p:ext uri="{EFAFB233-063F-42B5-8137-9DF3F51BA10A}">
      <p15:sldGuideLst xmlns:p15="http://schemas.microsoft.com/office/powerpoint/2012/main">
        <p15:guide id="1" pos="2976" userDrawn="1">
          <p15:clr>
            <a:srgbClr val="A4A3A4"/>
          </p15:clr>
        </p15:guide>
        <p15:guide id="2" pos="6792" userDrawn="1">
          <p15:clr>
            <a:srgbClr val="A4A3A4"/>
          </p15:clr>
        </p15:guide>
        <p15:guide id="4" orient="horz" pos="1248" userDrawn="1">
          <p15:clr>
            <a:srgbClr val="A4A3A4"/>
          </p15:clr>
        </p15:guide>
        <p15:guide id="5" orient="horz" pos="2736" userDrawn="1">
          <p15:clr>
            <a:srgbClr val="A4A3A4"/>
          </p15:clr>
        </p15:guide>
        <p15:guide id="6" orient="horz" pos="3528" userDrawn="1">
          <p15:clr>
            <a:srgbClr val="A4A3A4"/>
          </p15:clr>
        </p15:guide>
        <p15:guide id="7" orient="horz" pos="1488" userDrawn="1">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 id="3" name="eetoan nguyen quoc" initials="enq" lastIdx="2" clrIdx="2">
    <p:extLst>
      <p:ext uri="{19B8F6BF-5375-455C-9EA6-DF929625EA0E}">
        <p15:presenceInfo xmlns:p15="http://schemas.microsoft.com/office/powerpoint/2012/main" userId="68d412884baf0185" providerId="Windows Live"/>
      </p:ext>
    </p:extLst>
  </p:cmAuthor>
  <p:cmAuthor id="4" name="TCC" initials="T" lastIdx="1" clrIdx="3">
    <p:extLst>
      <p:ext uri="{19B8F6BF-5375-455C-9EA6-DF929625EA0E}">
        <p15:presenceInfo xmlns:p15="http://schemas.microsoft.com/office/powerpoint/2012/main" userId="TC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BC5"/>
    <a:srgbClr val="8997A4"/>
    <a:srgbClr val="7C878E"/>
    <a:srgbClr val="000000"/>
    <a:srgbClr val="979797"/>
    <a:srgbClr val="4B4F54"/>
    <a:srgbClr val="606A70"/>
    <a:srgbClr val="D4CFBE"/>
    <a:srgbClr val="82827E"/>
    <a:srgbClr val="DDC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EFD78-0FA4-41D7-981A-6E3009573333}" v="2" dt="2024-05-14T12:29:15.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72" autoAdjust="0"/>
    <p:restoredTop sz="92949" autoAdjust="0"/>
  </p:normalViewPr>
  <p:slideViewPr>
    <p:cSldViewPr snapToGrid="0">
      <p:cViewPr>
        <p:scale>
          <a:sx n="100" d="100"/>
          <a:sy n="100" d="100"/>
        </p:scale>
        <p:origin x="1044" y="318"/>
      </p:cViewPr>
      <p:guideLst>
        <p:guide pos="2976"/>
        <p:guide pos="6792"/>
        <p:guide orient="horz" pos="1248"/>
        <p:guide orient="horz" pos="2736"/>
        <p:guide orient="horz" pos="3528"/>
        <p:guide orient="horz" pos="148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8" d="100"/>
          <a:sy n="88" d="100"/>
        </p:scale>
        <p:origin x="6630" y="90"/>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Soerum" userId="5d6d9336-a87a-403f-b568-08cd7aaba360" providerId="ADAL" clId="{5A9EFD78-0FA4-41D7-981A-6E3009573333}"/>
    <pc:docChg chg="undo custSel modSld">
      <pc:chgData name="Julie Soerum" userId="5d6d9336-a87a-403f-b568-08cd7aaba360" providerId="ADAL" clId="{5A9EFD78-0FA4-41D7-981A-6E3009573333}" dt="2024-05-15T08:21:13.895" v="262" actId="20577"/>
      <pc:docMkLst>
        <pc:docMk/>
      </pc:docMkLst>
      <pc:sldChg chg="modSp mod">
        <pc:chgData name="Julie Soerum" userId="5d6d9336-a87a-403f-b568-08cd7aaba360" providerId="ADAL" clId="{5A9EFD78-0FA4-41D7-981A-6E3009573333}" dt="2024-05-13T11:26:16.237" v="181" actId="13926"/>
        <pc:sldMkLst>
          <pc:docMk/>
          <pc:sldMk cId="1274695021" sldId="292"/>
        </pc:sldMkLst>
        <pc:spChg chg="mod">
          <ac:chgData name="Julie Soerum" userId="5d6d9336-a87a-403f-b568-08cd7aaba360" providerId="ADAL" clId="{5A9EFD78-0FA4-41D7-981A-6E3009573333}" dt="2024-05-13T07:21:20.504" v="7" actId="20577"/>
          <ac:spMkLst>
            <pc:docMk/>
            <pc:sldMk cId="1274695021" sldId="292"/>
            <ac:spMk id="6" creationId="{7720E18C-F89A-87BF-0D14-882286CD4FEE}"/>
          </ac:spMkLst>
        </pc:spChg>
        <pc:spChg chg="mod">
          <ac:chgData name="Julie Soerum" userId="5d6d9336-a87a-403f-b568-08cd7aaba360" providerId="ADAL" clId="{5A9EFD78-0FA4-41D7-981A-6E3009573333}" dt="2024-05-13T11:26:04.065" v="178" actId="13926"/>
          <ac:spMkLst>
            <pc:docMk/>
            <pc:sldMk cId="1274695021" sldId="292"/>
            <ac:spMk id="7" creationId="{F0409D9B-55F6-B589-A4BB-B08CB4B044EE}"/>
          </ac:spMkLst>
        </pc:spChg>
        <pc:spChg chg="mod">
          <ac:chgData name="Julie Soerum" userId="5d6d9336-a87a-403f-b568-08cd7aaba360" providerId="ADAL" clId="{5A9EFD78-0FA4-41D7-981A-6E3009573333}" dt="2024-05-13T11:26:16.237" v="181" actId="13926"/>
          <ac:spMkLst>
            <pc:docMk/>
            <pc:sldMk cId="1274695021" sldId="292"/>
            <ac:spMk id="9" creationId="{B0BA59D5-BE35-2F30-8D0F-195889EA0555}"/>
          </ac:spMkLst>
        </pc:spChg>
      </pc:sldChg>
      <pc:sldChg chg="modSp mod">
        <pc:chgData name="Julie Soerum" userId="5d6d9336-a87a-403f-b568-08cd7aaba360" providerId="ADAL" clId="{5A9EFD78-0FA4-41D7-981A-6E3009573333}" dt="2024-05-13T10:12:26.267" v="143" actId="20577"/>
        <pc:sldMkLst>
          <pc:docMk/>
          <pc:sldMk cId="1561368853" sldId="2147474650"/>
        </pc:sldMkLst>
        <pc:spChg chg="mod">
          <ac:chgData name="Julie Soerum" userId="5d6d9336-a87a-403f-b568-08cd7aaba360" providerId="ADAL" clId="{5A9EFD78-0FA4-41D7-981A-6E3009573333}" dt="2024-05-13T10:12:26.267" v="143" actId="20577"/>
          <ac:spMkLst>
            <pc:docMk/>
            <pc:sldMk cId="1561368853" sldId="2147474650"/>
            <ac:spMk id="15" creationId="{AD1394FA-8571-55D1-E503-5D2100327D00}"/>
          </ac:spMkLst>
        </pc:spChg>
      </pc:sldChg>
      <pc:sldChg chg="modSp mod">
        <pc:chgData name="Julie Soerum" userId="5d6d9336-a87a-403f-b568-08cd7aaba360" providerId="ADAL" clId="{5A9EFD78-0FA4-41D7-981A-6E3009573333}" dt="2024-05-13T11:25:57.002" v="177" actId="13926"/>
        <pc:sldMkLst>
          <pc:docMk/>
          <pc:sldMk cId="3233596772" sldId="2147481281"/>
        </pc:sldMkLst>
        <pc:spChg chg="mod">
          <ac:chgData name="Julie Soerum" userId="5d6d9336-a87a-403f-b568-08cd7aaba360" providerId="ADAL" clId="{5A9EFD78-0FA4-41D7-981A-6E3009573333}" dt="2024-05-13T11:25:57.002" v="177" actId="13926"/>
          <ac:spMkLst>
            <pc:docMk/>
            <pc:sldMk cId="3233596772" sldId="2147481281"/>
            <ac:spMk id="25" creationId="{D47A9C56-430B-697A-5F2D-D0CFC857BA80}"/>
          </ac:spMkLst>
        </pc:spChg>
      </pc:sldChg>
      <pc:sldChg chg="modSp mod">
        <pc:chgData name="Julie Soerum" userId="5d6d9336-a87a-403f-b568-08cd7aaba360" providerId="ADAL" clId="{5A9EFD78-0FA4-41D7-981A-6E3009573333}" dt="2024-05-13T11:25:42.509" v="176" actId="20577"/>
        <pc:sldMkLst>
          <pc:docMk/>
          <pc:sldMk cId="366211349" sldId="2147481282"/>
        </pc:sldMkLst>
        <pc:spChg chg="mod">
          <ac:chgData name="Julie Soerum" userId="5d6d9336-a87a-403f-b568-08cd7aaba360" providerId="ADAL" clId="{5A9EFD78-0FA4-41D7-981A-6E3009573333}" dt="2024-05-13T11:25:42.509" v="176" actId="20577"/>
          <ac:spMkLst>
            <pc:docMk/>
            <pc:sldMk cId="366211349" sldId="2147481282"/>
            <ac:spMk id="42" creationId="{A97DC85A-115F-B488-0FF2-393AFDFE4C93}"/>
          </ac:spMkLst>
        </pc:spChg>
        <pc:spChg chg="mod">
          <ac:chgData name="Julie Soerum" userId="5d6d9336-a87a-403f-b568-08cd7aaba360" providerId="ADAL" clId="{5A9EFD78-0FA4-41D7-981A-6E3009573333}" dt="2024-05-13T07:27:35.561" v="110" actId="14100"/>
          <ac:spMkLst>
            <pc:docMk/>
            <pc:sldMk cId="366211349" sldId="2147481282"/>
            <ac:spMk id="43" creationId="{9DFA9EFA-F7FC-B1EA-18F8-ED70C828A508}"/>
          </ac:spMkLst>
        </pc:spChg>
        <pc:spChg chg="mod">
          <ac:chgData name="Julie Soerum" userId="5d6d9336-a87a-403f-b568-08cd7aaba360" providerId="ADAL" clId="{5A9EFD78-0FA4-41D7-981A-6E3009573333}" dt="2024-05-13T10:12:15.708" v="135" actId="20577"/>
          <ac:spMkLst>
            <pc:docMk/>
            <pc:sldMk cId="366211349" sldId="2147481282"/>
            <ac:spMk id="44" creationId="{2B591C3E-513D-54CD-4B21-339447943136}"/>
          </ac:spMkLst>
        </pc:spChg>
      </pc:sldChg>
      <pc:sldChg chg="modSp mod">
        <pc:chgData name="Julie Soerum" userId="5d6d9336-a87a-403f-b568-08cd7aaba360" providerId="ADAL" clId="{5A9EFD78-0FA4-41D7-981A-6E3009573333}" dt="2024-05-13T11:26:44.157" v="205" actId="20577"/>
        <pc:sldMkLst>
          <pc:docMk/>
          <pc:sldMk cId="1816531038" sldId="2147481283"/>
        </pc:sldMkLst>
        <pc:spChg chg="mod">
          <ac:chgData name="Julie Soerum" userId="5d6d9336-a87a-403f-b568-08cd7aaba360" providerId="ADAL" clId="{5A9EFD78-0FA4-41D7-981A-6E3009573333}" dt="2024-05-13T11:26:44.157" v="205" actId="20577"/>
          <ac:spMkLst>
            <pc:docMk/>
            <pc:sldMk cId="1816531038" sldId="2147481283"/>
            <ac:spMk id="3" creationId="{8AFFA08E-40BE-CB6F-29A3-1B52F886EBFD}"/>
          </ac:spMkLst>
        </pc:spChg>
        <pc:spChg chg="mod">
          <ac:chgData name="Julie Soerum" userId="5d6d9336-a87a-403f-b568-08cd7aaba360" providerId="ADAL" clId="{5A9EFD78-0FA4-41D7-981A-6E3009573333}" dt="2024-05-13T07:27:06.731" v="69" actId="20577"/>
          <ac:spMkLst>
            <pc:docMk/>
            <pc:sldMk cId="1816531038" sldId="2147481283"/>
            <ac:spMk id="7" creationId="{7B6FE912-C082-2F24-2A30-9C39B323451D}"/>
          </ac:spMkLst>
        </pc:spChg>
      </pc:sldChg>
      <pc:sldChg chg="modSp mod">
        <pc:chgData name="Julie Soerum" userId="5d6d9336-a87a-403f-b568-08cd7aaba360" providerId="ADAL" clId="{5A9EFD78-0FA4-41D7-981A-6E3009573333}" dt="2024-05-13T11:26:35.885" v="193" actId="20577"/>
        <pc:sldMkLst>
          <pc:docMk/>
          <pc:sldMk cId="2144106137" sldId="2147481284"/>
        </pc:sldMkLst>
        <pc:spChg chg="mod">
          <ac:chgData name="Julie Soerum" userId="5d6d9336-a87a-403f-b568-08cd7aaba360" providerId="ADAL" clId="{5A9EFD78-0FA4-41D7-981A-6E3009573333}" dt="2024-05-13T11:26:35.885" v="193" actId="20577"/>
          <ac:spMkLst>
            <pc:docMk/>
            <pc:sldMk cId="2144106137" sldId="2147481284"/>
            <ac:spMk id="3" creationId="{8AFFA08E-40BE-CB6F-29A3-1B52F886EBFD}"/>
          </ac:spMkLst>
        </pc:spChg>
        <pc:spChg chg="mod">
          <ac:chgData name="Julie Soerum" userId="5d6d9336-a87a-403f-b568-08cd7aaba360" providerId="ADAL" clId="{5A9EFD78-0FA4-41D7-981A-6E3009573333}" dt="2024-05-13T11:10:26.801" v="170"/>
          <ac:spMkLst>
            <pc:docMk/>
            <pc:sldMk cId="2144106137" sldId="2147481284"/>
            <ac:spMk id="8" creationId="{698A7D0E-9D7C-D45C-CC33-CAC26E302862}"/>
          </ac:spMkLst>
        </pc:spChg>
      </pc:sldChg>
      <pc:sldChg chg="modSp mod">
        <pc:chgData name="Julie Soerum" userId="5d6d9336-a87a-403f-b568-08cd7aaba360" providerId="ADAL" clId="{5A9EFD78-0FA4-41D7-981A-6E3009573333}" dt="2024-05-13T11:10:26.801" v="170"/>
        <pc:sldMkLst>
          <pc:docMk/>
          <pc:sldMk cId="4139457217" sldId="2147481288"/>
        </pc:sldMkLst>
        <pc:spChg chg="mod">
          <ac:chgData name="Julie Soerum" userId="5d6d9336-a87a-403f-b568-08cd7aaba360" providerId="ADAL" clId="{5A9EFD78-0FA4-41D7-981A-6E3009573333}" dt="2024-05-13T11:10:26.801" v="170"/>
          <ac:spMkLst>
            <pc:docMk/>
            <pc:sldMk cId="4139457217" sldId="2147481288"/>
            <ac:spMk id="25" creationId="{08B97BA7-51E7-2099-AF08-192D4669682B}"/>
          </ac:spMkLst>
        </pc:spChg>
        <pc:spChg chg="mod">
          <ac:chgData name="Julie Soerum" userId="5d6d9336-a87a-403f-b568-08cd7aaba360" providerId="ADAL" clId="{5A9EFD78-0FA4-41D7-981A-6E3009573333}" dt="2024-05-13T10:13:37.386" v="155" actId="20577"/>
          <ac:spMkLst>
            <pc:docMk/>
            <pc:sldMk cId="4139457217" sldId="2147481288"/>
            <ac:spMk id="75" creationId="{BD877A1F-613C-C2FE-B423-7F70E5488D0C}"/>
          </ac:spMkLst>
        </pc:spChg>
      </pc:sldChg>
      <pc:sldChg chg="modSp mod">
        <pc:chgData name="Julie Soerum" userId="5d6d9336-a87a-403f-b568-08cd7aaba360" providerId="ADAL" clId="{5A9EFD78-0FA4-41D7-981A-6E3009573333}" dt="2024-05-13T10:14:17.938" v="163" actId="20577"/>
        <pc:sldMkLst>
          <pc:docMk/>
          <pc:sldMk cId="2470638057" sldId="2147481289"/>
        </pc:sldMkLst>
        <pc:spChg chg="mod">
          <ac:chgData name="Julie Soerum" userId="5d6d9336-a87a-403f-b568-08cd7aaba360" providerId="ADAL" clId="{5A9EFD78-0FA4-41D7-981A-6E3009573333}" dt="2024-05-13T10:14:17.938" v="163" actId="20577"/>
          <ac:spMkLst>
            <pc:docMk/>
            <pc:sldMk cId="2470638057" sldId="2147481289"/>
            <ac:spMk id="7" creationId="{9F29DE9E-357C-4AC4-1132-D8B55C4026F1}"/>
          </ac:spMkLst>
        </pc:spChg>
      </pc:sldChg>
      <pc:sldChg chg="delSp modSp mod">
        <pc:chgData name="Julie Soerum" userId="5d6d9336-a87a-403f-b568-08cd7aaba360" providerId="ADAL" clId="{5A9EFD78-0FA4-41D7-981A-6E3009573333}" dt="2024-05-13T10:10:37.184" v="127" actId="20577"/>
        <pc:sldMkLst>
          <pc:docMk/>
          <pc:sldMk cId="3519092384" sldId="2147481291"/>
        </pc:sldMkLst>
        <pc:spChg chg="mod">
          <ac:chgData name="Julie Soerum" userId="5d6d9336-a87a-403f-b568-08cd7aaba360" providerId="ADAL" clId="{5A9EFD78-0FA4-41D7-981A-6E3009573333}" dt="2024-05-13T07:28:00.239" v="118" actId="20577"/>
          <ac:spMkLst>
            <pc:docMk/>
            <pc:sldMk cId="3519092384" sldId="2147481291"/>
            <ac:spMk id="6" creationId="{F9A066F9-EA08-E0E1-591B-AC43403760C0}"/>
          </ac:spMkLst>
        </pc:spChg>
        <pc:spChg chg="mod">
          <ac:chgData name="Julie Soerum" userId="5d6d9336-a87a-403f-b568-08cd7aaba360" providerId="ADAL" clId="{5A9EFD78-0FA4-41D7-981A-6E3009573333}" dt="2024-05-13T10:10:11.485" v="123" actId="20577"/>
          <ac:spMkLst>
            <pc:docMk/>
            <pc:sldMk cId="3519092384" sldId="2147481291"/>
            <ac:spMk id="12" creationId="{A0543E58-8E9B-0041-0C7C-855A05BE5A2D}"/>
          </ac:spMkLst>
        </pc:spChg>
        <pc:spChg chg="mod">
          <ac:chgData name="Julie Soerum" userId="5d6d9336-a87a-403f-b568-08cd7aaba360" providerId="ADAL" clId="{5A9EFD78-0FA4-41D7-981A-6E3009573333}" dt="2024-05-13T10:10:37.184" v="127" actId="20577"/>
          <ac:spMkLst>
            <pc:docMk/>
            <pc:sldMk cId="3519092384" sldId="2147481291"/>
            <ac:spMk id="14" creationId="{A6579999-FD25-9378-B44C-77E9C7BDA49D}"/>
          </ac:spMkLst>
        </pc:spChg>
        <pc:spChg chg="del">
          <ac:chgData name="Julie Soerum" userId="5d6d9336-a87a-403f-b568-08cd7aaba360" providerId="ADAL" clId="{5A9EFD78-0FA4-41D7-981A-6E3009573333}" dt="2024-05-13T10:09:51.836" v="119" actId="478"/>
          <ac:spMkLst>
            <pc:docMk/>
            <pc:sldMk cId="3519092384" sldId="2147481291"/>
            <ac:spMk id="23" creationId="{8A34AA69-3ED0-7B7C-3DA4-91CF6B40D0B6}"/>
          </ac:spMkLst>
        </pc:spChg>
      </pc:sldChg>
      <pc:sldChg chg="modSp mod">
        <pc:chgData name="Julie Soerum" userId="5d6d9336-a87a-403f-b568-08cd7aaba360" providerId="ADAL" clId="{5A9EFD78-0FA4-41D7-981A-6E3009573333}" dt="2024-05-13T11:10:26.801" v="170"/>
        <pc:sldMkLst>
          <pc:docMk/>
          <pc:sldMk cId="483057666" sldId="2147481293"/>
        </pc:sldMkLst>
        <pc:spChg chg="mod">
          <ac:chgData name="Julie Soerum" userId="5d6d9336-a87a-403f-b568-08cd7aaba360" providerId="ADAL" clId="{5A9EFD78-0FA4-41D7-981A-6E3009573333}" dt="2024-05-13T11:07:01.588" v="165" actId="20577"/>
          <ac:spMkLst>
            <pc:docMk/>
            <pc:sldMk cId="483057666" sldId="2147481293"/>
            <ac:spMk id="9" creationId="{124B920A-F5ED-2F19-FAEA-E8A2BEEF8708}"/>
          </ac:spMkLst>
        </pc:spChg>
        <pc:spChg chg="mod">
          <ac:chgData name="Julie Soerum" userId="5d6d9336-a87a-403f-b568-08cd7aaba360" providerId="ADAL" clId="{5A9EFD78-0FA4-41D7-981A-6E3009573333}" dt="2024-05-13T11:10:26.801" v="170"/>
          <ac:spMkLst>
            <pc:docMk/>
            <pc:sldMk cId="483057666" sldId="2147481293"/>
            <ac:spMk id="10" creationId="{6BBCFC5B-D7E8-D9EA-2E37-64817C79D9C9}"/>
          </ac:spMkLst>
        </pc:spChg>
        <pc:spChg chg="mod">
          <ac:chgData name="Julie Soerum" userId="5d6d9336-a87a-403f-b568-08cd7aaba360" providerId="ADAL" clId="{5A9EFD78-0FA4-41D7-981A-6E3009573333}" dt="2024-05-13T11:09:07.308" v="169" actId="20577"/>
          <ac:spMkLst>
            <pc:docMk/>
            <pc:sldMk cId="483057666" sldId="2147481293"/>
            <ac:spMk id="33" creationId="{96681025-9403-407C-EEE5-3A4E471BBBDB}"/>
          </ac:spMkLst>
        </pc:spChg>
      </pc:sldChg>
      <pc:sldChg chg="modSp">
        <pc:chgData name="Julie Soerum" userId="5d6d9336-a87a-403f-b568-08cd7aaba360" providerId="ADAL" clId="{5A9EFD78-0FA4-41D7-981A-6E3009573333}" dt="2024-05-13T11:10:26.801" v="170"/>
        <pc:sldMkLst>
          <pc:docMk/>
          <pc:sldMk cId="207251846" sldId="2147481294"/>
        </pc:sldMkLst>
        <pc:spChg chg="mod">
          <ac:chgData name="Julie Soerum" userId="5d6d9336-a87a-403f-b568-08cd7aaba360" providerId="ADAL" clId="{5A9EFD78-0FA4-41D7-981A-6E3009573333}" dt="2024-05-13T11:10:26.801" v="170"/>
          <ac:spMkLst>
            <pc:docMk/>
            <pc:sldMk cId="207251846" sldId="2147481294"/>
            <ac:spMk id="14" creationId="{E4219006-A81E-BFA6-E94A-CA42B670B233}"/>
          </ac:spMkLst>
        </pc:spChg>
      </pc:sldChg>
      <pc:sldChg chg="delSp modSp mod">
        <pc:chgData name="Julie Soerum" userId="5d6d9336-a87a-403f-b568-08cd7aaba360" providerId="ADAL" clId="{5A9EFD78-0FA4-41D7-981A-6E3009573333}" dt="2024-05-13T11:28:33.043" v="224" actId="20577"/>
        <pc:sldMkLst>
          <pc:docMk/>
          <pc:sldMk cId="122245133" sldId="2147481296"/>
        </pc:sldMkLst>
        <pc:spChg chg="mod">
          <ac:chgData name="Julie Soerum" userId="5d6d9336-a87a-403f-b568-08cd7aaba360" providerId="ADAL" clId="{5A9EFD78-0FA4-41D7-981A-6E3009573333}" dt="2024-05-13T11:27:50.783" v="222" actId="20577"/>
          <ac:spMkLst>
            <pc:docMk/>
            <pc:sldMk cId="122245133" sldId="2147481296"/>
            <ac:spMk id="14" creationId="{E4219006-A81E-BFA6-E94A-CA42B670B233}"/>
          </ac:spMkLst>
        </pc:spChg>
        <pc:spChg chg="mod">
          <ac:chgData name="Julie Soerum" userId="5d6d9336-a87a-403f-b568-08cd7aaba360" providerId="ADAL" clId="{5A9EFD78-0FA4-41D7-981A-6E3009573333}" dt="2024-05-13T11:28:33.043" v="224" actId="20577"/>
          <ac:spMkLst>
            <pc:docMk/>
            <pc:sldMk cId="122245133" sldId="2147481296"/>
            <ac:spMk id="15" creationId="{ADE39C95-756A-6DFA-7C51-E8899F758B77}"/>
          </ac:spMkLst>
        </pc:spChg>
        <pc:spChg chg="del">
          <ac:chgData name="Julie Soerum" userId="5d6d9336-a87a-403f-b568-08cd7aaba360" providerId="ADAL" clId="{5A9EFD78-0FA4-41D7-981A-6E3009573333}" dt="2024-05-13T11:27:56.634" v="223" actId="478"/>
          <ac:spMkLst>
            <pc:docMk/>
            <pc:sldMk cId="122245133" sldId="2147481296"/>
            <ac:spMk id="16" creationId="{56A62366-BB2E-846F-909F-AAE134CB43FA}"/>
          </ac:spMkLst>
        </pc:spChg>
      </pc:sldChg>
      <pc:sldChg chg="addSp modSp mod">
        <pc:chgData name="Julie Soerum" userId="5d6d9336-a87a-403f-b568-08cd7aaba360" providerId="ADAL" clId="{5A9EFD78-0FA4-41D7-981A-6E3009573333}" dt="2024-05-14T12:29:36.976" v="232" actId="1076"/>
        <pc:sldMkLst>
          <pc:docMk/>
          <pc:sldMk cId="2653034244" sldId="2147481297"/>
        </pc:sldMkLst>
        <pc:spChg chg="mod">
          <ac:chgData name="Julie Soerum" userId="5d6d9336-a87a-403f-b568-08cd7aaba360" providerId="ADAL" clId="{5A9EFD78-0FA4-41D7-981A-6E3009573333}" dt="2024-05-14T12:29:31.825" v="231" actId="1076"/>
          <ac:spMkLst>
            <pc:docMk/>
            <pc:sldMk cId="2653034244" sldId="2147481297"/>
            <ac:spMk id="4" creationId="{D479D79C-E131-A829-FE81-7882AA0E28BF}"/>
          </ac:spMkLst>
        </pc:spChg>
        <pc:spChg chg="mod">
          <ac:chgData name="Julie Soerum" userId="5d6d9336-a87a-403f-b568-08cd7aaba360" providerId="ADAL" clId="{5A9EFD78-0FA4-41D7-981A-6E3009573333}" dt="2024-05-14T12:29:36.976" v="232" actId="1076"/>
          <ac:spMkLst>
            <pc:docMk/>
            <pc:sldMk cId="2653034244" sldId="2147481297"/>
            <ac:spMk id="37" creationId="{6453A155-6DA6-91DD-F7EF-90E644391B26}"/>
          </ac:spMkLst>
        </pc:spChg>
        <pc:picChg chg="add mod">
          <ac:chgData name="Julie Soerum" userId="5d6d9336-a87a-403f-b568-08cd7aaba360" providerId="ADAL" clId="{5A9EFD78-0FA4-41D7-981A-6E3009573333}" dt="2024-05-14T12:29:26.702" v="229" actId="1076"/>
          <ac:picMkLst>
            <pc:docMk/>
            <pc:sldMk cId="2653034244" sldId="2147481297"/>
            <ac:picMk id="42" creationId="{4452EC2A-6AC1-6EE1-FBE8-6A081F0B1B93}"/>
          </ac:picMkLst>
        </pc:picChg>
      </pc:sldChg>
      <pc:sldChg chg="modSp mod">
        <pc:chgData name="Julie Soerum" userId="5d6d9336-a87a-403f-b568-08cd7aaba360" providerId="ADAL" clId="{5A9EFD78-0FA4-41D7-981A-6E3009573333}" dt="2024-05-15T05:44:05.858" v="261" actId="5793"/>
        <pc:sldMkLst>
          <pc:docMk/>
          <pc:sldMk cId="2680406986" sldId="2147481298"/>
        </pc:sldMkLst>
        <pc:spChg chg="mod">
          <ac:chgData name="Julie Soerum" userId="5d6d9336-a87a-403f-b568-08cd7aaba360" providerId="ADAL" clId="{5A9EFD78-0FA4-41D7-981A-6E3009573333}" dt="2024-05-15T05:44:05.858" v="261" actId="5793"/>
          <ac:spMkLst>
            <pc:docMk/>
            <pc:sldMk cId="2680406986" sldId="2147481298"/>
            <ac:spMk id="4" creationId="{E23ABAF0-C122-D4C1-1D14-737C19156635}"/>
          </ac:spMkLst>
        </pc:spChg>
      </pc:sldChg>
      <pc:sldChg chg="modSp mod">
        <pc:chgData name="Julie Soerum" userId="5d6d9336-a87a-403f-b568-08cd7aaba360" providerId="ADAL" clId="{5A9EFD78-0FA4-41D7-981A-6E3009573333}" dt="2024-05-15T08:21:13.895" v="262" actId="20577"/>
        <pc:sldMkLst>
          <pc:docMk/>
          <pc:sldMk cId="3821778134" sldId="2147481301"/>
        </pc:sldMkLst>
        <pc:spChg chg="mod">
          <ac:chgData name="Julie Soerum" userId="5d6d9336-a87a-403f-b568-08cd7aaba360" providerId="ADAL" clId="{5A9EFD78-0FA4-41D7-981A-6E3009573333}" dt="2024-05-15T08:21:13.895" v="262" actId="20577"/>
          <ac:spMkLst>
            <pc:docMk/>
            <pc:sldMk cId="3821778134" sldId="2147481301"/>
            <ac:spMk id="14" creationId="{E4219006-A81E-BFA6-E94A-CA42B670B233}"/>
          </ac:spMkLst>
        </pc:spChg>
      </pc:sldChg>
      <pc:sldChg chg="modSp">
        <pc:chgData name="Julie Soerum" userId="5d6d9336-a87a-403f-b568-08cd7aaba360" providerId="ADAL" clId="{5A9EFD78-0FA4-41D7-981A-6E3009573333}" dt="2024-05-13T11:10:26.801" v="170"/>
        <pc:sldMkLst>
          <pc:docMk/>
          <pc:sldMk cId="1769771439" sldId="2147481303"/>
        </pc:sldMkLst>
        <pc:spChg chg="mod">
          <ac:chgData name="Julie Soerum" userId="5d6d9336-a87a-403f-b568-08cd7aaba360" providerId="ADAL" clId="{5A9EFD78-0FA4-41D7-981A-6E3009573333}" dt="2024-05-13T11:10:26.801" v="170"/>
          <ac:spMkLst>
            <pc:docMk/>
            <pc:sldMk cId="1769771439" sldId="2147481303"/>
            <ac:spMk id="26" creationId="{4CB824AF-4B1A-4FD5-B629-1A4074BF6DF1}"/>
          </ac:spMkLst>
        </pc:spChg>
        <pc:spChg chg="mod">
          <ac:chgData name="Julie Soerum" userId="5d6d9336-a87a-403f-b568-08cd7aaba360" providerId="ADAL" clId="{5A9EFD78-0FA4-41D7-981A-6E3009573333}" dt="2024-05-13T11:10:26.801" v="170"/>
          <ac:spMkLst>
            <pc:docMk/>
            <pc:sldMk cId="1769771439" sldId="2147481303"/>
            <ac:spMk id="118" creationId="{F8B57C8E-7565-4D23-9CAD-3C3310DAD0DC}"/>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0T19:20:06.845"/>
    </inkml:context>
    <inkml:brush xml:id="br0">
      <inkml:brushProperty name="width" value="0.05" units="cm"/>
      <inkml:brushProperty name="height" value="0.05" units="cm"/>
      <inkml:brushProperty name="color" value="#008C3A"/>
    </inkml:brush>
  </inkml:definitions>
  <inkml:trace contextRef="#ctx0" brushRef="#br0">0 1 7578,'0'0'1600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05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050">
                <a:latin typeface="Arial" panose="020B0604020202020204" pitchFamily="34" charset="0"/>
                <a:cs typeface="Arial" panose="020B0604020202020204" pitchFamily="34" charset="0"/>
              </a:defRPr>
            </a:lvl1pPr>
          </a:lstStyle>
          <a:p>
            <a:fld id="{377487DA-082B-4712-87EF-A52F989376F6}" type="datetimeFigureOut">
              <a:rPr lang="en-US" smtClean="0"/>
              <a:pPr/>
              <a:t>5/14/2024</a:t>
            </a:fld>
            <a:endParaRPr lang="en-US"/>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054CEA7-A081-4B80-B0DE-E1334A21D6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9</a:t>
            </a:fld>
            <a:endParaRPr lang="en-US"/>
          </a:p>
        </p:txBody>
      </p:sp>
    </p:spTree>
    <p:extLst>
      <p:ext uri="{BB962C8B-B14F-4D97-AF65-F5344CB8AC3E}">
        <p14:creationId xmlns:p14="http://schemas.microsoft.com/office/powerpoint/2010/main" val="3744066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10</a:t>
            </a:fld>
            <a:endParaRPr lang="en-US"/>
          </a:p>
        </p:txBody>
      </p:sp>
    </p:spTree>
    <p:extLst>
      <p:ext uri="{BB962C8B-B14F-4D97-AF65-F5344CB8AC3E}">
        <p14:creationId xmlns:p14="http://schemas.microsoft.com/office/powerpoint/2010/main" val="269094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15</a:t>
            </a:fld>
            <a:endParaRPr lang="en-US"/>
          </a:p>
        </p:txBody>
      </p:sp>
    </p:spTree>
    <p:extLst>
      <p:ext uri="{BB962C8B-B14F-4D97-AF65-F5344CB8AC3E}">
        <p14:creationId xmlns:p14="http://schemas.microsoft.com/office/powerpoint/2010/main" val="1770140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endParaRPr lang="en-US" noProof="0" dirty="0"/>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Click to edit Presentation Headline.</a:t>
            </a:r>
            <a:br>
              <a:rPr lang="en-US" dirty="0"/>
            </a:br>
            <a:r>
              <a:rPr lang="en-US" dirty="0"/>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1C058C2C-3751-4F29-9251-1259F5945C51}" type="datetime1">
              <a:rPr lang="en-US" smtClean="0"/>
              <a:t>5/14/2024</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vi-VN"/>
              <a:t>KONFIDENSIELT</a:t>
            </a:r>
            <a:endParaRPr lang="en-US" dirty="0"/>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a:t>
            </a:r>
            <a:br>
              <a:rPr lang="en-US" noProof="0" dirty="0"/>
            </a:br>
            <a:r>
              <a:rPr lang="en-US" noProof="0" dirty="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86266BCD-D45F-45F0-B580-ECB23288E6AF}" type="datetime1">
              <a:rPr lang="en-US" smtClean="0"/>
              <a:t>5/14/2024</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vi-VN"/>
              <a:t>KONFIDENSIELT</a:t>
            </a:r>
            <a:endParaRPr lang="en-US" dirty="0"/>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485AE556-7C2E-4429-A481-A66B682205B2}" type="datetime1">
              <a:rPr lang="en-US" smtClean="0"/>
              <a:t>5/14/2024</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vi-VN"/>
              <a:t>KONFIDENSIELT</a:t>
            </a:r>
            <a:endParaRPr lang="en-US" dirty="0"/>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D454D6D6-F015-47D4-94B9-3261FC0DF03F}" type="datetime1">
              <a:rPr lang="en-US" smtClean="0"/>
              <a:t>5/14/2024</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C8F5090C-C59A-4214-BFF0-FAC9DA94E8E1}" type="datetime1">
              <a:rPr lang="en-US" smtClean="0"/>
              <a:t>5/14/2024</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D074CECD-F3C7-4172-8CA1-798C91E1116D}" type="datetime1">
              <a:rPr lang="en-US" smtClean="0"/>
              <a:t>5/14/2024</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endParaRPr lang="en-US" dirty="0"/>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FEB3268C-D698-4B13-8F1F-B7590F429B35}" type="datetime1">
              <a:rPr lang="en-US" smtClean="0"/>
              <a:t>5/14/2024</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vi-VN"/>
              <a:t>KONFIDENSIELT</a:t>
            </a:r>
            <a:endParaRPr lang="en-US" dirty="0"/>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3A10F0EE-1DC6-49CA-8B3A-62B0AB6F486A}" type="datetime1">
              <a:rPr lang="en-US" smtClean="0"/>
              <a:t>5/14/2024</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vi-VN"/>
              <a:t>KONFIDENSIELT</a:t>
            </a:r>
            <a:endParaRPr lang="en-US" dirty="0"/>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dirty="0"/>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Insert closing headline.</a:t>
            </a:r>
            <a:br>
              <a:rPr lang="en-US" dirty="0"/>
            </a:br>
            <a:r>
              <a:rPr lang="en-US" dirty="0"/>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308" t="9357" r="9482" b="37471"/>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New Slide</a:t>
            </a:r>
          </a:p>
          <a:p>
            <a:pPr defTabSz="914400"/>
            <a:endParaRPr lang="en-US" sz="800" b="0" dirty="0">
              <a:solidFill>
                <a:schemeClr val="tx1"/>
              </a:solidFill>
              <a:latin typeface="+mj-lt"/>
              <a:cs typeface="Arial" pitchFamily="34" charset="0"/>
            </a:endParaRPr>
          </a:p>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Layout </a:t>
            </a:r>
            <a:r>
              <a:rPr lang="en-US" sz="800" b="0" dirty="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CHARTS  </a:t>
            </a:r>
            <a:r>
              <a:rPr lang="en-US" sz="800" dirty="0">
                <a:solidFill>
                  <a:schemeClr val="tx1"/>
                </a:solidFill>
                <a:latin typeface="+mn-lt"/>
                <a:cs typeface="Arial" pitchFamily="34" charset="0"/>
              </a:rPr>
              <a:t>– 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dirty="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dirty="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dirty="0">
                <a:solidFill>
                  <a:srgbClr val="000000"/>
                </a:solidFill>
                <a:cs typeface="Arial" pitchFamily="34" charset="0"/>
              </a:rPr>
              <a:t>Headline: Roboto Bold, size 34</a:t>
            </a:r>
          </a:p>
          <a:p>
            <a:pPr defTabSz="914400">
              <a:spcAft>
                <a:spcPts val="400"/>
              </a:spcAft>
            </a:pPr>
            <a:r>
              <a:rPr lang="en-US" sz="800" dirty="0">
                <a:solidFill>
                  <a:srgbClr val="000000"/>
                </a:solidFill>
                <a:cs typeface="Arial" pitchFamily="34" charset="0"/>
              </a:rPr>
              <a:t>Sub-headline: Roboto Light, size 20</a:t>
            </a:r>
          </a:p>
          <a:p>
            <a:pPr defTabSz="914400">
              <a:spcAft>
                <a:spcPts val="400"/>
              </a:spcAft>
            </a:pPr>
            <a:r>
              <a:rPr lang="en-US" sz="800" dirty="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dirty="0">
                <a:solidFill>
                  <a:schemeClr val="tx1"/>
                </a:solidFill>
                <a:latin typeface="+mj-lt"/>
                <a:cs typeface="Arial" pitchFamily="34" charset="0"/>
              </a:rPr>
              <a:t>View  </a:t>
            </a:r>
            <a:r>
              <a:rPr lang="en-US" sz="800" b="0" dirty="0">
                <a:solidFill>
                  <a:schemeClr val="tx1"/>
                </a:solidFill>
                <a:latin typeface="+mj-lt"/>
                <a:cs typeface="Arial" pitchFamily="34" charset="0"/>
                <a:sym typeface="Wingdings 3"/>
              </a:rPr>
              <a:t> Guides</a:t>
            </a:r>
            <a:endParaRPr lang="en-US" sz="800" b="0" dirty="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dirty="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dirty="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9089ED8D-F269-4702-AD63-AE2CA72DC6E7}" type="datetime1">
              <a:rPr lang="en-US" smtClean="0"/>
              <a:t>5/14/2024</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vi-VN"/>
              <a:t>KONFIDENSIELT</a:t>
            </a:r>
            <a:endParaRPr lang="en-US" dirty="0"/>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dirty="0"/>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SMARTART </a:t>
            </a:r>
            <a:r>
              <a:rPr lang="en-US" sz="800" dirty="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Keep charts and SmartArt simple and minimalistic. </a:t>
            </a:r>
            <a:br>
              <a:rPr lang="en-US" sz="800" dirty="0">
                <a:solidFill>
                  <a:schemeClr val="tx1"/>
                </a:solidFill>
                <a:cs typeface="Arial" pitchFamily="34" charset="0"/>
              </a:rPr>
            </a:br>
            <a:endParaRPr lang="en-US" sz="800" dirty="0">
              <a:solidFill>
                <a:schemeClr val="tx1"/>
              </a:solidFill>
              <a:cs typeface="Arial" pitchFamily="34" charset="0"/>
            </a:endParaRPr>
          </a:p>
          <a:p>
            <a:pPr defTabSz="914400"/>
            <a:r>
              <a:rPr lang="en-US" sz="800" dirty="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dirty="0">
                <a:latin typeface="+mj-lt"/>
              </a:rPr>
              <a:t>Nilfisk presentation guidelines and tips</a:t>
            </a:r>
            <a:endParaRPr lang="en-US" sz="2800" dirty="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62F0711-9A22-4A44-AC36-3AF3F466E6EF}" type="datetime1">
              <a:rPr lang="en-US" smtClean="0"/>
              <a:t>5/14/2024</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vi-VN"/>
              <a:t>KONFIDENSIELT</a:t>
            </a:r>
            <a:endParaRPr lang="en-US" dirty="0"/>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5A4CF0E6-0513-46C6-ADE2-9E45C11228F2}" type="datetime1">
              <a:rPr lang="en-US" smtClean="0"/>
              <a:t>5/14/2024</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vi-VN"/>
              <a:t>KONFIDENSIELT</a:t>
            </a:r>
            <a:endParaRPr lang="en-US" dirty="0"/>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7CE16FE-9720-46A2-9C34-2D2B24BEC767}" type="datetime1">
              <a:rPr lang="en-US" smtClean="0"/>
              <a:t>5/14/2024</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vi-VN"/>
              <a:t>KONFIDENSIELT</a:t>
            </a:r>
            <a:endParaRPr lang="en-US" dirty="0"/>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dirty="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dirty="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C8D08C5D-D55D-4D9F-AACC-9AE7E3AA21E9}" type="datetime1">
              <a:rPr lang="en-US" smtClean="0"/>
              <a:t>5/14/2024</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vi-VN"/>
              <a:t>KONFIDENSIELT</a:t>
            </a:r>
            <a:endParaRPr lang="en-US" dirty="0"/>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76D3FFFD-2938-43FD-B328-EE4393176546}" type="datetime1">
              <a:rPr lang="en-US" smtClean="0"/>
              <a:t>5/14/2024</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663" imgH="659" progId="TCLayout.ActiveDocument.1">
                  <p:embed/>
                </p:oleObj>
              </mc:Choice>
              <mc:Fallback>
                <p:oleObj name="Diapositiva think-cell"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5622150A-CED7-40F7-B51C-936F92BE9900}" type="datetime1">
              <a:rPr lang="en-US" smtClean="0"/>
              <a:t>5/14/2024</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vi-VN"/>
              <a:t>KONFIDENSIELT</a:t>
            </a:r>
            <a:endParaRPr lang="en-US" dirty="0"/>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240B714F-DD63-49D1-8742-1751BD93D245}" type="datetime1">
              <a:rPr lang="en-US" smtClean="0"/>
              <a:t>5/14/2024</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vi-VN"/>
              <a:t>KONFIDENSIELT</a:t>
            </a:r>
            <a:endParaRPr lang="en-US" dirty="0"/>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36A29AB2-69BC-418F-9D89-5CE52DE1ACA6}" type="datetime1">
              <a:rPr lang="en-US" smtClean="0"/>
              <a:t>5/14/2024</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vi-VN"/>
              <a:t>KONFIDENSIELT</a:t>
            </a:r>
            <a:endParaRPr lang="en-US" dirty="0"/>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0"/>
            </p:custDataLst>
            <p:extLst>
              <p:ext uri="{D42A27DB-BD31-4B8C-83A1-F6EECF244321}">
                <p14:modId xmlns:p14="http://schemas.microsoft.com/office/powerpoint/2010/main" val="49793692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21" imgW="270" imgH="270" progId="TCLayout.ActiveDocument.1">
                  <p:embed/>
                </p:oleObj>
              </mc:Choice>
              <mc:Fallback>
                <p:oleObj name="Diapositiva think-cell" r:id="rId21" imgW="270" imgH="270" progId="TCLayout.ActiveDocument.1">
                  <p:embed/>
                  <p:pic>
                    <p:nvPicPr>
                      <p:cNvPr id="7" name="Object 6" hidden="1"/>
                      <p:cNvPicPr/>
                      <p:nvPr/>
                    </p:nvPicPr>
                    <p:blipFill>
                      <a:blip r:embed="rId22"/>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dirty="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7F3A9488-BD90-42EF-B990-365E24A2381E}" type="datetime1">
              <a:rPr lang="en-US" smtClean="0"/>
              <a:t>5/14/2024</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vi-VN"/>
              <a:t>KONFIDENSIELT</a:t>
            </a:r>
            <a:endParaRPr lang="en-US" dirty="0"/>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dirty="0"/>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652" r:id="rId8"/>
    <p:sldLayoutId id="2147483721" r:id="rId9"/>
    <p:sldLayoutId id="2147483724" r:id="rId10"/>
    <p:sldLayoutId id="2147483653" r:id="rId11"/>
    <p:sldLayoutId id="2147483723" r:id="rId12"/>
    <p:sldLayoutId id="2147483654" r:id="rId13"/>
    <p:sldLayoutId id="2147483732" r:id="rId14"/>
    <p:sldLayoutId id="2147483731" r:id="rId15"/>
    <p:sldLayoutId id="2147483728" r:id="rId16"/>
    <p:sldLayoutId id="2147483736" r:id="rId17"/>
    <p:sldLayoutId id="2147483720" r:id="rId18"/>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jpe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tiff"/><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9.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tiff"/><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2.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113.png"/><Relationship Id="rId26" Type="http://schemas.openxmlformats.org/officeDocument/2006/relationships/image" Target="../media/image121.png"/><Relationship Id="rId39" Type="http://schemas.openxmlformats.org/officeDocument/2006/relationships/image" Target="../media/image134.png"/><Relationship Id="rId21" Type="http://schemas.openxmlformats.org/officeDocument/2006/relationships/image" Target="../media/image116.png"/><Relationship Id="rId34" Type="http://schemas.openxmlformats.org/officeDocument/2006/relationships/image" Target="../media/image129.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5" Type="http://schemas.openxmlformats.org/officeDocument/2006/relationships/image" Target="../media/image120.png"/><Relationship Id="rId33" Type="http://schemas.openxmlformats.org/officeDocument/2006/relationships/image" Target="../media/image128.png"/><Relationship Id="rId38" Type="http://schemas.openxmlformats.org/officeDocument/2006/relationships/image" Target="../media/image133.png"/><Relationship Id="rId2" Type="http://schemas.openxmlformats.org/officeDocument/2006/relationships/image" Target="../media/image97.png"/><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png"/><Relationship Id="rId1" Type="http://schemas.openxmlformats.org/officeDocument/2006/relationships/slideLayout" Target="../slideLayouts/slideLayout9.xml"/><Relationship Id="rId6" Type="http://schemas.openxmlformats.org/officeDocument/2006/relationships/image" Target="../media/image101.png"/><Relationship Id="rId11" Type="http://schemas.openxmlformats.org/officeDocument/2006/relationships/image" Target="../media/image106.png"/><Relationship Id="rId24" Type="http://schemas.openxmlformats.org/officeDocument/2006/relationships/image" Target="../media/image119.png"/><Relationship Id="rId32" Type="http://schemas.openxmlformats.org/officeDocument/2006/relationships/image" Target="../media/image127.png"/><Relationship Id="rId37" Type="http://schemas.openxmlformats.org/officeDocument/2006/relationships/image" Target="../media/image132.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123.png"/><Relationship Id="rId36" Type="http://schemas.openxmlformats.org/officeDocument/2006/relationships/image" Target="../media/image131.jpeg"/><Relationship Id="rId10" Type="http://schemas.openxmlformats.org/officeDocument/2006/relationships/image" Target="../media/image105.png"/><Relationship Id="rId19" Type="http://schemas.openxmlformats.org/officeDocument/2006/relationships/image" Target="../media/image114.png"/><Relationship Id="rId31" Type="http://schemas.openxmlformats.org/officeDocument/2006/relationships/image" Target="../media/image126.png"/><Relationship Id="rId4" Type="http://schemas.openxmlformats.org/officeDocument/2006/relationships/image" Target="../media/image99.jpe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 Id="rId35" Type="http://schemas.openxmlformats.org/officeDocument/2006/relationships/image" Target="../media/image130.png"/><Relationship Id="rId8" Type="http://schemas.openxmlformats.org/officeDocument/2006/relationships/image" Target="../media/image103.png"/><Relationship Id="rId3"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9.png"/><Relationship Id="rId18" Type="http://schemas.openxmlformats.org/officeDocument/2006/relationships/image" Target="../media/image116.png"/><Relationship Id="rId3" Type="http://schemas.openxmlformats.org/officeDocument/2006/relationships/image" Target="../media/image117.png"/><Relationship Id="rId21" Type="http://schemas.openxmlformats.org/officeDocument/2006/relationships/image" Target="../media/image139.png"/><Relationship Id="rId7" Type="http://schemas.openxmlformats.org/officeDocument/2006/relationships/image" Target="../media/image110.png"/><Relationship Id="rId12" Type="http://schemas.openxmlformats.org/officeDocument/2006/relationships/image" Target="../media/image137.jpeg"/><Relationship Id="rId17" Type="http://schemas.openxmlformats.org/officeDocument/2006/relationships/image" Target="../media/image115.png"/><Relationship Id="rId25" Type="http://schemas.openxmlformats.org/officeDocument/2006/relationships/image" Target="../media/image143.png"/><Relationship Id="rId2" Type="http://schemas.openxmlformats.org/officeDocument/2006/relationships/image" Target="../media/image135.png"/><Relationship Id="rId16" Type="http://schemas.openxmlformats.org/officeDocument/2006/relationships/image" Target="../media/image114.png"/><Relationship Id="rId20" Type="http://schemas.openxmlformats.org/officeDocument/2006/relationships/image" Target="../media/image138.png"/><Relationship Id="rId1" Type="http://schemas.openxmlformats.org/officeDocument/2006/relationships/slideLayout" Target="../slideLayouts/slideLayout9.xml"/><Relationship Id="rId6" Type="http://schemas.openxmlformats.org/officeDocument/2006/relationships/image" Target="../media/image109.png"/><Relationship Id="rId11" Type="http://schemas.openxmlformats.org/officeDocument/2006/relationships/image" Target="../media/image92.png"/><Relationship Id="rId24" Type="http://schemas.openxmlformats.org/officeDocument/2006/relationships/image" Target="../media/image142.png"/><Relationship Id="rId5" Type="http://schemas.openxmlformats.org/officeDocument/2006/relationships/image" Target="../media/image108.png"/><Relationship Id="rId15" Type="http://schemas.openxmlformats.org/officeDocument/2006/relationships/image" Target="../media/image113.png"/><Relationship Id="rId23"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99.jpeg"/><Relationship Id="rId4" Type="http://schemas.openxmlformats.org/officeDocument/2006/relationships/image" Target="../media/image118.png"/><Relationship Id="rId9" Type="http://schemas.openxmlformats.org/officeDocument/2006/relationships/image" Target="../media/image112.png"/><Relationship Id="rId14" Type="http://schemas.openxmlformats.org/officeDocument/2006/relationships/image" Target="../media/image127.png"/><Relationship Id="rId22" Type="http://schemas.openxmlformats.org/officeDocument/2006/relationships/image" Target="../media/image140.png"/></Relationships>
</file>

<file path=ppt/slides/_rels/slide2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2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155.emf"/></Relationships>
</file>

<file path=ppt/slides/_rels/slide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8.png"/></Relationships>
</file>

<file path=ppt/slides/_rels/slide2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8.png"/></Relationships>
</file>

<file path=ppt/slides/_rels/slide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55.emf"/></Relationships>
</file>

<file path=ppt/slides/_rels/slide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8.xml"/><Relationship Id="rId5" Type="http://schemas.openxmlformats.org/officeDocument/2006/relationships/image" Target="../media/image167.png"/><Relationship Id="rId4" Type="http://schemas.openxmlformats.org/officeDocument/2006/relationships/image" Target="../media/image1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tiff"/><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7.tiff"/><Relationship Id="rId4" Type="http://schemas.microsoft.com/office/2007/relationships/hdphoto" Target="../media/hdphoto1.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1D26FC-380D-1982-D3D6-FE7B3AF6E490}"/>
              </a:ext>
            </a:extLst>
          </p:cNvPr>
          <p:cNvPicPr>
            <a:picLocks noChangeAspect="1"/>
          </p:cNvPicPr>
          <p:nvPr/>
        </p:nvPicPr>
        <p:blipFill>
          <a:blip r:embed="rId2" cstate="hqprint">
            <a:extLst>
              <a:ext uri="{28A0092B-C50C-407E-A947-70E740481C1C}">
                <a14:useLocalDpi xmlns:a14="http://schemas.microsoft.com/office/drawing/2010/main"/>
              </a:ext>
            </a:extLst>
          </a:blip>
          <a:srcRect t="11423" b="11423"/>
          <a:stretch/>
        </p:blipFill>
        <p:spPr>
          <a:xfrm>
            <a:off x="0" y="0"/>
            <a:ext cx="12191638" cy="6273798"/>
          </a:xfrm>
          <a:prstGeom prst="rect">
            <a:avLst/>
          </a:prstGeom>
        </p:spPr>
      </p:pic>
      <p:sp>
        <p:nvSpPr>
          <p:cNvPr id="6" name="Rectangle 5">
            <a:extLst>
              <a:ext uri="{FF2B5EF4-FFF2-40B4-BE49-F238E27FC236}">
                <a16:creationId xmlns:a16="http://schemas.microsoft.com/office/drawing/2014/main" id="{ED68D798-D85B-43F4-8D55-7E2F22C5781F}"/>
              </a:ext>
            </a:extLst>
          </p:cNvPr>
          <p:cNvSpPr/>
          <p:nvPr/>
        </p:nvSpPr>
        <p:spPr>
          <a:xfrm>
            <a:off x="0" y="-1"/>
            <a:ext cx="12192000" cy="6273799"/>
          </a:xfrm>
          <a:prstGeom prst="rect">
            <a:avLst/>
          </a:prstGeom>
          <a:gradFill>
            <a:gsLst>
              <a:gs pos="0">
                <a:schemeClr val="tx1">
                  <a:alpha val="90000"/>
                </a:schemeClr>
              </a:gs>
              <a:gs pos="64000">
                <a:srgbClr val="28313F">
                  <a:alpha val="25000"/>
                </a:srgbClr>
              </a:gs>
              <a:gs pos="100000">
                <a:schemeClr val="tx1">
                  <a:alpha val="76000"/>
                </a:schemeClr>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 name="Rectangle 10">
            <a:extLst>
              <a:ext uri="{FF2B5EF4-FFF2-40B4-BE49-F238E27FC236}">
                <a16:creationId xmlns:a16="http://schemas.microsoft.com/office/drawing/2014/main" id="{EEBE2C7F-4F8A-4D25-9DD8-FEBA0A3051B9}"/>
              </a:ext>
            </a:extLst>
          </p:cNvPr>
          <p:cNvSpPr/>
          <p:nvPr/>
        </p:nvSpPr>
        <p:spPr>
          <a:xfrm>
            <a:off x="0" y="0"/>
            <a:ext cx="12192000" cy="3543300"/>
          </a:xfrm>
          <a:prstGeom prst="rect">
            <a:avLst/>
          </a:prstGeom>
          <a:gradFill>
            <a:gsLst>
              <a:gs pos="0">
                <a:schemeClr val="tx1">
                  <a:alpha val="42000"/>
                </a:schemeClr>
              </a:gs>
              <a:gs pos="91000">
                <a:schemeClr val="tx1">
                  <a:alpha val="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 name="Title 2">
            <a:extLst>
              <a:ext uri="{FF2B5EF4-FFF2-40B4-BE49-F238E27FC236}">
                <a16:creationId xmlns:a16="http://schemas.microsoft.com/office/drawing/2014/main" id="{08F58484-5BC4-4866-93A0-0360B816257A}"/>
              </a:ext>
            </a:extLst>
          </p:cNvPr>
          <p:cNvSpPr>
            <a:spLocks noGrp="1"/>
          </p:cNvSpPr>
          <p:nvPr>
            <p:ph type="title"/>
          </p:nvPr>
        </p:nvSpPr>
        <p:spPr>
          <a:xfrm>
            <a:off x="479425" y="476250"/>
            <a:ext cx="11233150" cy="1169582"/>
          </a:xfrm>
        </p:spPr>
        <p:txBody>
          <a:bodyPr/>
          <a:lstStyle/>
          <a:p>
            <a:r>
              <a:rPr lang="en-US" sz="1800" b="0" dirty="0">
                <a:solidFill>
                  <a:schemeClr val="bg1"/>
                </a:solidFill>
                <a:latin typeface="Roboto" panose="02000000000000000000" pitchFamily="2" charset="0"/>
              </a:rPr>
              <a:t>VHS010-VHS011</a:t>
            </a:r>
            <a:br>
              <a:rPr lang="en-US" dirty="0">
                <a:solidFill>
                  <a:schemeClr val="bg1"/>
                </a:solidFill>
              </a:rPr>
            </a:br>
            <a:r>
              <a:rPr lang="en-US" dirty="0">
                <a:solidFill>
                  <a:schemeClr val="bg1"/>
                </a:solidFill>
              </a:rPr>
              <a:t>Mini-</a:t>
            </a:r>
            <a:r>
              <a:rPr lang="en-US" dirty="0" err="1">
                <a:solidFill>
                  <a:schemeClr val="bg1"/>
                </a:solidFill>
              </a:rPr>
              <a:t>industristøvsugere</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66939D6-6557-4237-898B-931BC890A7B3}"/>
                  </a:ext>
                </a:extLst>
              </p14:cNvPr>
              <p14:cNvContentPartPr/>
              <p14:nvPr/>
            </p14:nvContentPartPr>
            <p14:xfrm>
              <a:off x="-255960" y="1515154"/>
              <a:ext cx="360" cy="360"/>
            </p14:xfrm>
          </p:contentPart>
        </mc:Choice>
        <mc:Fallback xmlns="">
          <p:pic>
            <p:nvPicPr>
              <p:cNvPr id="4" name="Ink 3">
                <a:extLst>
                  <a:ext uri="{FF2B5EF4-FFF2-40B4-BE49-F238E27FC236}">
                    <a16:creationId xmlns:a16="http://schemas.microsoft.com/office/drawing/2014/main" id="{566939D6-6557-4237-898B-931BC890A7B3}"/>
                  </a:ext>
                </a:extLst>
              </p:cNvPr>
              <p:cNvPicPr/>
              <p:nvPr/>
            </p:nvPicPr>
            <p:blipFill>
              <a:blip r:embed="rId4"/>
              <a:stretch>
                <a:fillRect/>
              </a:stretch>
            </p:blipFill>
            <p:spPr>
              <a:xfrm>
                <a:off x="-264960" y="1506514"/>
                <a:ext cx="18000" cy="18000"/>
              </a:xfrm>
              <a:prstGeom prst="rect">
                <a:avLst/>
              </a:prstGeom>
            </p:spPr>
          </p:pic>
        </mc:Fallback>
      </mc:AlternateContent>
    </p:spTree>
    <p:extLst>
      <p:ext uri="{BB962C8B-B14F-4D97-AF65-F5344CB8AC3E}">
        <p14:creationId xmlns:p14="http://schemas.microsoft.com/office/powerpoint/2010/main" val="54063834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BBCFC5B-D7E8-D9EA-2E37-64817C79D9C9}"/>
              </a:ext>
            </a:extLst>
          </p:cNvPr>
          <p:cNvSpPr>
            <a:spLocks noGrp="1"/>
          </p:cNvSpPr>
          <p:nvPr>
            <p:ph sz="quarter" idx="23"/>
          </p:nvPr>
        </p:nvSpPr>
        <p:spPr>
          <a:xfrm>
            <a:off x="3361796" y="1434164"/>
            <a:ext cx="2586038" cy="4603109"/>
          </a:xfrm>
        </p:spPr>
        <p:txBody>
          <a:bodyPr lIns="72000" tIns="2194560" rIns="182880"/>
          <a:lstStyle/>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Sluttprodukt pakket i direkte kontakt med emballasjen</a:t>
            </a:r>
          </a:p>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Jobb som skal utføres for VHS011 LC Z22: rengjøring av pakkelinjer i trange rom</a:t>
            </a:r>
          </a:p>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Rengjøring av transportbånd og pakkemaskin</a:t>
            </a:r>
          </a:p>
        </p:txBody>
      </p:sp>
      <p:sp>
        <p:nvSpPr>
          <p:cNvPr id="14" name="Content Placeholder 13">
            <a:extLst>
              <a:ext uri="{FF2B5EF4-FFF2-40B4-BE49-F238E27FC236}">
                <a16:creationId xmlns:a16="http://schemas.microsoft.com/office/drawing/2014/main" id="{A6579999-FD25-9378-B44C-77E9C7BDA49D}"/>
              </a:ext>
            </a:extLst>
          </p:cNvPr>
          <p:cNvSpPr>
            <a:spLocks noGrp="1"/>
          </p:cNvSpPr>
          <p:nvPr>
            <p:ph sz="quarter" idx="27"/>
          </p:nvPr>
        </p:nvSpPr>
        <p:spPr>
          <a:xfrm>
            <a:off x="9126537" y="1434164"/>
            <a:ext cx="2586038" cy="4603109"/>
          </a:xfrm>
        </p:spPr>
        <p:txBody>
          <a:bodyPr lIns="72000" tIns="2194560" rIns="182880"/>
          <a:lstStyle/>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Sluttprodukt pakket i direkte kontakt med emballasjen</a:t>
            </a:r>
          </a:p>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Jobb som skal utføres for VHS011 LC ACD: rengjøring av pakkelinjer i trange rom</a:t>
            </a:r>
          </a:p>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Rengjøring av transportbånd og pakkemaskin</a:t>
            </a:r>
          </a:p>
        </p:txBody>
      </p:sp>
      <p:sp>
        <p:nvSpPr>
          <p:cNvPr id="9" name="Content Placeholder 8">
            <a:extLst>
              <a:ext uri="{FF2B5EF4-FFF2-40B4-BE49-F238E27FC236}">
                <a16:creationId xmlns:a16="http://schemas.microsoft.com/office/drawing/2014/main" id="{124B920A-F5ED-2F19-FAEA-E8A2BEEF8708}"/>
              </a:ext>
            </a:extLst>
          </p:cNvPr>
          <p:cNvSpPr>
            <a:spLocks noGrp="1"/>
          </p:cNvSpPr>
          <p:nvPr>
            <p:ph sz="quarter" idx="18"/>
          </p:nvPr>
        </p:nvSpPr>
        <p:spPr>
          <a:xfrm>
            <a:off x="479425" y="1434164"/>
            <a:ext cx="2586038" cy="4603109"/>
          </a:xfrm>
        </p:spPr>
        <p:txBody>
          <a:bodyPr lIns="72000" tIns="2194560" rIns="182880"/>
          <a:lstStyle/>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Sluttprodukt pakket i direkte kontakt med emballasjen</a:t>
            </a:r>
          </a:p>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Jobb som skal utføres for VHS011 LC Z22: gulvrengjøring</a:t>
            </a:r>
          </a:p>
        </p:txBody>
      </p:sp>
      <p:sp>
        <p:nvSpPr>
          <p:cNvPr id="12" name="Content Placeholder 11">
            <a:extLst>
              <a:ext uri="{FF2B5EF4-FFF2-40B4-BE49-F238E27FC236}">
                <a16:creationId xmlns:a16="http://schemas.microsoft.com/office/drawing/2014/main" id="{A0543E58-8E9B-0041-0C7C-855A05BE5A2D}"/>
              </a:ext>
            </a:extLst>
          </p:cNvPr>
          <p:cNvSpPr>
            <a:spLocks noGrp="1"/>
          </p:cNvSpPr>
          <p:nvPr>
            <p:ph sz="quarter" idx="25"/>
          </p:nvPr>
        </p:nvSpPr>
        <p:spPr>
          <a:xfrm>
            <a:off x="6244167" y="1434164"/>
            <a:ext cx="2586038" cy="4603109"/>
          </a:xfrm>
        </p:spPr>
        <p:txBody>
          <a:bodyPr lIns="72000" tIns="2194560" rIns="182880"/>
          <a:lstStyle/>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Sluttprodukt pakket i direkte kontakt med emballasjen</a:t>
            </a:r>
          </a:p>
          <a:p>
            <a:pPr marL="263525" indent="-171450">
              <a:lnSpc>
                <a:spcPct val="120000"/>
              </a:lnSpc>
              <a:spcBef>
                <a:spcPts val="0"/>
              </a:spcBef>
              <a:defRPr/>
            </a:pPr>
            <a:r>
              <a:rPr lang="nb" sz="1000">
                <a:solidFill>
                  <a:srgbClr val="28313F"/>
                </a:solidFill>
                <a:latin typeface="Roboto Light" panose="02000000000000000000" pitchFamily="2" charset="0"/>
                <a:ea typeface="Roboto Bold" panose="02000000000000000000" pitchFamily="2" charset="0"/>
              </a:rPr>
              <a:t>Jobb som skal utføres for VHS011 LC ACD: gulvrengjøring</a:t>
            </a:r>
          </a:p>
        </p:txBody>
      </p:sp>
      <p:pic>
        <p:nvPicPr>
          <p:cNvPr id="3" name="Immagine 1">
            <a:extLst>
              <a:ext uri="{FF2B5EF4-FFF2-40B4-BE49-F238E27FC236}">
                <a16:creationId xmlns:a16="http://schemas.microsoft.com/office/drawing/2014/main" id="{5486EF7B-AD90-34C6-4C2C-857D854FB75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217" b="7217"/>
          <a:stretch/>
        </p:blipFill>
        <p:spPr>
          <a:xfrm>
            <a:off x="479329" y="1431925"/>
            <a:ext cx="2586134" cy="1475874"/>
          </a:xfrm>
          <a:prstGeom prst="rect">
            <a:avLst/>
          </a:prstGeom>
        </p:spPr>
      </p:pic>
      <p:pic>
        <p:nvPicPr>
          <p:cNvPr id="8" name="Immagine 21">
            <a:extLst>
              <a:ext uri="{FF2B5EF4-FFF2-40B4-BE49-F238E27FC236}">
                <a16:creationId xmlns:a16="http://schemas.microsoft.com/office/drawing/2014/main" id="{E7E835B0-F998-2CCC-F9BF-9E44A21BD75D}"/>
              </a:ext>
            </a:extLst>
          </p:cNvPr>
          <p:cNvPicPr>
            <a:picLocks noChangeAspect="1"/>
          </p:cNvPicPr>
          <p:nvPr/>
        </p:nvPicPr>
        <p:blipFill rotWithShape="1">
          <a:blip r:embed="rId4"/>
          <a:srcRect t="2638" b="2638"/>
          <a:stretch/>
        </p:blipFill>
        <p:spPr>
          <a:xfrm>
            <a:off x="3366186" y="1434164"/>
            <a:ext cx="2579935" cy="1469087"/>
          </a:xfrm>
          <a:prstGeom prst="rect">
            <a:avLst/>
          </a:prstGeom>
        </p:spPr>
      </p:pic>
      <p:pic>
        <p:nvPicPr>
          <p:cNvPr id="11" name="Immagine 34">
            <a:extLst>
              <a:ext uri="{FF2B5EF4-FFF2-40B4-BE49-F238E27FC236}">
                <a16:creationId xmlns:a16="http://schemas.microsoft.com/office/drawing/2014/main" id="{A50B0263-9E61-344D-A762-979D4B4785D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82" t="6348" r="889" b="354"/>
          <a:stretch/>
        </p:blipFill>
        <p:spPr>
          <a:xfrm>
            <a:off x="6242453" y="1431925"/>
            <a:ext cx="2587752" cy="1475874"/>
          </a:xfrm>
          <a:prstGeom prst="rect">
            <a:avLst/>
          </a:prstGeom>
        </p:spPr>
      </p:pic>
      <p:pic>
        <p:nvPicPr>
          <p:cNvPr id="13" name="Immagine 46">
            <a:extLst>
              <a:ext uri="{FF2B5EF4-FFF2-40B4-BE49-F238E27FC236}">
                <a16:creationId xmlns:a16="http://schemas.microsoft.com/office/drawing/2014/main" id="{B29DB51C-A9F0-464E-DAA7-DF02116F6AF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386" b="3386"/>
          <a:stretch/>
        </p:blipFill>
        <p:spPr>
          <a:xfrm>
            <a:off x="9135511" y="1431925"/>
            <a:ext cx="2592241" cy="1475875"/>
          </a:xfrm>
          <a:prstGeom prst="rect">
            <a:avLst/>
          </a:prstGeom>
        </p:spPr>
      </p:pic>
      <p:sp>
        <p:nvSpPr>
          <p:cNvPr id="7" name="Text Placeholder 6">
            <a:extLst>
              <a:ext uri="{FF2B5EF4-FFF2-40B4-BE49-F238E27FC236}">
                <a16:creationId xmlns:a16="http://schemas.microsoft.com/office/drawing/2014/main" id="{C81B4971-9BF9-39AB-FFEE-69FFBC5C4A01}"/>
              </a:ext>
            </a:extLst>
          </p:cNvPr>
          <p:cNvSpPr>
            <a:spLocks noGrp="1"/>
          </p:cNvSpPr>
          <p:nvPr>
            <p:ph type="body" sz="quarter" idx="13"/>
          </p:nvPr>
        </p:nvSpPr>
        <p:spPr>
          <a:xfrm>
            <a:off x="479425" y="2910539"/>
            <a:ext cx="2586038" cy="775354"/>
          </a:xfrm>
        </p:spPr>
        <p:txBody>
          <a:bodyPr lIns="180000" tIns="108000" rIns="180000"/>
          <a:lstStyle/>
          <a:p>
            <a:pPr algn="l" defTabSz="1349375" rtl="0">
              <a:lnSpc>
                <a:spcPct val="120000"/>
              </a:lnSpc>
              <a:spcBef>
                <a:spcPts val="0"/>
              </a:spcBef>
              <a:tabLst>
                <a:tab pos="263525" algn="l"/>
              </a:tabLst>
              <a:defRPr/>
            </a:pPr>
            <a:r>
              <a:rPr lang="nb" sz="1100" b="1" i="0" u="none" baseline="0">
                <a:solidFill>
                  <a:srgbClr val="38AFD9"/>
                </a:solidFill>
                <a:latin typeface="Segoe MDL2 Assets" panose="050A0102010101010101" pitchFamily="18" charset="0"/>
              </a:rPr>
              <a:t> </a:t>
            </a:r>
            <a:r>
              <a:rPr lang="nb" sz="1100" b="0" i="0" u="none" baseline="0">
                <a:solidFill>
                  <a:srgbClr val="38AFD9"/>
                </a:solidFill>
                <a:latin typeface="Roboto Bold"/>
              </a:rPr>
              <a:t>	</a:t>
            </a:r>
            <a:r>
              <a:rPr lang="nb" sz="1100" b="1" i="0" u="none" baseline="0">
                <a:solidFill>
                  <a:srgbClr val="38AFD9"/>
                </a:solidFill>
                <a:latin typeface="Roboto Bold"/>
              </a:rPr>
              <a:t>Primæremballasje </a:t>
            </a:r>
            <a:br>
              <a:rPr lang="nb" sz="1100">
                <a:solidFill>
                  <a:srgbClr val="38AFD9"/>
                </a:solidFill>
                <a:latin typeface="Roboto Bold"/>
              </a:rPr>
            </a:br>
            <a:r>
              <a:rPr lang="nb" sz="1100" b="0" i="0" u="none" baseline="0">
                <a:solidFill>
                  <a:srgbClr val="38AFD9"/>
                </a:solidFill>
                <a:latin typeface="Roboto Bold"/>
              </a:rPr>
              <a:t>	</a:t>
            </a:r>
            <a:r>
              <a:rPr lang="nb" sz="1100" b="1" i="0" u="none" baseline="0">
                <a:solidFill>
                  <a:srgbClr val="38AFD9"/>
                </a:solidFill>
                <a:latin typeface="Roboto Bold"/>
              </a:rPr>
              <a:t>klassifisert sone</a:t>
            </a:r>
          </a:p>
        </p:txBody>
      </p:sp>
      <p:sp>
        <p:nvSpPr>
          <p:cNvPr id="4" name="Footer Placeholder 3">
            <a:extLst>
              <a:ext uri="{FF2B5EF4-FFF2-40B4-BE49-F238E27FC236}">
                <a16:creationId xmlns:a16="http://schemas.microsoft.com/office/drawing/2014/main" id="{DAD23597-D01F-EE17-9E73-408368DF130C}"/>
              </a:ext>
            </a:extLst>
          </p:cNvPr>
          <p:cNvSpPr>
            <a:spLocks noGrp="1"/>
          </p:cNvSpPr>
          <p:nvPr>
            <p:ph type="ftr" sz="quarter" idx="30"/>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DC65ECBA-F317-A48D-27DF-51F07A786FE0}"/>
              </a:ext>
            </a:extLst>
          </p:cNvPr>
          <p:cNvSpPr>
            <a:spLocks noGrp="1"/>
          </p:cNvSpPr>
          <p:nvPr>
            <p:ph type="sldNum" sz="quarter" idx="31"/>
          </p:nvPr>
        </p:nvSpPr>
        <p:spPr/>
        <p:txBody>
          <a:bodyPr/>
          <a:lstStyle/>
          <a:p>
            <a:fld id="{6C385236-B7BA-4938-9EA6-6DEC8CA653D7}" type="slidenum">
              <a:rPr lang="en-US" smtClean="0"/>
              <a:pPr/>
              <a:t>10</a:t>
            </a:fld>
            <a:endParaRPr lang="en-US"/>
          </a:p>
        </p:txBody>
      </p:sp>
      <p:sp>
        <p:nvSpPr>
          <p:cNvPr id="31" name="Text Placeholder 6">
            <a:extLst>
              <a:ext uri="{FF2B5EF4-FFF2-40B4-BE49-F238E27FC236}">
                <a16:creationId xmlns:a16="http://schemas.microsoft.com/office/drawing/2014/main" id="{A41F32CA-5A8C-2F73-2267-DFBC1EEE80F4}"/>
              </a:ext>
            </a:extLst>
          </p:cNvPr>
          <p:cNvSpPr txBox="1">
            <a:spLocks/>
          </p:cNvSpPr>
          <p:nvPr/>
        </p:nvSpPr>
        <p:spPr>
          <a:xfrm>
            <a:off x="3361795" y="2910539"/>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l" defTabSz="1349375" rtl="0">
              <a:lnSpc>
                <a:spcPct val="120000"/>
              </a:lnSpc>
              <a:spcBef>
                <a:spcPts val="0"/>
              </a:spcBef>
              <a:tabLst>
                <a:tab pos="263525" algn="l"/>
              </a:tabLst>
              <a:defRPr/>
            </a:pPr>
            <a:r>
              <a:rPr lang="nb" sz="1100" b="1" i="0" u="none" baseline="0">
                <a:solidFill>
                  <a:srgbClr val="38AFD9"/>
                </a:solidFill>
                <a:latin typeface="Segoe MDL2 Assets" panose="050A0102010101010101" pitchFamily="18" charset="0"/>
              </a:rPr>
              <a:t> </a:t>
            </a:r>
            <a:r>
              <a:rPr lang="nb" sz="1100" b="0" i="0" u="none" baseline="0">
                <a:solidFill>
                  <a:srgbClr val="38AFD9"/>
                </a:solidFill>
                <a:latin typeface="Roboto Bold"/>
              </a:rPr>
              <a:t>	</a:t>
            </a:r>
            <a:r>
              <a:rPr lang="nb" sz="1100" b="1" i="0" u="none" baseline="0">
                <a:solidFill>
                  <a:srgbClr val="38AFD9"/>
                </a:solidFill>
                <a:latin typeface="Roboto Bold"/>
              </a:rPr>
              <a:t>Primæremballasje</a:t>
            </a:r>
            <a:endParaRPr lang="nb" sz="1200">
              <a:solidFill>
                <a:srgbClr val="F47358"/>
              </a:solidFill>
              <a:latin typeface="Roboto Bold"/>
            </a:endParaRPr>
          </a:p>
        </p:txBody>
      </p:sp>
      <p:sp>
        <p:nvSpPr>
          <p:cNvPr id="32" name="Text Placeholder 6">
            <a:extLst>
              <a:ext uri="{FF2B5EF4-FFF2-40B4-BE49-F238E27FC236}">
                <a16:creationId xmlns:a16="http://schemas.microsoft.com/office/drawing/2014/main" id="{3B21AF14-D13F-ABAF-3A24-A1594E719EBF}"/>
              </a:ext>
            </a:extLst>
          </p:cNvPr>
          <p:cNvSpPr txBox="1">
            <a:spLocks/>
          </p:cNvSpPr>
          <p:nvPr/>
        </p:nvSpPr>
        <p:spPr>
          <a:xfrm>
            <a:off x="6240259" y="2910539"/>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l" defTabSz="1349375" rtl="0">
              <a:lnSpc>
                <a:spcPct val="120000"/>
              </a:lnSpc>
              <a:spcBef>
                <a:spcPts val="0"/>
              </a:spcBef>
              <a:tabLst>
                <a:tab pos="263525" algn="l"/>
              </a:tabLst>
              <a:defRPr/>
            </a:pPr>
            <a:r>
              <a:rPr lang="nb" sz="1100" b="1" i="0" u="none" baseline="0">
                <a:solidFill>
                  <a:srgbClr val="38AFD9"/>
                </a:solidFill>
                <a:latin typeface="Segoe MDL2 Assets" panose="050A0102010101010101" pitchFamily="18" charset="0"/>
              </a:rPr>
              <a:t> </a:t>
            </a:r>
            <a:r>
              <a:rPr lang="nb" sz="1100" b="0" i="0" u="none" baseline="0">
                <a:solidFill>
                  <a:srgbClr val="38AFD9"/>
                </a:solidFill>
                <a:latin typeface="Roboto Bold"/>
              </a:rPr>
              <a:t>	</a:t>
            </a:r>
            <a:r>
              <a:rPr lang="nb" sz="1100" b="1" i="0" u="none" baseline="0">
                <a:solidFill>
                  <a:srgbClr val="38AFD9"/>
                </a:solidFill>
                <a:latin typeface="Roboto Bold"/>
              </a:rPr>
              <a:t>Primæremballasje</a:t>
            </a:r>
            <a:endParaRPr lang="nb" sz="1200" dirty="0">
              <a:solidFill>
                <a:srgbClr val="F47358"/>
              </a:solidFill>
              <a:latin typeface="Roboto Bold"/>
            </a:endParaRPr>
          </a:p>
        </p:txBody>
      </p:sp>
      <p:sp>
        <p:nvSpPr>
          <p:cNvPr id="33" name="Text Placeholder 6">
            <a:extLst>
              <a:ext uri="{FF2B5EF4-FFF2-40B4-BE49-F238E27FC236}">
                <a16:creationId xmlns:a16="http://schemas.microsoft.com/office/drawing/2014/main" id="{96681025-9403-407C-EEE5-3A4E471BBBDB}"/>
              </a:ext>
            </a:extLst>
          </p:cNvPr>
          <p:cNvSpPr txBox="1">
            <a:spLocks/>
          </p:cNvSpPr>
          <p:nvPr/>
        </p:nvSpPr>
        <p:spPr>
          <a:xfrm>
            <a:off x="9126537" y="2910539"/>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l" defTabSz="1349375" rtl="0">
              <a:lnSpc>
                <a:spcPct val="120000"/>
              </a:lnSpc>
              <a:spcBef>
                <a:spcPts val="0"/>
              </a:spcBef>
              <a:tabLst>
                <a:tab pos="263525" algn="l"/>
              </a:tabLst>
              <a:defRPr/>
            </a:pPr>
            <a:r>
              <a:rPr lang="nb" sz="1100" b="1" i="0" u="none" baseline="0">
                <a:solidFill>
                  <a:srgbClr val="38AFD9"/>
                </a:solidFill>
                <a:latin typeface="Segoe MDL2 Assets" panose="050A0102010101010101" pitchFamily="18" charset="0"/>
              </a:rPr>
              <a:t> </a:t>
            </a:r>
            <a:r>
              <a:rPr lang="nb" sz="1100" b="0" i="0" u="none" baseline="0">
                <a:solidFill>
                  <a:srgbClr val="38AFD9"/>
                </a:solidFill>
                <a:latin typeface="Roboto Bold"/>
              </a:rPr>
              <a:t>	</a:t>
            </a:r>
            <a:r>
              <a:rPr lang="nb" sz="1100" b="1" i="0" u="none" baseline="0">
                <a:solidFill>
                  <a:srgbClr val="38AFD9"/>
                </a:solidFill>
                <a:latin typeface="Roboto Bold"/>
              </a:rPr>
              <a:t>Primæremballasje </a:t>
            </a:r>
            <a:br>
              <a:rPr lang="nb" sz="1100">
                <a:solidFill>
                  <a:srgbClr val="38AFD9"/>
                </a:solidFill>
                <a:latin typeface="Roboto Bold"/>
              </a:rPr>
            </a:br>
            <a:r>
              <a:rPr lang="nb" sz="1100" b="0" i="0" u="none" baseline="0">
                <a:solidFill>
                  <a:srgbClr val="38AFD9"/>
                </a:solidFill>
                <a:latin typeface="Roboto Bold"/>
              </a:rPr>
              <a:t>	</a:t>
            </a:r>
            <a:r>
              <a:rPr lang="nb" sz="1100" b="1" i="0" u="none" baseline="0">
                <a:solidFill>
                  <a:srgbClr val="38AFD9"/>
                </a:solidFill>
                <a:latin typeface="Roboto Bold"/>
              </a:rPr>
              <a:t>ikke-klassifisert sone</a:t>
            </a:r>
          </a:p>
        </p:txBody>
      </p:sp>
      <p:grpSp>
        <p:nvGrpSpPr>
          <p:cNvPr id="27" name="Group 26">
            <a:extLst>
              <a:ext uri="{FF2B5EF4-FFF2-40B4-BE49-F238E27FC236}">
                <a16:creationId xmlns:a16="http://schemas.microsoft.com/office/drawing/2014/main" id="{BD1A2E1E-AF36-0616-9C8D-AD8FF288A65C}"/>
              </a:ext>
            </a:extLst>
          </p:cNvPr>
          <p:cNvGrpSpPr/>
          <p:nvPr/>
        </p:nvGrpSpPr>
        <p:grpSpPr>
          <a:xfrm>
            <a:off x="625721" y="5603875"/>
            <a:ext cx="1660040" cy="275957"/>
            <a:chOff x="473321" y="5514975"/>
            <a:chExt cx="1660040" cy="275957"/>
          </a:xfrm>
        </p:grpSpPr>
        <p:pic>
          <p:nvPicPr>
            <p:cNvPr id="15" name="Immagine 51">
              <a:extLst>
                <a:ext uri="{FF2B5EF4-FFF2-40B4-BE49-F238E27FC236}">
                  <a16:creationId xmlns:a16="http://schemas.microsoft.com/office/drawing/2014/main" id="{74DD36B9-3D76-0D64-D44F-7889129F4B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3321" y="5514975"/>
              <a:ext cx="340056" cy="275957"/>
            </a:xfrm>
            <a:prstGeom prst="rect">
              <a:avLst/>
            </a:prstGeom>
          </p:spPr>
        </p:pic>
        <p:sp>
          <p:nvSpPr>
            <p:cNvPr id="16" name="CasellaDiTesto 55">
              <a:extLst>
                <a:ext uri="{FF2B5EF4-FFF2-40B4-BE49-F238E27FC236}">
                  <a16:creationId xmlns:a16="http://schemas.microsoft.com/office/drawing/2014/main" id="{EFA5B69F-2321-E93A-0D90-2E5D3D06D174}"/>
                </a:ext>
              </a:extLst>
            </p:cNvPr>
            <p:cNvSpPr txBox="1"/>
            <p:nvPr/>
          </p:nvSpPr>
          <p:spPr>
            <a:xfrm>
              <a:off x="806357" y="5522148"/>
              <a:ext cx="1327004" cy="261610"/>
            </a:xfrm>
            <a:prstGeom prst="rect">
              <a:avLst/>
            </a:prstGeom>
            <a:noFill/>
          </p:spPr>
          <p:txBody>
            <a:bodyPr wrap="square">
              <a:spAutoFit/>
            </a:bodyPr>
            <a:lstStyle/>
            <a:p>
              <a:pPr algn="l" rtl="0"/>
              <a:r>
                <a:rPr lang="nb" sz="1100" b="1" i="0" u="none" baseline="0">
                  <a:solidFill>
                    <a:schemeClr val="accent6"/>
                  </a:solidFill>
                  <a:latin typeface="+mj-lt"/>
                </a:rPr>
                <a:t>Klassifisert sone</a:t>
              </a:r>
              <a:endParaRPr lang="nb" sz="1100" dirty="0">
                <a:solidFill>
                  <a:schemeClr val="accent6"/>
                </a:solidFill>
              </a:endParaRPr>
            </a:p>
          </p:txBody>
        </p:sp>
      </p:grpSp>
      <p:grpSp>
        <p:nvGrpSpPr>
          <p:cNvPr id="17" name="Group 16">
            <a:extLst>
              <a:ext uri="{FF2B5EF4-FFF2-40B4-BE49-F238E27FC236}">
                <a16:creationId xmlns:a16="http://schemas.microsoft.com/office/drawing/2014/main" id="{504D0176-3B3E-6113-5D70-7C9E71C32A5F}"/>
              </a:ext>
            </a:extLst>
          </p:cNvPr>
          <p:cNvGrpSpPr/>
          <p:nvPr/>
        </p:nvGrpSpPr>
        <p:grpSpPr>
          <a:xfrm>
            <a:off x="6402752" y="5618221"/>
            <a:ext cx="1863376" cy="261610"/>
            <a:chOff x="6358364" y="4187157"/>
            <a:chExt cx="1863376" cy="261610"/>
          </a:xfrm>
        </p:grpSpPr>
        <p:pic>
          <p:nvPicPr>
            <p:cNvPr id="18" name="Picture 34">
              <a:extLst>
                <a:ext uri="{FF2B5EF4-FFF2-40B4-BE49-F238E27FC236}">
                  <a16:creationId xmlns:a16="http://schemas.microsoft.com/office/drawing/2014/main" id="{DEF93514-508D-FBC3-8A3A-A8D9109529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58364" y="4212297"/>
              <a:ext cx="556786" cy="195922"/>
            </a:xfrm>
            <a:prstGeom prst="rect">
              <a:avLst/>
            </a:prstGeom>
            <a:ln>
              <a:noFill/>
            </a:ln>
            <a:effectLst/>
          </p:spPr>
        </p:pic>
        <p:sp>
          <p:nvSpPr>
            <p:cNvPr id="20" name="CasellaDiTesto 60">
              <a:extLst>
                <a:ext uri="{FF2B5EF4-FFF2-40B4-BE49-F238E27FC236}">
                  <a16:creationId xmlns:a16="http://schemas.microsoft.com/office/drawing/2014/main" id="{576A665A-ABC4-A5D6-6317-78B0A6850E30}"/>
                </a:ext>
              </a:extLst>
            </p:cNvPr>
            <p:cNvSpPr txBox="1"/>
            <p:nvPr/>
          </p:nvSpPr>
          <p:spPr>
            <a:xfrm>
              <a:off x="6915150" y="4187157"/>
              <a:ext cx="1306590" cy="261610"/>
            </a:xfrm>
            <a:prstGeom prst="rect">
              <a:avLst/>
            </a:prstGeom>
            <a:noFill/>
          </p:spPr>
          <p:txBody>
            <a:bodyPr wrap="square">
              <a:spAutoFit/>
            </a:bodyPr>
            <a:lstStyle/>
            <a:p>
              <a:pPr algn="l" rtl="0"/>
              <a:r>
                <a:rPr lang="nb" sz="1100" b="1" i="0" u="none" baseline="0">
                  <a:solidFill>
                    <a:schemeClr val="accent3"/>
                  </a:solidFill>
                  <a:latin typeface="+mj-lt"/>
                </a:rPr>
                <a:t>Brennbart støv</a:t>
              </a:r>
              <a:endParaRPr lang="nb" sz="1100" b="1" dirty="0">
                <a:solidFill>
                  <a:schemeClr val="accent3"/>
                </a:solidFill>
                <a:latin typeface="+mj-lt"/>
              </a:endParaRPr>
            </a:p>
          </p:txBody>
        </p:sp>
      </p:grpSp>
      <p:grpSp>
        <p:nvGrpSpPr>
          <p:cNvPr id="24" name="Group 23">
            <a:extLst>
              <a:ext uri="{FF2B5EF4-FFF2-40B4-BE49-F238E27FC236}">
                <a16:creationId xmlns:a16="http://schemas.microsoft.com/office/drawing/2014/main" id="{394BD110-74B5-7143-39CE-350C84ADEC37}"/>
              </a:ext>
            </a:extLst>
          </p:cNvPr>
          <p:cNvGrpSpPr/>
          <p:nvPr/>
        </p:nvGrpSpPr>
        <p:grpSpPr>
          <a:xfrm>
            <a:off x="9287911" y="5618221"/>
            <a:ext cx="1863376" cy="261610"/>
            <a:chOff x="6358364" y="4187157"/>
            <a:chExt cx="1863376" cy="261610"/>
          </a:xfrm>
        </p:grpSpPr>
        <p:pic>
          <p:nvPicPr>
            <p:cNvPr id="25" name="Picture 34">
              <a:extLst>
                <a:ext uri="{FF2B5EF4-FFF2-40B4-BE49-F238E27FC236}">
                  <a16:creationId xmlns:a16="http://schemas.microsoft.com/office/drawing/2014/main" id="{34426A72-5E05-5A69-5D52-438499EF65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58364" y="4212297"/>
              <a:ext cx="556786" cy="195922"/>
            </a:xfrm>
            <a:prstGeom prst="rect">
              <a:avLst/>
            </a:prstGeom>
            <a:ln>
              <a:noFill/>
            </a:ln>
            <a:effectLst/>
          </p:spPr>
        </p:pic>
        <p:sp>
          <p:nvSpPr>
            <p:cNvPr id="26" name="CasellaDiTesto 60">
              <a:extLst>
                <a:ext uri="{FF2B5EF4-FFF2-40B4-BE49-F238E27FC236}">
                  <a16:creationId xmlns:a16="http://schemas.microsoft.com/office/drawing/2014/main" id="{1B285C8B-9190-A759-2CAA-F935E01C9C4E}"/>
                </a:ext>
              </a:extLst>
            </p:cNvPr>
            <p:cNvSpPr txBox="1"/>
            <p:nvPr/>
          </p:nvSpPr>
          <p:spPr>
            <a:xfrm>
              <a:off x="6915150" y="4187157"/>
              <a:ext cx="1306590" cy="261610"/>
            </a:xfrm>
            <a:prstGeom prst="rect">
              <a:avLst/>
            </a:prstGeom>
            <a:noFill/>
          </p:spPr>
          <p:txBody>
            <a:bodyPr wrap="square">
              <a:spAutoFit/>
            </a:bodyPr>
            <a:lstStyle/>
            <a:p>
              <a:pPr algn="l" rtl="0"/>
              <a:r>
                <a:rPr lang="nb" sz="1100" b="1" i="0" u="none" baseline="0">
                  <a:solidFill>
                    <a:schemeClr val="accent3"/>
                  </a:solidFill>
                  <a:latin typeface="+mj-lt"/>
                </a:rPr>
                <a:t>Brennbart støv</a:t>
              </a:r>
              <a:endParaRPr lang="nb" sz="1100" b="1" dirty="0">
                <a:solidFill>
                  <a:schemeClr val="accent3"/>
                </a:solidFill>
                <a:latin typeface="+mj-lt"/>
              </a:endParaRPr>
            </a:p>
          </p:txBody>
        </p:sp>
      </p:grpSp>
      <p:grpSp>
        <p:nvGrpSpPr>
          <p:cNvPr id="28" name="Group 27">
            <a:extLst>
              <a:ext uri="{FF2B5EF4-FFF2-40B4-BE49-F238E27FC236}">
                <a16:creationId xmlns:a16="http://schemas.microsoft.com/office/drawing/2014/main" id="{A507F476-23AD-4037-6A0D-8043C88D2666}"/>
              </a:ext>
            </a:extLst>
          </p:cNvPr>
          <p:cNvGrpSpPr/>
          <p:nvPr/>
        </p:nvGrpSpPr>
        <p:grpSpPr>
          <a:xfrm>
            <a:off x="3518586" y="5603875"/>
            <a:ext cx="1660040" cy="275957"/>
            <a:chOff x="473321" y="5514975"/>
            <a:chExt cx="1660040" cy="275957"/>
          </a:xfrm>
        </p:grpSpPr>
        <p:pic>
          <p:nvPicPr>
            <p:cNvPr id="29" name="Immagine 51">
              <a:extLst>
                <a:ext uri="{FF2B5EF4-FFF2-40B4-BE49-F238E27FC236}">
                  <a16:creationId xmlns:a16="http://schemas.microsoft.com/office/drawing/2014/main" id="{1CF8F1EA-CD8E-CB83-F87A-8312E1923C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3321" y="5514975"/>
              <a:ext cx="340056" cy="275957"/>
            </a:xfrm>
            <a:prstGeom prst="rect">
              <a:avLst/>
            </a:prstGeom>
          </p:spPr>
        </p:pic>
        <p:sp>
          <p:nvSpPr>
            <p:cNvPr id="30" name="CasellaDiTesto 55">
              <a:extLst>
                <a:ext uri="{FF2B5EF4-FFF2-40B4-BE49-F238E27FC236}">
                  <a16:creationId xmlns:a16="http://schemas.microsoft.com/office/drawing/2014/main" id="{6EB656F7-80FA-E14C-7B5A-C074D57D9A4C}"/>
                </a:ext>
              </a:extLst>
            </p:cNvPr>
            <p:cNvSpPr txBox="1"/>
            <p:nvPr/>
          </p:nvSpPr>
          <p:spPr>
            <a:xfrm>
              <a:off x="806357" y="5522148"/>
              <a:ext cx="1327004" cy="261610"/>
            </a:xfrm>
            <a:prstGeom prst="rect">
              <a:avLst/>
            </a:prstGeom>
            <a:noFill/>
          </p:spPr>
          <p:txBody>
            <a:bodyPr wrap="square">
              <a:spAutoFit/>
            </a:bodyPr>
            <a:lstStyle/>
            <a:p>
              <a:pPr algn="l" rtl="0"/>
              <a:r>
                <a:rPr lang="nb" sz="1100" b="1" i="0" u="none" baseline="0">
                  <a:solidFill>
                    <a:schemeClr val="accent6"/>
                  </a:solidFill>
                  <a:latin typeface="+mj-lt"/>
                </a:rPr>
                <a:t>Klassifisert sone</a:t>
              </a:r>
              <a:endParaRPr lang="nb" sz="1100" dirty="0">
                <a:solidFill>
                  <a:schemeClr val="accent6"/>
                </a:solidFill>
              </a:endParaRPr>
            </a:p>
          </p:txBody>
        </p:sp>
      </p:grpSp>
      <p:sp>
        <p:nvSpPr>
          <p:cNvPr id="36" name="Title 5">
            <a:extLst>
              <a:ext uri="{FF2B5EF4-FFF2-40B4-BE49-F238E27FC236}">
                <a16:creationId xmlns:a16="http://schemas.microsoft.com/office/drawing/2014/main" id="{93DF0EB6-30E1-C4CF-6F6E-D10F1E82F908}"/>
              </a:ext>
            </a:extLst>
          </p:cNvPr>
          <p:cNvSpPr>
            <a:spLocks noGrp="1"/>
          </p:cNvSpPr>
          <p:nvPr>
            <p:ph type="title"/>
          </p:nvPr>
        </p:nvSpPr>
        <p:spPr>
          <a:xfrm>
            <a:off x="479424" y="494490"/>
            <a:ext cx="8847455" cy="388013"/>
          </a:xfrm>
        </p:spPr>
        <p:txBody>
          <a:bodyPr/>
          <a:lstStyle/>
          <a:p>
            <a:r>
              <a:rPr lang="nb" b="1" i="0" u="none" baseline="0"/>
              <a:t>Fokus på bruk i næringsmiddelindustri</a:t>
            </a:r>
            <a:endParaRPr lang="en-US"/>
          </a:p>
        </p:txBody>
      </p:sp>
      <p:sp>
        <p:nvSpPr>
          <p:cNvPr id="37" name="Text Placeholder 7">
            <a:extLst>
              <a:ext uri="{FF2B5EF4-FFF2-40B4-BE49-F238E27FC236}">
                <a16:creationId xmlns:a16="http://schemas.microsoft.com/office/drawing/2014/main" id="{A8038F7E-D8DE-3123-933F-02916C7EB9C5}"/>
              </a:ext>
            </a:extLst>
          </p:cNvPr>
          <p:cNvSpPr txBox="1">
            <a:spLocks/>
          </p:cNvSpPr>
          <p:nvPr/>
        </p:nvSpPr>
        <p:spPr>
          <a:xfrm>
            <a:off x="475521" y="873877"/>
            <a:ext cx="11235102" cy="376456"/>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l" rtl="0"/>
            <a:r>
              <a:rPr lang="nb" b="0" i="0" u="none" baseline="0"/>
              <a:t>Jobber som skal utføres / relevante områder</a:t>
            </a:r>
            <a:endParaRPr lang="nb" dirty="0"/>
          </a:p>
        </p:txBody>
      </p:sp>
      <p:grpSp>
        <p:nvGrpSpPr>
          <p:cNvPr id="38" name="Group 37">
            <a:extLst>
              <a:ext uri="{FF2B5EF4-FFF2-40B4-BE49-F238E27FC236}">
                <a16:creationId xmlns:a16="http://schemas.microsoft.com/office/drawing/2014/main" id="{E3489E9E-2B09-E8CF-729B-85744BB6F220}"/>
              </a:ext>
            </a:extLst>
          </p:cNvPr>
          <p:cNvGrpSpPr/>
          <p:nvPr/>
        </p:nvGrpSpPr>
        <p:grpSpPr>
          <a:xfrm>
            <a:off x="11078038" y="494490"/>
            <a:ext cx="648000" cy="648000"/>
            <a:chOff x="5400128" y="2125855"/>
            <a:chExt cx="597389" cy="597389"/>
          </a:xfrm>
        </p:grpSpPr>
        <p:sp>
          <p:nvSpPr>
            <p:cNvPr id="39" name="Oval 38">
              <a:extLst>
                <a:ext uri="{FF2B5EF4-FFF2-40B4-BE49-F238E27FC236}">
                  <a16:creationId xmlns:a16="http://schemas.microsoft.com/office/drawing/2014/main" id="{7EB25B69-9044-ECED-B0BC-B3C747DB0E69}"/>
                </a:ext>
              </a:extLst>
            </p:cNvPr>
            <p:cNvSpPr/>
            <p:nvPr/>
          </p:nvSpPr>
          <p:spPr>
            <a:xfrm>
              <a:off x="5400128" y="2125855"/>
              <a:ext cx="597389" cy="59738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0" name="Graphic 39">
              <a:extLst>
                <a:ext uri="{FF2B5EF4-FFF2-40B4-BE49-F238E27FC236}">
                  <a16:creationId xmlns:a16="http://schemas.microsoft.com/office/drawing/2014/main" id="{F4028040-FBE8-878C-102F-5FBF181E53F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45938" y="2247637"/>
              <a:ext cx="305768" cy="266734"/>
            </a:xfrm>
            <a:prstGeom prst="rect">
              <a:avLst/>
            </a:prstGeom>
          </p:spPr>
        </p:pic>
      </p:grpSp>
    </p:spTree>
    <p:extLst>
      <p:ext uri="{BB962C8B-B14F-4D97-AF65-F5344CB8AC3E}">
        <p14:creationId xmlns:p14="http://schemas.microsoft.com/office/powerpoint/2010/main" val="3324306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800E614-70DA-1AE6-8F68-2EAC6B26C4BE}"/>
              </a:ext>
            </a:extLst>
          </p:cNvPr>
          <p:cNvSpPr>
            <a:spLocks noGrp="1"/>
          </p:cNvSpPr>
          <p:nvPr>
            <p:ph type="ctrTitle"/>
          </p:nvPr>
        </p:nvSpPr>
        <p:spPr/>
        <p:txBody>
          <a:bodyPr/>
          <a:lstStyle/>
          <a:p>
            <a:r>
              <a:rPr lang="en-US"/>
              <a:t>3</a:t>
            </a:r>
          </a:p>
        </p:txBody>
      </p:sp>
      <p:sp>
        <p:nvSpPr>
          <p:cNvPr id="15" name="Text Placeholder 14">
            <a:extLst>
              <a:ext uri="{FF2B5EF4-FFF2-40B4-BE49-F238E27FC236}">
                <a16:creationId xmlns:a16="http://schemas.microsoft.com/office/drawing/2014/main" id="{AD1394FA-8571-55D1-E503-5D2100327D00}"/>
              </a:ext>
            </a:extLst>
          </p:cNvPr>
          <p:cNvSpPr>
            <a:spLocks noGrp="1"/>
          </p:cNvSpPr>
          <p:nvPr>
            <p:ph type="body" sz="quarter" idx="13"/>
          </p:nvPr>
        </p:nvSpPr>
        <p:spPr/>
        <p:txBody>
          <a:bodyPr/>
          <a:lstStyle/>
          <a:p>
            <a:pPr algn="l" rtl="0"/>
            <a:r>
              <a:rPr lang="nb" dirty="0"/>
              <a:t>E</a:t>
            </a:r>
            <a:r>
              <a:rPr lang="nb" b="0" i="0" u="none" baseline="0" dirty="0"/>
              <a:t>genskaper og fordeler </a:t>
            </a:r>
          </a:p>
          <a:p>
            <a:endParaRPr lang="en-US" dirty="0"/>
          </a:p>
        </p:txBody>
      </p:sp>
      <p:sp>
        <p:nvSpPr>
          <p:cNvPr id="10" name="Footer Placeholder 9">
            <a:extLst>
              <a:ext uri="{FF2B5EF4-FFF2-40B4-BE49-F238E27FC236}">
                <a16:creationId xmlns:a16="http://schemas.microsoft.com/office/drawing/2014/main" id="{A3C408A6-FD7A-B037-8ADA-1A961D973C17}"/>
              </a:ext>
            </a:extLst>
          </p:cNvPr>
          <p:cNvSpPr>
            <a:spLocks noGrp="1"/>
          </p:cNvSpPr>
          <p:nvPr>
            <p:ph type="ftr" sz="quarter" idx="15"/>
          </p:nvPr>
        </p:nvSpPr>
        <p:spPr/>
        <p:txBody>
          <a:bodyPr/>
          <a:lstStyle/>
          <a:p>
            <a:pPr algn="l"/>
            <a:r>
              <a:rPr lang="vi-VN"/>
              <a:t>KONFIDENSIELT</a:t>
            </a:r>
            <a:endParaRPr lang="en-US" dirty="0"/>
          </a:p>
        </p:txBody>
      </p:sp>
      <p:sp>
        <p:nvSpPr>
          <p:cNvPr id="11" name="Slide Number Placeholder 10">
            <a:extLst>
              <a:ext uri="{FF2B5EF4-FFF2-40B4-BE49-F238E27FC236}">
                <a16:creationId xmlns:a16="http://schemas.microsoft.com/office/drawing/2014/main" id="{D551360D-ED07-B0FA-F1CF-B0ADF54A1002}"/>
              </a:ext>
            </a:extLst>
          </p:cNvPr>
          <p:cNvSpPr>
            <a:spLocks noGrp="1"/>
          </p:cNvSpPr>
          <p:nvPr>
            <p:ph type="sldNum" sz="quarter" idx="16"/>
          </p:nvPr>
        </p:nvSpPr>
        <p:spPr/>
        <p:txBody>
          <a:bodyPr/>
          <a:lstStyle/>
          <a:p>
            <a:fld id="{6C385236-B7BA-4938-9EA6-6DEC8CA653D7}" type="slidenum">
              <a:rPr lang="en-US" smtClean="0"/>
              <a:pPr/>
              <a:t>11</a:t>
            </a:fld>
            <a:endParaRPr lang="en-US"/>
          </a:p>
        </p:txBody>
      </p:sp>
    </p:spTree>
    <p:extLst>
      <p:ext uri="{BB962C8B-B14F-4D97-AF65-F5344CB8AC3E}">
        <p14:creationId xmlns:p14="http://schemas.microsoft.com/office/powerpoint/2010/main" val="15613688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297F854-0790-3437-2A66-A7AEDAE2F6F0}"/>
              </a:ext>
            </a:extLst>
          </p:cNvPr>
          <p:cNvSpPr/>
          <p:nvPr/>
        </p:nvSpPr>
        <p:spPr>
          <a:xfrm>
            <a:off x="8569757" y="0"/>
            <a:ext cx="3653993"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2" name="Immagine 116">
            <a:extLst>
              <a:ext uri="{FF2B5EF4-FFF2-40B4-BE49-F238E27FC236}">
                <a16:creationId xmlns:a16="http://schemas.microsoft.com/office/drawing/2014/main" id="{2C132CD0-5120-8AE1-434C-3FE030D4607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721" b="47117"/>
          <a:stretch/>
        </p:blipFill>
        <p:spPr>
          <a:xfrm>
            <a:off x="8554128" y="4441236"/>
            <a:ext cx="2240811" cy="1830542"/>
          </a:xfrm>
          <a:prstGeom prst="rect">
            <a:avLst/>
          </a:prstGeom>
        </p:spPr>
      </p:pic>
      <p:sp>
        <p:nvSpPr>
          <p:cNvPr id="9" name="Text Placeholder 8">
            <a:extLst>
              <a:ext uri="{FF2B5EF4-FFF2-40B4-BE49-F238E27FC236}">
                <a16:creationId xmlns:a16="http://schemas.microsoft.com/office/drawing/2014/main" id="{7A069F36-0ECE-4449-5823-9A6459251027}"/>
              </a:ext>
            </a:extLst>
          </p:cNvPr>
          <p:cNvSpPr>
            <a:spLocks noGrp="1"/>
          </p:cNvSpPr>
          <p:nvPr>
            <p:ph type="body" sz="quarter" idx="14"/>
          </p:nvPr>
        </p:nvSpPr>
        <p:spPr/>
        <p:txBody>
          <a:bodyPr/>
          <a:lstStyle/>
          <a:p>
            <a:r>
              <a:rPr lang="en-US"/>
              <a:t>VHS011 Z22 EXA / C2D2</a:t>
            </a:r>
          </a:p>
          <a:p>
            <a:endParaRPr lang="en-US"/>
          </a:p>
        </p:txBody>
      </p:sp>
      <p:sp>
        <p:nvSpPr>
          <p:cNvPr id="7" name="Title 6">
            <a:extLst>
              <a:ext uri="{FF2B5EF4-FFF2-40B4-BE49-F238E27FC236}">
                <a16:creationId xmlns:a16="http://schemas.microsoft.com/office/drawing/2014/main" id="{9F29DE9E-357C-4AC4-1132-D8B55C4026F1}"/>
              </a:ext>
            </a:extLst>
          </p:cNvPr>
          <p:cNvSpPr>
            <a:spLocks noGrp="1"/>
          </p:cNvSpPr>
          <p:nvPr>
            <p:ph type="title"/>
          </p:nvPr>
        </p:nvSpPr>
        <p:spPr/>
        <p:txBody>
          <a:bodyPr/>
          <a:lstStyle/>
          <a:p>
            <a:r>
              <a:rPr lang="nb" b="1" i="0" u="none" baseline="0"/>
              <a:t>Nøkkelegenskaper og design</a:t>
            </a:r>
            <a:endParaRPr lang="en-US"/>
          </a:p>
        </p:txBody>
      </p:sp>
      <p:sp>
        <p:nvSpPr>
          <p:cNvPr id="4" name="Footer Placeholder 3">
            <a:extLst>
              <a:ext uri="{FF2B5EF4-FFF2-40B4-BE49-F238E27FC236}">
                <a16:creationId xmlns:a16="http://schemas.microsoft.com/office/drawing/2014/main" id="{672950DB-5800-BF60-59A7-C02B4F557D1E}"/>
              </a:ext>
            </a:extLst>
          </p:cNvPr>
          <p:cNvSpPr>
            <a:spLocks noGrp="1"/>
          </p:cNvSpPr>
          <p:nvPr>
            <p:ph type="ftr" sz="quarter" idx="16"/>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73997439-FCED-FE1F-BD98-DD00637C02B7}"/>
              </a:ext>
            </a:extLst>
          </p:cNvPr>
          <p:cNvSpPr>
            <a:spLocks noGrp="1"/>
          </p:cNvSpPr>
          <p:nvPr>
            <p:ph type="sldNum" sz="quarter" idx="17"/>
          </p:nvPr>
        </p:nvSpPr>
        <p:spPr/>
        <p:txBody>
          <a:bodyPr/>
          <a:lstStyle/>
          <a:p>
            <a:fld id="{6C385236-B7BA-4938-9EA6-6DEC8CA653D7}" type="slidenum">
              <a:rPr lang="en-US" smtClean="0"/>
              <a:pPr/>
              <a:t>12</a:t>
            </a:fld>
            <a:endParaRPr lang="en-US"/>
          </a:p>
        </p:txBody>
      </p:sp>
      <p:pic>
        <p:nvPicPr>
          <p:cNvPr id="11" name="Picture 10">
            <a:extLst>
              <a:ext uri="{FF2B5EF4-FFF2-40B4-BE49-F238E27FC236}">
                <a16:creationId xmlns:a16="http://schemas.microsoft.com/office/drawing/2014/main" id="{C4A544BA-1B46-661A-B700-E5092778F73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43251" y="839688"/>
            <a:ext cx="2772936" cy="5689379"/>
          </a:xfrm>
          <a:prstGeom prst="rect">
            <a:avLst/>
          </a:prstGeom>
        </p:spPr>
      </p:pic>
      <p:sp>
        <p:nvSpPr>
          <p:cNvPr id="12" name="Rectangle 11">
            <a:extLst>
              <a:ext uri="{FF2B5EF4-FFF2-40B4-BE49-F238E27FC236}">
                <a16:creationId xmlns:a16="http://schemas.microsoft.com/office/drawing/2014/main" id="{C93DB031-D64E-8EAD-261B-B6C3861CEEC6}"/>
              </a:ext>
            </a:extLst>
          </p:cNvPr>
          <p:cNvSpPr/>
          <p:nvPr/>
        </p:nvSpPr>
        <p:spPr>
          <a:xfrm>
            <a:off x="479423" y="1439742"/>
            <a:ext cx="2326408" cy="483081"/>
          </a:xfrm>
          <a:prstGeom prst="rect">
            <a:avLst/>
          </a:prstGeom>
        </p:spPr>
        <p:txBody>
          <a:bodyPr wrap="square" lIns="0" tIns="0" rIns="0" bIns="91440">
            <a:spAutoFit/>
          </a:bodyPr>
          <a:lstStyle/>
          <a:p>
            <a:pPr algn="l" rtl="0">
              <a:lnSpc>
                <a:spcPct val="120000"/>
              </a:lnSpc>
            </a:pPr>
            <a:r>
              <a:rPr lang="nb" sz="1100" b="0" i="0" u="none" baseline="0"/>
              <a:t>Vakuumåler for konstant overvåking av ytelse og filtreringseffektivitet</a:t>
            </a:r>
          </a:p>
        </p:txBody>
      </p:sp>
      <p:sp>
        <p:nvSpPr>
          <p:cNvPr id="25" name="Rectangle 24">
            <a:extLst>
              <a:ext uri="{FF2B5EF4-FFF2-40B4-BE49-F238E27FC236}">
                <a16:creationId xmlns:a16="http://schemas.microsoft.com/office/drawing/2014/main" id="{08B97BA7-51E7-2099-AF08-192D4669682B}"/>
              </a:ext>
            </a:extLst>
          </p:cNvPr>
          <p:cNvSpPr/>
          <p:nvPr/>
        </p:nvSpPr>
        <p:spPr>
          <a:xfrm>
            <a:off x="479422" y="2267335"/>
            <a:ext cx="3003556" cy="483081"/>
          </a:xfrm>
          <a:prstGeom prst="rect">
            <a:avLst/>
          </a:prstGeom>
        </p:spPr>
        <p:txBody>
          <a:bodyPr wrap="square" lIns="0" tIns="0" rIns="0" bIns="91440">
            <a:spAutoFit/>
          </a:bodyPr>
          <a:lstStyle/>
          <a:p>
            <a:pPr algn="l" rtl="0">
              <a:lnSpc>
                <a:spcPct val="120000"/>
              </a:lnSpc>
            </a:pPr>
            <a:r>
              <a:rPr lang="nb-NO" sz="1100" b="0" i="0" u="none" baseline="0" dirty="0"/>
              <a:t>PullClean</a:t>
            </a:r>
            <a:r>
              <a:rPr lang="nb" sz="1100" b="0" i="0" u="none" baseline="0" dirty="0"/>
              <a:t> filterrengjøringssystem, </a:t>
            </a:r>
            <a:br>
              <a:rPr lang="nb" sz="1100" b="0" i="0" u="none" baseline="0" dirty="0"/>
            </a:br>
            <a:r>
              <a:rPr lang="nb" sz="1100" b="0" i="0" u="none" baseline="0" dirty="0"/>
              <a:t>enkel og effektiv betjening</a:t>
            </a:r>
          </a:p>
        </p:txBody>
      </p:sp>
      <p:sp>
        <p:nvSpPr>
          <p:cNvPr id="36" name="Rectangle 35">
            <a:extLst>
              <a:ext uri="{FF2B5EF4-FFF2-40B4-BE49-F238E27FC236}">
                <a16:creationId xmlns:a16="http://schemas.microsoft.com/office/drawing/2014/main" id="{D998A648-00F5-CFE4-F05D-ED8E8755E54B}"/>
              </a:ext>
            </a:extLst>
          </p:cNvPr>
          <p:cNvSpPr/>
          <p:nvPr/>
        </p:nvSpPr>
        <p:spPr>
          <a:xfrm>
            <a:off x="479422" y="3094928"/>
            <a:ext cx="3240807" cy="686213"/>
          </a:xfrm>
          <a:prstGeom prst="rect">
            <a:avLst/>
          </a:prstGeom>
        </p:spPr>
        <p:txBody>
          <a:bodyPr wrap="square" lIns="0" tIns="0" rIns="0" bIns="91440">
            <a:spAutoFit/>
          </a:bodyPr>
          <a:lstStyle/>
          <a:p>
            <a:pPr algn="l" rtl="0">
              <a:lnSpc>
                <a:spcPct val="120000"/>
              </a:lnSpc>
            </a:pPr>
            <a:r>
              <a:rPr lang="nb" sz="1100" b="0" i="0" u="none" baseline="0"/>
              <a:t>Høyeffektive filtre: M-klasse (som standard); </a:t>
            </a:r>
            <a:br>
              <a:rPr lang="nb" sz="1100"/>
            </a:br>
            <a:r>
              <a:rPr lang="nb" sz="1100" b="0" i="0" u="none" baseline="0"/>
              <a:t>PTFE eller HEPA 14 oppstrømsfilter 99,995 % </a:t>
            </a:r>
            <a:br>
              <a:rPr lang="nb" sz="1100" b="0" i="0" u="none" baseline="0"/>
            </a:br>
            <a:r>
              <a:rPr lang="nb" sz="1100" b="0" i="0" u="none" baseline="0"/>
              <a:t>0,1–0,2 mikron (som tilvalg), alle filtre er antistatiske</a:t>
            </a:r>
          </a:p>
        </p:txBody>
      </p:sp>
      <p:sp>
        <p:nvSpPr>
          <p:cNvPr id="38" name="Rectangle 37">
            <a:extLst>
              <a:ext uri="{FF2B5EF4-FFF2-40B4-BE49-F238E27FC236}">
                <a16:creationId xmlns:a16="http://schemas.microsoft.com/office/drawing/2014/main" id="{80764611-337F-9EF3-4A28-7506ED623C20}"/>
              </a:ext>
            </a:extLst>
          </p:cNvPr>
          <p:cNvSpPr/>
          <p:nvPr/>
        </p:nvSpPr>
        <p:spPr>
          <a:xfrm>
            <a:off x="479422" y="4125653"/>
            <a:ext cx="2689663" cy="483081"/>
          </a:xfrm>
          <a:prstGeom prst="rect">
            <a:avLst/>
          </a:prstGeom>
        </p:spPr>
        <p:txBody>
          <a:bodyPr wrap="square" lIns="0" tIns="0" rIns="0" bIns="91440">
            <a:spAutoFit/>
          </a:bodyPr>
          <a:lstStyle/>
          <a:p>
            <a:pPr algn="l" rtl="0">
              <a:lnSpc>
                <a:spcPct val="120000"/>
              </a:lnSpc>
            </a:pPr>
            <a:r>
              <a:rPr lang="nb" sz="1100" b="0" i="0" u="none" baseline="0"/>
              <a:t>Sikker og feilsikker tilkobling for sertifisert ATEX-tilbehør Ø40 EXA</a:t>
            </a:r>
          </a:p>
        </p:txBody>
      </p:sp>
      <p:sp>
        <p:nvSpPr>
          <p:cNvPr id="40" name="Rectangle 39">
            <a:extLst>
              <a:ext uri="{FF2B5EF4-FFF2-40B4-BE49-F238E27FC236}">
                <a16:creationId xmlns:a16="http://schemas.microsoft.com/office/drawing/2014/main" id="{87CA2174-E7B8-E7DC-2946-BEF34AF16B4F}"/>
              </a:ext>
            </a:extLst>
          </p:cNvPr>
          <p:cNvSpPr/>
          <p:nvPr/>
        </p:nvSpPr>
        <p:spPr>
          <a:xfrm>
            <a:off x="479422" y="4953246"/>
            <a:ext cx="2501773" cy="483081"/>
          </a:xfrm>
          <a:prstGeom prst="rect">
            <a:avLst/>
          </a:prstGeom>
        </p:spPr>
        <p:txBody>
          <a:bodyPr wrap="square" lIns="0" tIns="0" rIns="0" bIns="91440">
            <a:spAutoFit/>
          </a:bodyPr>
          <a:lstStyle/>
          <a:p>
            <a:pPr algn="l" rtl="0">
              <a:lnSpc>
                <a:spcPct val="120000"/>
              </a:lnSpc>
            </a:pPr>
            <a:r>
              <a:rPr lang="nb" sz="1100" b="0" i="0" u="none" baseline="0"/>
              <a:t>15 l avtakbar beholder AISI304, lett å vaske takket være avtakbar hjulaksling </a:t>
            </a:r>
          </a:p>
        </p:txBody>
      </p:sp>
      <p:sp>
        <p:nvSpPr>
          <p:cNvPr id="47" name="Rectangle 46">
            <a:extLst>
              <a:ext uri="{FF2B5EF4-FFF2-40B4-BE49-F238E27FC236}">
                <a16:creationId xmlns:a16="http://schemas.microsoft.com/office/drawing/2014/main" id="{4C6567FA-7D24-5AEF-86EE-7973AA9045AD}"/>
              </a:ext>
            </a:extLst>
          </p:cNvPr>
          <p:cNvSpPr/>
          <p:nvPr/>
        </p:nvSpPr>
        <p:spPr>
          <a:xfrm>
            <a:off x="2743200" y="5780840"/>
            <a:ext cx="1306285" cy="279948"/>
          </a:xfrm>
          <a:prstGeom prst="rect">
            <a:avLst/>
          </a:prstGeom>
        </p:spPr>
        <p:txBody>
          <a:bodyPr wrap="square" lIns="0" tIns="0" rIns="0" bIns="91440">
            <a:spAutoFit/>
          </a:bodyPr>
          <a:lstStyle/>
          <a:p>
            <a:pPr algn="l" rtl="0">
              <a:lnSpc>
                <a:spcPct val="120000"/>
              </a:lnSpc>
            </a:pPr>
            <a:r>
              <a:rPr lang="nb" sz="1100" b="0" i="0" u="none" baseline="0"/>
              <a:t>Antistatiske hjul</a:t>
            </a:r>
          </a:p>
        </p:txBody>
      </p:sp>
      <p:grpSp>
        <p:nvGrpSpPr>
          <p:cNvPr id="70" name="Group 69">
            <a:extLst>
              <a:ext uri="{FF2B5EF4-FFF2-40B4-BE49-F238E27FC236}">
                <a16:creationId xmlns:a16="http://schemas.microsoft.com/office/drawing/2014/main" id="{94AA83AE-612B-58C6-7311-5240F2FDA35D}"/>
              </a:ext>
            </a:extLst>
          </p:cNvPr>
          <p:cNvGrpSpPr/>
          <p:nvPr/>
        </p:nvGrpSpPr>
        <p:grpSpPr>
          <a:xfrm>
            <a:off x="475521" y="5730622"/>
            <a:ext cx="1954573" cy="336773"/>
            <a:chOff x="404448" y="5616706"/>
            <a:chExt cx="2615723" cy="450689"/>
          </a:xfrm>
        </p:grpSpPr>
        <p:pic>
          <p:nvPicPr>
            <p:cNvPr id="52" name="Immagine 71">
              <a:extLst>
                <a:ext uri="{FF2B5EF4-FFF2-40B4-BE49-F238E27FC236}">
                  <a16:creationId xmlns:a16="http://schemas.microsoft.com/office/drawing/2014/main" id="{EB102A21-ABF4-D82C-592A-47DF493C9C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448" y="5616706"/>
              <a:ext cx="555374" cy="450689"/>
            </a:xfrm>
            <a:prstGeom prst="rect">
              <a:avLst/>
            </a:prstGeom>
          </p:spPr>
        </p:pic>
        <p:pic>
          <p:nvPicPr>
            <p:cNvPr id="53" name="Immagine 72">
              <a:extLst>
                <a:ext uri="{FF2B5EF4-FFF2-40B4-BE49-F238E27FC236}">
                  <a16:creationId xmlns:a16="http://schemas.microsoft.com/office/drawing/2014/main" id="{BD5B3B33-9A1C-A76B-741B-51B51E527F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0162" y="5616706"/>
              <a:ext cx="456698" cy="450689"/>
            </a:xfrm>
            <a:prstGeom prst="rect">
              <a:avLst/>
            </a:prstGeom>
          </p:spPr>
        </p:pic>
        <p:pic>
          <p:nvPicPr>
            <p:cNvPr id="54" name="Immagine 73">
              <a:extLst>
                <a:ext uri="{FF2B5EF4-FFF2-40B4-BE49-F238E27FC236}">
                  <a16:creationId xmlns:a16="http://schemas.microsoft.com/office/drawing/2014/main" id="{0029C68F-4AF6-9778-BF04-E954317120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6018" y="5616706"/>
              <a:ext cx="1324153" cy="450689"/>
            </a:xfrm>
            <a:prstGeom prst="rect">
              <a:avLst/>
            </a:prstGeom>
          </p:spPr>
        </p:pic>
      </p:grpSp>
      <p:cxnSp>
        <p:nvCxnSpPr>
          <p:cNvPr id="46" name="Straight Arrow Connector 38">
            <a:extLst>
              <a:ext uri="{FF2B5EF4-FFF2-40B4-BE49-F238E27FC236}">
                <a16:creationId xmlns:a16="http://schemas.microsoft.com/office/drawing/2014/main" id="{FEFA5BFC-0DB4-D39C-001B-3E056E9047F6}"/>
              </a:ext>
            </a:extLst>
          </p:cNvPr>
          <p:cNvCxnSpPr>
            <a:cxnSpLocks/>
          </p:cNvCxnSpPr>
          <p:nvPr/>
        </p:nvCxnSpPr>
        <p:spPr>
          <a:xfrm flipV="1">
            <a:off x="2744837" y="5881839"/>
            <a:ext cx="1379488" cy="178949"/>
          </a:xfrm>
          <a:prstGeom prst="bentConnector3">
            <a:avLst>
              <a:gd name="adj1" fmla="val 9971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F6E694C-833A-5B59-77F0-37B05873EDC0}"/>
              </a:ext>
            </a:extLst>
          </p:cNvPr>
          <p:cNvCxnSpPr>
            <a:cxnSpLocks/>
          </p:cNvCxnSpPr>
          <p:nvPr/>
        </p:nvCxnSpPr>
        <p:spPr>
          <a:xfrm>
            <a:off x="478619" y="1917965"/>
            <a:ext cx="4020682"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AAAA116-33B5-E2CC-856D-DA263885020A}"/>
              </a:ext>
            </a:extLst>
          </p:cNvPr>
          <p:cNvCxnSpPr>
            <a:cxnSpLocks/>
          </p:cNvCxnSpPr>
          <p:nvPr/>
        </p:nvCxnSpPr>
        <p:spPr>
          <a:xfrm>
            <a:off x="478619" y="2758127"/>
            <a:ext cx="40933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8A28555-9A78-5A9C-2625-CEDA7CB7EE9D}"/>
              </a:ext>
            </a:extLst>
          </p:cNvPr>
          <p:cNvCxnSpPr>
            <a:cxnSpLocks/>
          </p:cNvCxnSpPr>
          <p:nvPr/>
        </p:nvCxnSpPr>
        <p:spPr>
          <a:xfrm>
            <a:off x="475521" y="3782966"/>
            <a:ext cx="445842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4C13311-D120-37DA-17D9-043467DBA47D}"/>
              </a:ext>
            </a:extLst>
          </p:cNvPr>
          <p:cNvCxnSpPr>
            <a:cxnSpLocks/>
          </p:cNvCxnSpPr>
          <p:nvPr/>
        </p:nvCxnSpPr>
        <p:spPr>
          <a:xfrm>
            <a:off x="479425" y="4607063"/>
            <a:ext cx="402378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F717A29-AE78-7405-41E0-37DE1C583D17}"/>
              </a:ext>
            </a:extLst>
          </p:cNvPr>
          <p:cNvCxnSpPr>
            <a:cxnSpLocks/>
          </p:cNvCxnSpPr>
          <p:nvPr/>
        </p:nvCxnSpPr>
        <p:spPr>
          <a:xfrm flipV="1">
            <a:off x="475521" y="5262122"/>
            <a:ext cx="4400276" cy="178949"/>
          </a:xfrm>
          <a:prstGeom prst="bentConnector3">
            <a:avLst>
              <a:gd name="adj1" fmla="val 9997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EA2BD6C-53BC-201C-BFD2-3F04B3000A62}"/>
              </a:ext>
            </a:extLst>
          </p:cNvPr>
          <p:cNvCxnSpPr>
            <a:cxnSpLocks/>
          </p:cNvCxnSpPr>
          <p:nvPr/>
        </p:nvCxnSpPr>
        <p:spPr>
          <a:xfrm>
            <a:off x="4146876" y="3071340"/>
            <a:ext cx="787074"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6C51C8F-602B-434B-BFC8-A98A028CAA00}"/>
              </a:ext>
            </a:extLst>
          </p:cNvPr>
          <p:cNvCxnSpPr>
            <a:cxnSpLocks/>
          </p:cNvCxnSpPr>
          <p:nvPr/>
        </p:nvCxnSpPr>
        <p:spPr>
          <a:xfrm>
            <a:off x="4146876" y="3071340"/>
            <a:ext cx="0" cy="71162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8" name="Immagine 107">
            <a:extLst>
              <a:ext uri="{FF2B5EF4-FFF2-40B4-BE49-F238E27FC236}">
                <a16:creationId xmlns:a16="http://schemas.microsoft.com/office/drawing/2014/main" id="{43D48ACA-876E-2EB9-5135-3AE5F2D0948D}"/>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rot="10800000">
            <a:off x="9332500" y="1257093"/>
            <a:ext cx="2128506" cy="2210656"/>
          </a:xfrm>
          <a:prstGeom prst="rect">
            <a:avLst/>
          </a:prstGeom>
        </p:spPr>
      </p:pic>
      <p:sp>
        <p:nvSpPr>
          <p:cNvPr id="69" name="Rectangle 68">
            <a:extLst>
              <a:ext uri="{FF2B5EF4-FFF2-40B4-BE49-F238E27FC236}">
                <a16:creationId xmlns:a16="http://schemas.microsoft.com/office/drawing/2014/main" id="{FD4B4397-88CC-B2C5-A45F-4DC1D17B5F38}"/>
              </a:ext>
            </a:extLst>
          </p:cNvPr>
          <p:cNvSpPr/>
          <p:nvPr/>
        </p:nvSpPr>
        <p:spPr>
          <a:xfrm>
            <a:off x="6279643" y="1446682"/>
            <a:ext cx="1996738" cy="483081"/>
          </a:xfrm>
          <a:prstGeom prst="rect">
            <a:avLst/>
          </a:prstGeom>
        </p:spPr>
        <p:txBody>
          <a:bodyPr wrap="square" lIns="0" tIns="0" rIns="0" bIns="91440">
            <a:spAutoFit/>
          </a:bodyPr>
          <a:lstStyle/>
          <a:p>
            <a:pPr algn="r" rtl="0">
              <a:lnSpc>
                <a:spcPct val="120000"/>
              </a:lnSpc>
            </a:pPr>
            <a:r>
              <a:rPr lang="nb" sz="1100" b="0" i="0" u="none" baseline="0"/>
              <a:t>Støvfri motorkapsling med beskyttelsesklasse IP65</a:t>
            </a:r>
          </a:p>
        </p:txBody>
      </p:sp>
      <p:sp>
        <p:nvSpPr>
          <p:cNvPr id="73" name="Rectangle 72">
            <a:extLst>
              <a:ext uri="{FF2B5EF4-FFF2-40B4-BE49-F238E27FC236}">
                <a16:creationId xmlns:a16="http://schemas.microsoft.com/office/drawing/2014/main" id="{8E80E876-EFCE-3325-7351-3C5CE1FF9054}"/>
              </a:ext>
            </a:extLst>
          </p:cNvPr>
          <p:cNvSpPr/>
          <p:nvPr/>
        </p:nvSpPr>
        <p:spPr>
          <a:xfrm>
            <a:off x="6279643" y="2136298"/>
            <a:ext cx="1996738" cy="483081"/>
          </a:xfrm>
          <a:prstGeom prst="rect">
            <a:avLst/>
          </a:prstGeom>
        </p:spPr>
        <p:txBody>
          <a:bodyPr wrap="square" lIns="0" tIns="0" rIns="0" bIns="91440">
            <a:spAutoFit/>
          </a:bodyPr>
          <a:lstStyle/>
          <a:p>
            <a:pPr algn="r" rtl="0">
              <a:lnSpc>
                <a:spcPct val="120000"/>
              </a:lnSpc>
            </a:pPr>
            <a:r>
              <a:rPr lang="nb" sz="1100" b="0" i="0" u="none" baseline="0"/>
              <a:t>Avrundet form for enkel rengjøring av hele overflaten </a:t>
            </a:r>
          </a:p>
        </p:txBody>
      </p:sp>
      <p:sp>
        <p:nvSpPr>
          <p:cNvPr id="74" name="Rectangle 73">
            <a:extLst>
              <a:ext uri="{FF2B5EF4-FFF2-40B4-BE49-F238E27FC236}">
                <a16:creationId xmlns:a16="http://schemas.microsoft.com/office/drawing/2014/main" id="{03606FC8-0DE2-8E77-C45E-481282D8A244}"/>
              </a:ext>
            </a:extLst>
          </p:cNvPr>
          <p:cNvSpPr/>
          <p:nvPr/>
        </p:nvSpPr>
        <p:spPr>
          <a:xfrm>
            <a:off x="6507271" y="2825914"/>
            <a:ext cx="1769110" cy="483081"/>
          </a:xfrm>
          <a:prstGeom prst="rect">
            <a:avLst/>
          </a:prstGeom>
        </p:spPr>
        <p:txBody>
          <a:bodyPr wrap="square" lIns="0" tIns="0" rIns="0" bIns="91440">
            <a:spAutoFit/>
          </a:bodyPr>
          <a:lstStyle/>
          <a:p>
            <a:pPr algn="r" rtl="0">
              <a:lnSpc>
                <a:spcPct val="120000"/>
              </a:lnSpc>
            </a:pPr>
            <a:r>
              <a:rPr lang="nb" sz="1100" b="0" i="0" u="none" baseline="0"/>
              <a:t>Stillegående – støynivå på bare 72 dB(A)</a:t>
            </a:r>
          </a:p>
        </p:txBody>
      </p:sp>
      <p:sp>
        <p:nvSpPr>
          <p:cNvPr id="75" name="Rectangle 74">
            <a:extLst>
              <a:ext uri="{FF2B5EF4-FFF2-40B4-BE49-F238E27FC236}">
                <a16:creationId xmlns:a16="http://schemas.microsoft.com/office/drawing/2014/main" id="{BD877A1F-613C-C2FE-B423-7F70E5488D0C}"/>
              </a:ext>
            </a:extLst>
          </p:cNvPr>
          <p:cNvSpPr/>
          <p:nvPr/>
        </p:nvSpPr>
        <p:spPr>
          <a:xfrm>
            <a:off x="6638795" y="3515530"/>
            <a:ext cx="1637586" cy="483081"/>
          </a:xfrm>
          <a:prstGeom prst="rect">
            <a:avLst/>
          </a:prstGeom>
        </p:spPr>
        <p:txBody>
          <a:bodyPr wrap="square" lIns="0" tIns="0" rIns="0" bIns="91440">
            <a:spAutoFit/>
          </a:bodyPr>
          <a:lstStyle/>
          <a:p>
            <a:pPr algn="r" rtl="0">
              <a:lnSpc>
                <a:spcPct val="120000"/>
              </a:lnSpc>
            </a:pPr>
            <a:r>
              <a:rPr lang="nb" sz="1100" b="0" i="0" u="none" baseline="0" dirty="0"/>
              <a:t>Enkel og rask service: alt er </a:t>
            </a:r>
            <a:r>
              <a:rPr lang="nb" sz="1100" dirty="0"/>
              <a:t>enkelt</a:t>
            </a:r>
            <a:r>
              <a:rPr lang="nb" sz="1100" b="0" i="0" u="none" baseline="0" dirty="0"/>
              <a:t> tilgjengelig</a:t>
            </a:r>
          </a:p>
        </p:txBody>
      </p:sp>
      <p:sp>
        <p:nvSpPr>
          <p:cNvPr id="76" name="Rectangle 75">
            <a:extLst>
              <a:ext uri="{FF2B5EF4-FFF2-40B4-BE49-F238E27FC236}">
                <a16:creationId xmlns:a16="http://schemas.microsoft.com/office/drawing/2014/main" id="{9DB329AB-231D-1B77-9ACC-65D5F29D13D2}"/>
              </a:ext>
            </a:extLst>
          </p:cNvPr>
          <p:cNvSpPr/>
          <p:nvPr/>
        </p:nvSpPr>
        <p:spPr>
          <a:xfrm>
            <a:off x="5986463" y="4205146"/>
            <a:ext cx="2289918" cy="483081"/>
          </a:xfrm>
          <a:prstGeom prst="rect">
            <a:avLst/>
          </a:prstGeom>
        </p:spPr>
        <p:txBody>
          <a:bodyPr wrap="square" lIns="0" tIns="0" rIns="0" bIns="91440">
            <a:spAutoFit/>
          </a:bodyPr>
          <a:lstStyle/>
          <a:p>
            <a:pPr algn="r" rtl="0">
              <a:lnSpc>
                <a:spcPct val="120000"/>
              </a:lnSpc>
            </a:pPr>
            <a:r>
              <a:rPr lang="nb" sz="1100" b="0" i="0" u="none" baseline="0"/>
              <a:t>Fulljordet og avgrenset, hindrer elektrostatiske gnister, elektrisk fare</a:t>
            </a:r>
          </a:p>
        </p:txBody>
      </p:sp>
      <p:sp>
        <p:nvSpPr>
          <p:cNvPr id="77" name="Rectangle 76">
            <a:extLst>
              <a:ext uri="{FF2B5EF4-FFF2-40B4-BE49-F238E27FC236}">
                <a16:creationId xmlns:a16="http://schemas.microsoft.com/office/drawing/2014/main" id="{8EF934E6-3209-AB8B-D801-208D63D8F447}"/>
              </a:ext>
            </a:extLst>
          </p:cNvPr>
          <p:cNvSpPr/>
          <p:nvPr/>
        </p:nvSpPr>
        <p:spPr>
          <a:xfrm>
            <a:off x="6726477" y="4894762"/>
            <a:ext cx="1549904" cy="483081"/>
          </a:xfrm>
          <a:prstGeom prst="rect">
            <a:avLst/>
          </a:prstGeom>
        </p:spPr>
        <p:txBody>
          <a:bodyPr wrap="square" lIns="0" tIns="0" rIns="0" bIns="91440">
            <a:spAutoFit/>
          </a:bodyPr>
          <a:lstStyle/>
          <a:p>
            <a:pPr algn="r" rtl="0">
              <a:lnSpc>
                <a:spcPct val="120000"/>
              </a:lnSpc>
            </a:pPr>
            <a:r>
              <a:rPr lang="nb" sz="1100" b="0" i="0" u="none" baseline="0"/>
              <a:t>Parkeringsbrems, stabil også i lett helling</a:t>
            </a:r>
          </a:p>
        </p:txBody>
      </p:sp>
      <p:sp>
        <p:nvSpPr>
          <p:cNvPr id="78" name="Rectangle 77">
            <a:extLst>
              <a:ext uri="{FF2B5EF4-FFF2-40B4-BE49-F238E27FC236}">
                <a16:creationId xmlns:a16="http://schemas.microsoft.com/office/drawing/2014/main" id="{EBF90CD8-66DD-69F9-7F44-100527B76CFB}"/>
              </a:ext>
            </a:extLst>
          </p:cNvPr>
          <p:cNvSpPr/>
          <p:nvPr/>
        </p:nvSpPr>
        <p:spPr>
          <a:xfrm>
            <a:off x="5901372" y="5584376"/>
            <a:ext cx="2375009" cy="483081"/>
          </a:xfrm>
          <a:prstGeom prst="rect">
            <a:avLst/>
          </a:prstGeom>
        </p:spPr>
        <p:txBody>
          <a:bodyPr wrap="square" lIns="0" tIns="0" rIns="0" bIns="91440">
            <a:spAutoFit/>
          </a:bodyPr>
          <a:lstStyle/>
          <a:p>
            <a:pPr algn="r" rtl="0">
              <a:lnSpc>
                <a:spcPct val="120000"/>
              </a:lnSpc>
            </a:pPr>
            <a:r>
              <a:rPr lang="nb" sz="1100" b="0" i="0" u="none" baseline="0"/>
              <a:t>God manøvreringsevne takket være de </a:t>
            </a:r>
            <a:br>
              <a:rPr lang="nb" sz="1100"/>
            </a:br>
            <a:r>
              <a:rPr lang="nb" sz="1100" b="0" i="0" u="none" baseline="0"/>
              <a:t>4 svingbare hjulene med kulelager</a:t>
            </a:r>
          </a:p>
        </p:txBody>
      </p:sp>
      <p:cxnSp>
        <p:nvCxnSpPr>
          <p:cNvPr id="89" name="Straight Arrow Connector 88">
            <a:extLst>
              <a:ext uri="{FF2B5EF4-FFF2-40B4-BE49-F238E27FC236}">
                <a16:creationId xmlns:a16="http://schemas.microsoft.com/office/drawing/2014/main" id="{88827C2D-C99A-5FB2-323E-CFA00DD4EDD5}"/>
              </a:ext>
            </a:extLst>
          </p:cNvPr>
          <p:cNvCxnSpPr>
            <a:cxnSpLocks/>
          </p:cNvCxnSpPr>
          <p:nvPr/>
        </p:nvCxnSpPr>
        <p:spPr>
          <a:xfrm rot="10800000">
            <a:off x="5317934" y="1692637"/>
            <a:ext cx="2958446" cy="238029"/>
          </a:xfrm>
          <a:prstGeom prst="bentConnector3">
            <a:avLst>
              <a:gd name="adj1" fmla="val 10032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94" name="Straight Arrow Connector 88">
            <a:extLst>
              <a:ext uri="{FF2B5EF4-FFF2-40B4-BE49-F238E27FC236}">
                <a16:creationId xmlns:a16="http://schemas.microsoft.com/office/drawing/2014/main" id="{AA2A94E6-A606-184C-3057-1693BA7E0029}"/>
              </a:ext>
            </a:extLst>
          </p:cNvPr>
          <p:cNvCxnSpPr>
            <a:cxnSpLocks/>
          </p:cNvCxnSpPr>
          <p:nvPr/>
        </p:nvCxnSpPr>
        <p:spPr>
          <a:xfrm rot="10800000">
            <a:off x="4933950" y="1894169"/>
            <a:ext cx="3342429" cy="726445"/>
          </a:xfrm>
          <a:prstGeom prst="bentConnector3">
            <a:avLst>
              <a:gd name="adj1" fmla="val 10037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97" name="Straight Arrow Connector 88">
            <a:extLst>
              <a:ext uri="{FF2B5EF4-FFF2-40B4-BE49-F238E27FC236}">
                <a16:creationId xmlns:a16="http://schemas.microsoft.com/office/drawing/2014/main" id="{F8236027-7F8F-E46B-5727-1B888F03183D}"/>
              </a:ext>
            </a:extLst>
          </p:cNvPr>
          <p:cNvCxnSpPr>
            <a:cxnSpLocks/>
          </p:cNvCxnSpPr>
          <p:nvPr/>
        </p:nvCxnSpPr>
        <p:spPr>
          <a:xfrm rot="10800000">
            <a:off x="5317934" y="2961824"/>
            <a:ext cx="2958446" cy="343828"/>
          </a:xfrm>
          <a:prstGeom prst="bentConnector3">
            <a:avLst>
              <a:gd name="adj1" fmla="val 10012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0" name="Straight Arrow Connector 88">
            <a:extLst>
              <a:ext uri="{FF2B5EF4-FFF2-40B4-BE49-F238E27FC236}">
                <a16:creationId xmlns:a16="http://schemas.microsoft.com/office/drawing/2014/main" id="{3682BE32-7619-38D0-0564-77CB40B9DE3D}"/>
              </a:ext>
            </a:extLst>
          </p:cNvPr>
          <p:cNvCxnSpPr>
            <a:cxnSpLocks/>
          </p:cNvCxnSpPr>
          <p:nvPr/>
        </p:nvCxnSpPr>
        <p:spPr>
          <a:xfrm rot="10800000" flipV="1">
            <a:off x="5233592" y="3997775"/>
            <a:ext cx="3049050" cy="391830"/>
          </a:xfrm>
          <a:prstGeom prst="bentConnector3">
            <a:avLst>
              <a:gd name="adj1" fmla="val 99987"/>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3" name="Straight Arrow Connector 88">
            <a:extLst>
              <a:ext uri="{FF2B5EF4-FFF2-40B4-BE49-F238E27FC236}">
                <a16:creationId xmlns:a16="http://schemas.microsoft.com/office/drawing/2014/main" id="{F33984EB-E717-8495-ADD6-38394F8408A3}"/>
              </a:ext>
            </a:extLst>
          </p:cNvPr>
          <p:cNvCxnSpPr>
            <a:cxnSpLocks/>
          </p:cNvCxnSpPr>
          <p:nvPr/>
        </p:nvCxnSpPr>
        <p:spPr>
          <a:xfrm flipH="1">
            <a:off x="5462075" y="4693075"/>
            <a:ext cx="2814306"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10" name="Straight Arrow Connector 88">
            <a:extLst>
              <a:ext uri="{FF2B5EF4-FFF2-40B4-BE49-F238E27FC236}">
                <a16:creationId xmlns:a16="http://schemas.microsoft.com/office/drawing/2014/main" id="{F687B131-7E1D-7D8C-1146-060546C0292A}"/>
              </a:ext>
            </a:extLst>
          </p:cNvPr>
          <p:cNvCxnSpPr>
            <a:cxnSpLocks/>
          </p:cNvCxnSpPr>
          <p:nvPr/>
        </p:nvCxnSpPr>
        <p:spPr>
          <a:xfrm flipH="1">
            <a:off x="5678287" y="5378440"/>
            <a:ext cx="2598094"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12" name="Straight Arrow Connector 88">
            <a:extLst>
              <a:ext uri="{FF2B5EF4-FFF2-40B4-BE49-F238E27FC236}">
                <a16:creationId xmlns:a16="http://schemas.microsoft.com/office/drawing/2014/main" id="{B018F123-72E3-8BEE-DF17-68CA151FA6E8}"/>
              </a:ext>
            </a:extLst>
          </p:cNvPr>
          <p:cNvCxnSpPr>
            <a:cxnSpLocks/>
          </p:cNvCxnSpPr>
          <p:nvPr/>
        </p:nvCxnSpPr>
        <p:spPr>
          <a:xfrm flipH="1">
            <a:off x="5093451" y="6064850"/>
            <a:ext cx="318293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21" name="Straight Arrow Connector 88">
            <a:extLst>
              <a:ext uri="{FF2B5EF4-FFF2-40B4-BE49-F238E27FC236}">
                <a16:creationId xmlns:a16="http://schemas.microsoft.com/office/drawing/2014/main" id="{984BFCC6-E404-5FAE-58DB-40880F2ADF30}"/>
              </a:ext>
            </a:extLst>
          </p:cNvPr>
          <p:cNvCxnSpPr>
            <a:cxnSpLocks/>
          </p:cNvCxnSpPr>
          <p:nvPr/>
        </p:nvCxnSpPr>
        <p:spPr>
          <a:xfrm>
            <a:off x="10396854" y="937518"/>
            <a:ext cx="0" cy="1227969"/>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E894942B-4B4C-8BC0-7AC0-DAFF8B72F35F}"/>
              </a:ext>
            </a:extLst>
          </p:cNvPr>
          <p:cNvSpPr/>
          <p:nvPr/>
        </p:nvSpPr>
        <p:spPr>
          <a:xfrm>
            <a:off x="9246022" y="663748"/>
            <a:ext cx="2301664" cy="279948"/>
          </a:xfrm>
          <a:prstGeom prst="rect">
            <a:avLst/>
          </a:prstGeom>
        </p:spPr>
        <p:txBody>
          <a:bodyPr wrap="square" lIns="0" tIns="0" rIns="0" bIns="91440">
            <a:spAutoFit/>
          </a:bodyPr>
          <a:lstStyle/>
          <a:p>
            <a:pPr algn="ctr" rtl="0">
              <a:lnSpc>
                <a:spcPct val="120000"/>
              </a:lnSpc>
            </a:pPr>
            <a:r>
              <a:rPr lang="nb" sz="1100" b="0" i="0" u="none" baseline="0"/>
              <a:t>Håndtak og holder til strømledning</a:t>
            </a:r>
          </a:p>
        </p:txBody>
      </p:sp>
      <p:cxnSp>
        <p:nvCxnSpPr>
          <p:cNvPr id="136" name="Straight Arrow Connector 88">
            <a:extLst>
              <a:ext uri="{FF2B5EF4-FFF2-40B4-BE49-F238E27FC236}">
                <a16:creationId xmlns:a16="http://schemas.microsoft.com/office/drawing/2014/main" id="{309F37BE-00B5-B375-2B3D-589CE1E1AAC4}"/>
              </a:ext>
            </a:extLst>
          </p:cNvPr>
          <p:cNvCxnSpPr>
            <a:cxnSpLocks/>
          </p:cNvCxnSpPr>
          <p:nvPr/>
        </p:nvCxnSpPr>
        <p:spPr>
          <a:xfrm rot="10800000" flipV="1">
            <a:off x="9265921" y="4595149"/>
            <a:ext cx="2372817" cy="325269"/>
          </a:xfrm>
          <a:prstGeom prst="bentConnector3">
            <a:avLst>
              <a:gd name="adj1" fmla="val 99937"/>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68ACE8A6-4C23-AA7D-6E6D-6BEC2990E26D}"/>
              </a:ext>
            </a:extLst>
          </p:cNvPr>
          <p:cNvSpPr/>
          <p:nvPr/>
        </p:nvSpPr>
        <p:spPr>
          <a:xfrm>
            <a:off x="10335126" y="4731921"/>
            <a:ext cx="1303611" cy="483081"/>
          </a:xfrm>
          <a:prstGeom prst="rect">
            <a:avLst/>
          </a:prstGeom>
        </p:spPr>
        <p:txBody>
          <a:bodyPr wrap="square" lIns="0" tIns="0" rIns="0" bIns="91440">
            <a:spAutoFit/>
          </a:bodyPr>
          <a:lstStyle/>
          <a:p>
            <a:pPr algn="r" rtl="0">
              <a:lnSpc>
                <a:spcPct val="120000"/>
              </a:lnSpc>
            </a:pPr>
            <a:r>
              <a:rPr lang="nb" sz="1100" b="0" i="0" u="none" baseline="0"/>
              <a:t>Kabelgjennomføring ATEX</a:t>
            </a:r>
          </a:p>
        </p:txBody>
      </p:sp>
      <p:sp>
        <p:nvSpPr>
          <p:cNvPr id="143" name="Rectangle 142">
            <a:extLst>
              <a:ext uri="{FF2B5EF4-FFF2-40B4-BE49-F238E27FC236}">
                <a16:creationId xmlns:a16="http://schemas.microsoft.com/office/drawing/2014/main" id="{1CC98AC8-2C0C-1497-DB11-2A534257958F}"/>
              </a:ext>
            </a:extLst>
          </p:cNvPr>
          <p:cNvSpPr/>
          <p:nvPr/>
        </p:nvSpPr>
        <p:spPr>
          <a:xfrm>
            <a:off x="10339421" y="5600049"/>
            <a:ext cx="1298503" cy="483081"/>
          </a:xfrm>
          <a:prstGeom prst="rect">
            <a:avLst/>
          </a:prstGeom>
        </p:spPr>
        <p:txBody>
          <a:bodyPr wrap="square" lIns="0" tIns="0" rIns="0" bIns="91440">
            <a:spAutoFit/>
          </a:bodyPr>
          <a:lstStyle/>
          <a:p>
            <a:pPr lvl="0" algn="r" rtl="0">
              <a:lnSpc>
                <a:spcPct val="120000"/>
              </a:lnSpc>
            </a:pPr>
            <a:r>
              <a:rPr lang="nb" sz="1100" b="0" i="0" u="none" baseline="0"/>
              <a:t>Børsteløs motor</a:t>
            </a:r>
          </a:p>
          <a:p>
            <a:pPr lvl="0" algn="r" rtl="0">
              <a:lnSpc>
                <a:spcPct val="120000"/>
              </a:lnSpc>
            </a:pPr>
            <a:r>
              <a:rPr lang="nb" sz="1100" b="0" i="0" u="none" baseline="0"/>
              <a:t>opptil 10 000 timer</a:t>
            </a:r>
            <a:endParaRPr lang="nb" sz="1100" dirty="0"/>
          </a:p>
        </p:txBody>
      </p:sp>
      <p:cxnSp>
        <p:nvCxnSpPr>
          <p:cNvPr id="147" name="Straight Arrow Connector 88">
            <a:extLst>
              <a:ext uri="{FF2B5EF4-FFF2-40B4-BE49-F238E27FC236}">
                <a16:creationId xmlns:a16="http://schemas.microsoft.com/office/drawing/2014/main" id="{696C495B-E3E9-A58A-1B3C-06B32ABC312D}"/>
              </a:ext>
            </a:extLst>
          </p:cNvPr>
          <p:cNvCxnSpPr>
            <a:cxnSpLocks/>
          </p:cNvCxnSpPr>
          <p:nvPr/>
        </p:nvCxnSpPr>
        <p:spPr>
          <a:xfrm flipH="1">
            <a:off x="9692640" y="5214188"/>
            <a:ext cx="194609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52" name="Straight Arrow Connector 88">
            <a:extLst>
              <a:ext uri="{FF2B5EF4-FFF2-40B4-BE49-F238E27FC236}">
                <a16:creationId xmlns:a16="http://schemas.microsoft.com/office/drawing/2014/main" id="{E40919A5-1372-68E0-E832-53193A5AF9DF}"/>
              </a:ext>
            </a:extLst>
          </p:cNvPr>
          <p:cNvCxnSpPr>
            <a:cxnSpLocks/>
          </p:cNvCxnSpPr>
          <p:nvPr/>
        </p:nvCxnSpPr>
        <p:spPr>
          <a:xfrm rot="10800000">
            <a:off x="9750426" y="5464702"/>
            <a:ext cx="1887499" cy="612735"/>
          </a:xfrm>
          <a:prstGeom prst="bentConnector3">
            <a:avLst>
              <a:gd name="adj1" fmla="val 10006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E5EE1A09-F5A7-8457-0D96-7DF308560436}"/>
              </a:ext>
            </a:extLst>
          </p:cNvPr>
          <p:cNvSpPr/>
          <p:nvPr/>
        </p:nvSpPr>
        <p:spPr>
          <a:xfrm>
            <a:off x="10340234" y="4315128"/>
            <a:ext cx="1298503" cy="279948"/>
          </a:xfrm>
          <a:prstGeom prst="rect">
            <a:avLst/>
          </a:prstGeom>
        </p:spPr>
        <p:txBody>
          <a:bodyPr wrap="square" lIns="0" tIns="0" rIns="0" bIns="91440">
            <a:spAutoFit/>
          </a:bodyPr>
          <a:lstStyle/>
          <a:p>
            <a:pPr algn="r" rtl="0">
              <a:lnSpc>
                <a:spcPct val="120000"/>
              </a:lnSpc>
            </a:pPr>
            <a:r>
              <a:rPr lang="nb" sz="1100" b="0" i="0" u="none" baseline="0"/>
              <a:t>Hovedbryter ATEX</a:t>
            </a:r>
          </a:p>
        </p:txBody>
      </p:sp>
      <p:cxnSp>
        <p:nvCxnSpPr>
          <p:cNvPr id="160" name="Straight Arrow Connector 88">
            <a:extLst>
              <a:ext uri="{FF2B5EF4-FFF2-40B4-BE49-F238E27FC236}">
                <a16:creationId xmlns:a16="http://schemas.microsoft.com/office/drawing/2014/main" id="{087260D9-1C07-35C4-0C47-CA65A571E26D}"/>
              </a:ext>
            </a:extLst>
          </p:cNvPr>
          <p:cNvCxnSpPr>
            <a:cxnSpLocks/>
          </p:cNvCxnSpPr>
          <p:nvPr/>
        </p:nvCxnSpPr>
        <p:spPr>
          <a:xfrm flipH="1">
            <a:off x="9285169" y="937776"/>
            <a:ext cx="2223370" cy="0"/>
          </a:xfrm>
          <a:prstGeom prst="straightConnector1">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34C88D39-8894-9665-66C6-DC7DB426D3EE}"/>
              </a:ext>
            </a:extLst>
          </p:cNvPr>
          <p:cNvSpPr/>
          <p:nvPr/>
        </p:nvSpPr>
        <p:spPr>
          <a:xfrm>
            <a:off x="9027920" y="1159558"/>
            <a:ext cx="1298503" cy="483081"/>
          </a:xfrm>
          <a:prstGeom prst="rect">
            <a:avLst/>
          </a:prstGeom>
        </p:spPr>
        <p:txBody>
          <a:bodyPr wrap="square" lIns="0" tIns="0" rIns="0" bIns="91440">
            <a:spAutoFit/>
          </a:bodyPr>
          <a:lstStyle/>
          <a:p>
            <a:pPr algn="l" rtl="0">
              <a:lnSpc>
                <a:spcPct val="120000"/>
              </a:lnSpc>
            </a:pPr>
            <a:r>
              <a:rPr lang="nb" sz="1100" b="0" i="0" u="none" baseline="0"/>
              <a:t>Strømledning</a:t>
            </a:r>
          </a:p>
          <a:p>
            <a:pPr algn="l" rtl="0">
              <a:lnSpc>
                <a:spcPct val="120000"/>
              </a:lnSpc>
            </a:pPr>
            <a:r>
              <a:rPr lang="nb" sz="1100" b="0" i="0" u="none" baseline="0"/>
              <a:t>9 meter</a:t>
            </a:r>
          </a:p>
        </p:txBody>
      </p:sp>
      <p:sp>
        <p:nvSpPr>
          <p:cNvPr id="165" name="Rectangle 164">
            <a:extLst>
              <a:ext uri="{FF2B5EF4-FFF2-40B4-BE49-F238E27FC236}">
                <a16:creationId xmlns:a16="http://schemas.microsoft.com/office/drawing/2014/main" id="{94D0212B-1B7E-B941-99C8-C2924C594B44}"/>
              </a:ext>
            </a:extLst>
          </p:cNvPr>
          <p:cNvSpPr/>
          <p:nvPr/>
        </p:nvSpPr>
        <p:spPr>
          <a:xfrm>
            <a:off x="10786458" y="1159558"/>
            <a:ext cx="852279" cy="483081"/>
          </a:xfrm>
          <a:prstGeom prst="rect">
            <a:avLst/>
          </a:prstGeom>
        </p:spPr>
        <p:txBody>
          <a:bodyPr wrap="square" lIns="0" tIns="0" rIns="0" bIns="91440">
            <a:spAutoFit/>
          </a:bodyPr>
          <a:lstStyle/>
          <a:p>
            <a:pPr algn="r" rtl="0">
              <a:lnSpc>
                <a:spcPct val="120000"/>
              </a:lnSpc>
            </a:pPr>
            <a:r>
              <a:rPr lang="nb" sz="1100" b="0" i="0" u="none" baseline="0"/>
              <a:t>Støpsel </a:t>
            </a:r>
            <a:br>
              <a:rPr lang="nb" sz="1100"/>
            </a:br>
            <a:r>
              <a:rPr lang="nb" sz="1100" b="0" i="0" u="none" baseline="0"/>
              <a:t>2P+T </a:t>
            </a:r>
          </a:p>
        </p:txBody>
      </p:sp>
      <p:cxnSp>
        <p:nvCxnSpPr>
          <p:cNvPr id="167" name="Straight Arrow Connector 88">
            <a:extLst>
              <a:ext uri="{FF2B5EF4-FFF2-40B4-BE49-F238E27FC236}">
                <a16:creationId xmlns:a16="http://schemas.microsoft.com/office/drawing/2014/main" id="{BD4912BB-F093-8951-66DB-324607959768}"/>
              </a:ext>
            </a:extLst>
          </p:cNvPr>
          <p:cNvCxnSpPr>
            <a:cxnSpLocks/>
          </p:cNvCxnSpPr>
          <p:nvPr/>
        </p:nvCxnSpPr>
        <p:spPr>
          <a:xfrm>
            <a:off x="9027920" y="1644052"/>
            <a:ext cx="97333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73" name="Straight Arrow Connector 88">
            <a:extLst>
              <a:ext uri="{FF2B5EF4-FFF2-40B4-BE49-F238E27FC236}">
                <a16:creationId xmlns:a16="http://schemas.microsoft.com/office/drawing/2014/main" id="{FDBDBEC7-476F-0BDE-AD50-067134323A93}"/>
              </a:ext>
            </a:extLst>
          </p:cNvPr>
          <p:cNvCxnSpPr>
            <a:cxnSpLocks/>
          </p:cNvCxnSpPr>
          <p:nvPr/>
        </p:nvCxnSpPr>
        <p:spPr>
          <a:xfrm flipH="1">
            <a:off x="10664048" y="1644052"/>
            <a:ext cx="97333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D97DB4FF-61B9-67A0-F6BB-8C8130B7A14C}"/>
              </a:ext>
            </a:extLst>
          </p:cNvPr>
          <p:cNvSpPr/>
          <p:nvPr/>
        </p:nvSpPr>
        <p:spPr>
          <a:xfrm>
            <a:off x="9424097" y="3537087"/>
            <a:ext cx="1949378" cy="370827"/>
          </a:xfrm>
          <a:prstGeom prst="rect">
            <a:avLst/>
          </a:prstGeom>
        </p:spPr>
        <p:txBody>
          <a:bodyPr wrap="square" lIns="0" tIns="90000" rIns="0" bIns="91440">
            <a:spAutoFit/>
          </a:bodyPr>
          <a:lstStyle/>
          <a:p>
            <a:pPr algn="ctr" rtl="0">
              <a:lnSpc>
                <a:spcPct val="120000"/>
              </a:lnSpc>
            </a:pPr>
            <a:r>
              <a:rPr lang="nb" sz="1100" b="0" i="0" u="none" baseline="0"/>
              <a:t>Tilbehørsholder</a:t>
            </a:r>
          </a:p>
        </p:txBody>
      </p:sp>
      <p:cxnSp>
        <p:nvCxnSpPr>
          <p:cNvPr id="175" name="Straight Arrow Connector 88">
            <a:extLst>
              <a:ext uri="{FF2B5EF4-FFF2-40B4-BE49-F238E27FC236}">
                <a16:creationId xmlns:a16="http://schemas.microsoft.com/office/drawing/2014/main" id="{DA25D3A4-0E41-79DB-273C-6EAE59654D43}"/>
              </a:ext>
            </a:extLst>
          </p:cNvPr>
          <p:cNvCxnSpPr>
            <a:cxnSpLocks/>
          </p:cNvCxnSpPr>
          <p:nvPr/>
        </p:nvCxnSpPr>
        <p:spPr>
          <a:xfrm flipH="1">
            <a:off x="9751412" y="3532507"/>
            <a:ext cx="1252539" cy="0"/>
          </a:xfrm>
          <a:prstGeom prst="straightConnector1">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grpSp>
        <p:nvGrpSpPr>
          <p:cNvPr id="192" name="Group 191">
            <a:extLst>
              <a:ext uri="{FF2B5EF4-FFF2-40B4-BE49-F238E27FC236}">
                <a16:creationId xmlns:a16="http://schemas.microsoft.com/office/drawing/2014/main" id="{033ACD5B-052E-8932-0231-A2DA85C348E0}"/>
              </a:ext>
            </a:extLst>
          </p:cNvPr>
          <p:cNvGrpSpPr/>
          <p:nvPr/>
        </p:nvGrpSpPr>
        <p:grpSpPr>
          <a:xfrm>
            <a:off x="9974072" y="3067921"/>
            <a:ext cx="823504" cy="467264"/>
            <a:chOff x="9974072" y="3014581"/>
            <a:chExt cx="823504" cy="361528"/>
          </a:xfrm>
        </p:grpSpPr>
        <p:cxnSp>
          <p:nvCxnSpPr>
            <p:cNvPr id="184" name="Straight Arrow Connector 88">
              <a:extLst>
                <a:ext uri="{FF2B5EF4-FFF2-40B4-BE49-F238E27FC236}">
                  <a16:creationId xmlns:a16="http://schemas.microsoft.com/office/drawing/2014/main" id="{35A71F22-C205-C6AF-A219-C22FEAEF2916}"/>
                </a:ext>
              </a:extLst>
            </p:cNvPr>
            <p:cNvCxnSpPr>
              <a:cxnSpLocks/>
            </p:cNvCxnSpPr>
            <p:nvPr/>
          </p:nvCxnSpPr>
          <p:spPr>
            <a:xfrm flipV="1">
              <a:off x="9974072" y="3014581"/>
              <a:ext cx="0" cy="36152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86" name="Straight Arrow Connector 88">
              <a:extLst>
                <a:ext uri="{FF2B5EF4-FFF2-40B4-BE49-F238E27FC236}">
                  <a16:creationId xmlns:a16="http://schemas.microsoft.com/office/drawing/2014/main" id="{707592D5-1B8A-0E76-E677-03888B4D1BE1}"/>
                </a:ext>
              </a:extLst>
            </p:cNvPr>
            <p:cNvCxnSpPr>
              <a:cxnSpLocks/>
            </p:cNvCxnSpPr>
            <p:nvPr/>
          </p:nvCxnSpPr>
          <p:spPr>
            <a:xfrm flipV="1">
              <a:off x="10797576" y="3014581"/>
              <a:ext cx="0" cy="36152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945721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297F854-0790-3437-2A66-A7AEDAE2F6F0}"/>
              </a:ext>
            </a:extLst>
          </p:cNvPr>
          <p:cNvSpPr/>
          <p:nvPr/>
        </p:nvSpPr>
        <p:spPr>
          <a:xfrm>
            <a:off x="8569757" y="0"/>
            <a:ext cx="3653993"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 name="Text Placeholder 8">
            <a:extLst>
              <a:ext uri="{FF2B5EF4-FFF2-40B4-BE49-F238E27FC236}">
                <a16:creationId xmlns:a16="http://schemas.microsoft.com/office/drawing/2014/main" id="{7A069F36-0ECE-4449-5823-9A6459251027}"/>
              </a:ext>
            </a:extLst>
          </p:cNvPr>
          <p:cNvSpPr>
            <a:spLocks noGrp="1"/>
          </p:cNvSpPr>
          <p:nvPr>
            <p:ph type="body" sz="quarter" idx="14"/>
          </p:nvPr>
        </p:nvSpPr>
        <p:spPr>
          <a:xfrm>
            <a:off x="475521" y="873877"/>
            <a:ext cx="5983078" cy="376456"/>
          </a:xfrm>
        </p:spPr>
        <p:txBody>
          <a:bodyPr/>
          <a:lstStyle/>
          <a:p>
            <a:r>
              <a:rPr lang="en-US"/>
              <a:t>VHS010 Z22 EXA / C2D2</a:t>
            </a:r>
          </a:p>
        </p:txBody>
      </p:sp>
      <p:sp>
        <p:nvSpPr>
          <p:cNvPr id="7" name="Title 6">
            <a:extLst>
              <a:ext uri="{FF2B5EF4-FFF2-40B4-BE49-F238E27FC236}">
                <a16:creationId xmlns:a16="http://schemas.microsoft.com/office/drawing/2014/main" id="{9F29DE9E-357C-4AC4-1132-D8B55C4026F1}"/>
              </a:ext>
            </a:extLst>
          </p:cNvPr>
          <p:cNvSpPr>
            <a:spLocks noGrp="1"/>
          </p:cNvSpPr>
          <p:nvPr>
            <p:ph type="title"/>
          </p:nvPr>
        </p:nvSpPr>
        <p:spPr/>
        <p:txBody>
          <a:bodyPr/>
          <a:lstStyle/>
          <a:p>
            <a:r>
              <a:rPr lang="nb" dirty="0"/>
              <a:t>E</a:t>
            </a:r>
            <a:r>
              <a:rPr lang="nb" b="1" i="0" u="none" baseline="0" dirty="0"/>
              <a:t>genskaper og design</a:t>
            </a:r>
            <a:endParaRPr lang="en-US" dirty="0"/>
          </a:p>
        </p:txBody>
      </p:sp>
      <p:sp>
        <p:nvSpPr>
          <p:cNvPr id="4" name="Footer Placeholder 3">
            <a:extLst>
              <a:ext uri="{FF2B5EF4-FFF2-40B4-BE49-F238E27FC236}">
                <a16:creationId xmlns:a16="http://schemas.microsoft.com/office/drawing/2014/main" id="{672950DB-5800-BF60-59A7-C02B4F557D1E}"/>
              </a:ext>
            </a:extLst>
          </p:cNvPr>
          <p:cNvSpPr>
            <a:spLocks noGrp="1"/>
          </p:cNvSpPr>
          <p:nvPr>
            <p:ph type="ftr" sz="quarter" idx="16"/>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73997439-FCED-FE1F-BD98-DD00637C02B7}"/>
              </a:ext>
            </a:extLst>
          </p:cNvPr>
          <p:cNvSpPr>
            <a:spLocks noGrp="1"/>
          </p:cNvSpPr>
          <p:nvPr>
            <p:ph type="sldNum" sz="quarter" idx="17"/>
          </p:nvPr>
        </p:nvSpPr>
        <p:spPr/>
        <p:txBody>
          <a:bodyPr/>
          <a:lstStyle/>
          <a:p>
            <a:fld id="{6C385236-B7BA-4938-9EA6-6DEC8CA653D7}" type="slidenum">
              <a:rPr lang="en-US" smtClean="0"/>
              <a:pPr/>
              <a:t>13</a:t>
            </a:fld>
            <a:endParaRPr lang="en-US"/>
          </a:p>
        </p:txBody>
      </p:sp>
      <p:pic>
        <p:nvPicPr>
          <p:cNvPr id="11" name="Picture 10">
            <a:extLst>
              <a:ext uri="{FF2B5EF4-FFF2-40B4-BE49-F238E27FC236}">
                <a16:creationId xmlns:a16="http://schemas.microsoft.com/office/drawing/2014/main" id="{C4A544BA-1B46-661A-B700-E5092778F73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592557" y="1235305"/>
            <a:ext cx="2565832" cy="5311084"/>
          </a:xfrm>
          <a:prstGeom prst="rect">
            <a:avLst/>
          </a:prstGeom>
        </p:spPr>
      </p:pic>
      <p:pic>
        <p:nvPicPr>
          <p:cNvPr id="54" name="Immagine 73">
            <a:extLst>
              <a:ext uri="{FF2B5EF4-FFF2-40B4-BE49-F238E27FC236}">
                <a16:creationId xmlns:a16="http://schemas.microsoft.com/office/drawing/2014/main" id="{0029C68F-4AF6-9778-BF04-E954317120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9638" y="5730622"/>
            <a:ext cx="989460" cy="336773"/>
          </a:xfrm>
          <a:prstGeom prst="rect">
            <a:avLst/>
          </a:prstGeom>
        </p:spPr>
      </p:pic>
      <p:sp>
        <p:nvSpPr>
          <p:cNvPr id="25" name="Rectangle 24">
            <a:extLst>
              <a:ext uri="{FF2B5EF4-FFF2-40B4-BE49-F238E27FC236}">
                <a16:creationId xmlns:a16="http://schemas.microsoft.com/office/drawing/2014/main" id="{08B97BA7-51E7-2099-AF08-192D4669682B}"/>
              </a:ext>
            </a:extLst>
          </p:cNvPr>
          <p:cNvSpPr/>
          <p:nvPr/>
        </p:nvSpPr>
        <p:spPr>
          <a:xfrm>
            <a:off x="479422" y="2216072"/>
            <a:ext cx="2802621" cy="483081"/>
          </a:xfrm>
          <a:prstGeom prst="rect">
            <a:avLst/>
          </a:prstGeom>
        </p:spPr>
        <p:txBody>
          <a:bodyPr wrap="square" lIns="0" tIns="0" rIns="0" bIns="91440">
            <a:spAutoFit/>
          </a:bodyPr>
          <a:lstStyle/>
          <a:p>
            <a:pPr algn="l" rtl="0">
              <a:lnSpc>
                <a:spcPct val="120000"/>
              </a:lnSpc>
            </a:pPr>
            <a:r>
              <a:rPr lang="nb" sz="1100" b="0" i="0" u="none" baseline="0"/>
              <a:t>HEPA 14 sikkerhetsfilter effektivitet 99,995 % 0,1–0,2 mikron</a:t>
            </a:r>
          </a:p>
        </p:txBody>
      </p:sp>
      <p:cxnSp>
        <p:nvCxnSpPr>
          <p:cNvPr id="22" name="Straight Arrow Connector 21">
            <a:extLst>
              <a:ext uri="{FF2B5EF4-FFF2-40B4-BE49-F238E27FC236}">
                <a16:creationId xmlns:a16="http://schemas.microsoft.com/office/drawing/2014/main" id="{5AAAA116-33B5-E2CC-856D-DA263885020A}"/>
              </a:ext>
            </a:extLst>
          </p:cNvPr>
          <p:cNvCxnSpPr>
            <a:cxnSpLocks/>
          </p:cNvCxnSpPr>
          <p:nvPr/>
        </p:nvCxnSpPr>
        <p:spPr>
          <a:xfrm>
            <a:off x="478619" y="2707723"/>
            <a:ext cx="4346474" cy="688620"/>
          </a:xfrm>
          <a:prstGeom prst="bentConnector3">
            <a:avLst>
              <a:gd name="adj1" fmla="val 9997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998A648-00F5-CFE4-F05D-ED8E8755E54B}"/>
              </a:ext>
            </a:extLst>
          </p:cNvPr>
          <p:cNvSpPr/>
          <p:nvPr/>
        </p:nvSpPr>
        <p:spPr>
          <a:xfrm>
            <a:off x="479422" y="2992402"/>
            <a:ext cx="3570063" cy="279948"/>
          </a:xfrm>
          <a:prstGeom prst="rect">
            <a:avLst/>
          </a:prstGeom>
        </p:spPr>
        <p:txBody>
          <a:bodyPr wrap="square" lIns="0" tIns="0" rIns="0" bIns="91440">
            <a:spAutoFit/>
          </a:bodyPr>
          <a:lstStyle/>
          <a:p>
            <a:pPr algn="l" rtl="0">
              <a:lnSpc>
                <a:spcPct val="120000"/>
              </a:lnSpc>
            </a:pPr>
            <a:r>
              <a:rPr lang="nb" sz="1100" b="0" i="0" u="none" baseline="0"/>
              <a:t>30 l utvendig lakkert AISI 304-beholder</a:t>
            </a:r>
          </a:p>
        </p:txBody>
      </p:sp>
      <p:cxnSp>
        <p:nvCxnSpPr>
          <p:cNvPr id="27" name="Straight Arrow Connector 26">
            <a:extLst>
              <a:ext uri="{FF2B5EF4-FFF2-40B4-BE49-F238E27FC236}">
                <a16:creationId xmlns:a16="http://schemas.microsoft.com/office/drawing/2014/main" id="{F8A28555-9A78-5A9C-2625-CEDA7CB7EE9D}"/>
              </a:ext>
            </a:extLst>
          </p:cNvPr>
          <p:cNvCxnSpPr>
            <a:cxnSpLocks/>
          </p:cNvCxnSpPr>
          <p:nvPr/>
        </p:nvCxnSpPr>
        <p:spPr>
          <a:xfrm>
            <a:off x="479425" y="3283169"/>
            <a:ext cx="4068082" cy="554045"/>
          </a:xfrm>
          <a:prstGeom prst="bentConnector3">
            <a:avLst>
              <a:gd name="adj1" fmla="val 9995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0764611-337F-9EF3-4A28-7506ED623C20}"/>
              </a:ext>
            </a:extLst>
          </p:cNvPr>
          <p:cNvSpPr/>
          <p:nvPr/>
        </p:nvSpPr>
        <p:spPr>
          <a:xfrm>
            <a:off x="479422" y="3565599"/>
            <a:ext cx="2769964" cy="483081"/>
          </a:xfrm>
          <a:prstGeom prst="rect">
            <a:avLst/>
          </a:prstGeom>
        </p:spPr>
        <p:txBody>
          <a:bodyPr wrap="square" lIns="0" tIns="0" rIns="0" bIns="91440">
            <a:spAutoFit/>
          </a:bodyPr>
          <a:lstStyle/>
          <a:p>
            <a:pPr algn="l" rtl="0">
              <a:lnSpc>
                <a:spcPct val="120000"/>
              </a:lnSpc>
            </a:pPr>
            <a:r>
              <a:rPr lang="nb" sz="1100" b="0" i="0" u="none" baseline="0"/>
              <a:t>Sikker og feilsikker tilkobling for sertifisert ATEX-tilbehør Ø40</a:t>
            </a:r>
          </a:p>
        </p:txBody>
      </p:sp>
      <p:cxnSp>
        <p:nvCxnSpPr>
          <p:cNvPr id="37" name="Straight Arrow Connector 36">
            <a:extLst>
              <a:ext uri="{FF2B5EF4-FFF2-40B4-BE49-F238E27FC236}">
                <a16:creationId xmlns:a16="http://schemas.microsoft.com/office/drawing/2014/main" id="{14C13311-D120-37DA-17D9-043467DBA47D}"/>
              </a:ext>
            </a:extLst>
          </p:cNvPr>
          <p:cNvCxnSpPr>
            <a:cxnSpLocks/>
          </p:cNvCxnSpPr>
          <p:nvPr/>
        </p:nvCxnSpPr>
        <p:spPr>
          <a:xfrm>
            <a:off x="475521" y="4050107"/>
            <a:ext cx="4058853" cy="454167"/>
          </a:xfrm>
          <a:prstGeom prst="bentConnector3">
            <a:avLst>
              <a:gd name="adj1" fmla="val 9998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7CA2174-E7B8-E7DC-2946-BEF34AF16B4F}"/>
              </a:ext>
            </a:extLst>
          </p:cNvPr>
          <p:cNvSpPr/>
          <p:nvPr/>
        </p:nvSpPr>
        <p:spPr>
          <a:xfrm>
            <a:off x="479423" y="4341929"/>
            <a:ext cx="2557692" cy="483081"/>
          </a:xfrm>
          <a:prstGeom prst="rect">
            <a:avLst/>
          </a:prstGeom>
        </p:spPr>
        <p:txBody>
          <a:bodyPr wrap="square" lIns="0" tIns="0" rIns="0" bIns="91440">
            <a:spAutoFit/>
          </a:bodyPr>
          <a:lstStyle/>
          <a:p>
            <a:pPr algn="l" rtl="0">
              <a:lnSpc>
                <a:spcPct val="120000"/>
              </a:lnSpc>
            </a:pPr>
            <a:r>
              <a:rPr lang="nb" sz="1100" b="0" i="0" u="none" baseline="0"/>
              <a:t>Fulljordet og avgrenset, hindrer elektrostatiske gnister, elektrisk fare</a:t>
            </a:r>
          </a:p>
        </p:txBody>
      </p:sp>
      <p:cxnSp>
        <p:nvCxnSpPr>
          <p:cNvPr id="39" name="Straight Arrow Connector 38">
            <a:extLst>
              <a:ext uri="{FF2B5EF4-FFF2-40B4-BE49-F238E27FC236}">
                <a16:creationId xmlns:a16="http://schemas.microsoft.com/office/drawing/2014/main" id="{DF717A29-AE78-7405-41E0-37DE1C583D17}"/>
              </a:ext>
            </a:extLst>
          </p:cNvPr>
          <p:cNvCxnSpPr>
            <a:cxnSpLocks/>
          </p:cNvCxnSpPr>
          <p:nvPr/>
        </p:nvCxnSpPr>
        <p:spPr>
          <a:xfrm>
            <a:off x="475521" y="4828247"/>
            <a:ext cx="4280698" cy="271060"/>
          </a:xfrm>
          <a:prstGeom prst="bentConnector3">
            <a:avLst>
              <a:gd name="adj1" fmla="val 10006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FD4B4397-88CC-B2C5-A45F-4DC1D17B5F38}"/>
              </a:ext>
            </a:extLst>
          </p:cNvPr>
          <p:cNvSpPr/>
          <p:nvPr/>
        </p:nvSpPr>
        <p:spPr>
          <a:xfrm>
            <a:off x="6279643" y="1446682"/>
            <a:ext cx="1996738" cy="483081"/>
          </a:xfrm>
          <a:prstGeom prst="rect">
            <a:avLst/>
          </a:prstGeom>
        </p:spPr>
        <p:txBody>
          <a:bodyPr wrap="square" lIns="0" tIns="0" rIns="0" bIns="91440">
            <a:spAutoFit/>
          </a:bodyPr>
          <a:lstStyle/>
          <a:p>
            <a:pPr algn="r" rtl="0">
              <a:lnSpc>
                <a:spcPct val="120000"/>
              </a:lnSpc>
            </a:pPr>
            <a:r>
              <a:rPr lang="nb" sz="1100" b="0" i="0" u="none" baseline="0"/>
              <a:t>Støvfri motorkapsling med beskyttelsesklasse IP65</a:t>
            </a:r>
          </a:p>
        </p:txBody>
      </p:sp>
      <p:sp>
        <p:nvSpPr>
          <p:cNvPr id="73" name="Rectangle 72">
            <a:extLst>
              <a:ext uri="{FF2B5EF4-FFF2-40B4-BE49-F238E27FC236}">
                <a16:creationId xmlns:a16="http://schemas.microsoft.com/office/drawing/2014/main" id="{8E80E876-EFCE-3325-7351-3C5CE1FF9054}"/>
              </a:ext>
            </a:extLst>
          </p:cNvPr>
          <p:cNvSpPr/>
          <p:nvPr/>
        </p:nvSpPr>
        <p:spPr>
          <a:xfrm>
            <a:off x="6279643" y="2274221"/>
            <a:ext cx="1996738" cy="483081"/>
          </a:xfrm>
          <a:prstGeom prst="rect">
            <a:avLst/>
          </a:prstGeom>
        </p:spPr>
        <p:txBody>
          <a:bodyPr wrap="square" lIns="0" tIns="0" rIns="0" bIns="91440">
            <a:spAutoFit/>
          </a:bodyPr>
          <a:lstStyle/>
          <a:p>
            <a:pPr algn="r" rtl="0">
              <a:lnSpc>
                <a:spcPct val="120000"/>
              </a:lnSpc>
            </a:pPr>
            <a:r>
              <a:rPr lang="nb" sz="1100" b="0" i="0" u="none" baseline="0"/>
              <a:t>Avrundet form for enkel rengjøring av hele overflaten </a:t>
            </a:r>
          </a:p>
        </p:txBody>
      </p:sp>
      <p:sp>
        <p:nvSpPr>
          <p:cNvPr id="74" name="Rectangle 73">
            <a:extLst>
              <a:ext uri="{FF2B5EF4-FFF2-40B4-BE49-F238E27FC236}">
                <a16:creationId xmlns:a16="http://schemas.microsoft.com/office/drawing/2014/main" id="{03606FC8-0DE2-8E77-C45E-481282D8A244}"/>
              </a:ext>
            </a:extLst>
          </p:cNvPr>
          <p:cNvSpPr/>
          <p:nvPr/>
        </p:nvSpPr>
        <p:spPr>
          <a:xfrm>
            <a:off x="6200775" y="3101760"/>
            <a:ext cx="2075606" cy="483081"/>
          </a:xfrm>
          <a:prstGeom prst="rect">
            <a:avLst/>
          </a:prstGeom>
        </p:spPr>
        <p:txBody>
          <a:bodyPr wrap="square" lIns="0" tIns="0" rIns="0" bIns="91440">
            <a:spAutoFit/>
          </a:bodyPr>
          <a:lstStyle/>
          <a:p>
            <a:pPr algn="r" rtl="0">
              <a:lnSpc>
                <a:spcPct val="120000"/>
              </a:lnSpc>
            </a:pPr>
            <a:r>
              <a:rPr lang="nb" sz="1100" b="0" i="0" u="none" baseline="0"/>
              <a:t>Stillegående – støynivå på bare 72 dB(A)</a:t>
            </a:r>
          </a:p>
        </p:txBody>
      </p:sp>
      <p:sp>
        <p:nvSpPr>
          <p:cNvPr id="75" name="Rectangle 74">
            <a:extLst>
              <a:ext uri="{FF2B5EF4-FFF2-40B4-BE49-F238E27FC236}">
                <a16:creationId xmlns:a16="http://schemas.microsoft.com/office/drawing/2014/main" id="{BD877A1F-613C-C2FE-B423-7F70E5488D0C}"/>
              </a:ext>
            </a:extLst>
          </p:cNvPr>
          <p:cNvSpPr/>
          <p:nvPr/>
        </p:nvSpPr>
        <p:spPr>
          <a:xfrm>
            <a:off x="6100174" y="3929299"/>
            <a:ext cx="2176207" cy="483081"/>
          </a:xfrm>
          <a:prstGeom prst="rect">
            <a:avLst/>
          </a:prstGeom>
        </p:spPr>
        <p:txBody>
          <a:bodyPr wrap="square" lIns="0" tIns="0" rIns="0" bIns="91440">
            <a:spAutoFit/>
          </a:bodyPr>
          <a:lstStyle/>
          <a:p>
            <a:pPr algn="r" rtl="0">
              <a:lnSpc>
                <a:spcPct val="120000"/>
              </a:lnSpc>
            </a:pPr>
            <a:r>
              <a:rPr lang="nb" sz="1100" b="0" i="0" u="none" baseline="0"/>
              <a:t>Praktisk og sikkert avhendingssystem </a:t>
            </a:r>
          </a:p>
        </p:txBody>
      </p:sp>
      <p:sp>
        <p:nvSpPr>
          <p:cNvPr id="76" name="Rectangle 75">
            <a:extLst>
              <a:ext uri="{FF2B5EF4-FFF2-40B4-BE49-F238E27FC236}">
                <a16:creationId xmlns:a16="http://schemas.microsoft.com/office/drawing/2014/main" id="{9DB329AB-231D-1B77-9ACC-65D5F29D13D2}"/>
              </a:ext>
            </a:extLst>
          </p:cNvPr>
          <p:cNvSpPr/>
          <p:nvPr/>
        </p:nvSpPr>
        <p:spPr>
          <a:xfrm>
            <a:off x="6565359" y="4756838"/>
            <a:ext cx="1711022" cy="483081"/>
          </a:xfrm>
          <a:prstGeom prst="rect">
            <a:avLst/>
          </a:prstGeom>
        </p:spPr>
        <p:txBody>
          <a:bodyPr wrap="square" lIns="0" tIns="0" rIns="0" bIns="91440">
            <a:spAutoFit/>
          </a:bodyPr>
          <a:lstStyle/>
          <a:p>
            <a:pPr algn="r" rtl="0">
              <a:lnSpc>
                <a:spcPct val="120000"/>
              </a:lnSpc>
            </a:pPr>
            <a:r>
              <a:rPr lang="nb" sz="1100" b="0" i="0" u="none" baseline="0"/>
              <a:t>Parkeringsbrems, stabil også i lett helling</a:t>
            </a:r>
          </a:p>
        </p:txBody>
      </p:sp>
      <p:sp>
        <p:nvSpPr>
          <p:cNvPr id="78" name="Rectangle 77">
            <a:extLst>
              <a:ext uri="{FF2B5EF4-FFF2-40B4-BE49-F238E27FC236}">
                <a16:creationId xmlns:a16="http://schemas.microsoft.com/office/drawing/2014/main" id="{EBF90CD8-66DD-69F9-7F44-100527B76CFB}"/>
              </a:ext>
            </a:extLst>
          </p:cNvPr>
          <p:cNvSpPr/>
          <p:nvPr/>
        </p:nvSpPr>
        <p:spPr>
          <a:xfrm>
            <a:off x="6050071" y="5584376"/>
            <a:ext cx="2226310" cy="483081"/>
          </a:xfrm>
          <a:prstGeom prst="rect">
            <a:avLst/>
          </a:prstGeom>
        </p:spPr>
        <p:txBody>
          <a:bodyPr wrap="square" lIns="0" tIns="0" rIns="0" bIns="91440">
            <a:spAutoFit/>
          </a:bodyPr>
          <a:lstStyle/>
          <a:p>
            <a:pPr algn="r" rtl="0">
              <a:lnSpc>
                <a:spcPct val="120000"/>
              </a:lnSpc>
            </a:pPr>
            <a:r>
              <a:rPr lang="nb" sz="1100" b="0" i="0" u="none" baseline="0"/>
              <a:t>God manøvreringsevne, beholder med 4 svingbare hjul med kulelager</a:t>
            </a:r>
          </a:p>
        </p:txBody>
      </p:sp>
      <p:cxnSp>
        <p:nvCxnSpPr>
          <p:cNvPr id="94" name="Straight Arrow Connector 88">
            <a:extLst>
              <a:ext uri="{FF2B5EF4-FFF2-40B4-BE49-F238E27FC236}">
                <a16:creationId xmlns:a16="http://schemas.microsoft.com/office/drawing/2014/main" id="{AA2A94E6-A606-184C-3057-1693BA7E0029}"/>
              </a:ext>
            </a:extLst>
          </p:cNvPr>
          <p:cNvCxnSpPr>
            <a:cxnSpLocks/>
          </p:cNvCxnSpPr>
          <p:nvPr/>
        </p:nvCxnSpPr>
        <p:spPr>
          <a:xfrm rot="10800000">
            <a:off x="4992862" y="2201801"/>
            <a:ext cx="3283518" cy="550573"/>
          </a:xfrm>
          <a:prstGeom prst="bentConnector3">
            <a:avLst>
              <a:gd name="adj1" fmla="val 10018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97" name="Straight Arrow Connector 88">
            <a:extLst>
              <a:ext uri="{FF2B5EF4-FFF2-40B4-BE49-F238E27FC236}">
                <a16:creationId xmlns:a16="http://schemas.microsoft.com/office/drawing/2014/main" id="{F8236027-7F8F-E46B-5727-1B888F03183D}"/>
              </a:ext>
            </a:extLst>
          </p:cNvPr>
          <p:cNvCxnSpPr>
            <a:cxnSpLocks/>
          </p:cNvCxnSpPr>
          <p:nvPr/>
        </p:nvCxnSpPr>
        <p:spPr>
          <a:xfrm rot="10800000">
            <a:off x="5317934" y="3235853"/>
            <a:ext cx="2958446" cy="343828"/>
          </a:xfrm>
          <a:prstGeom prst="bentConnector3">
            <a:avLst>
              <a:gd name="adj1" fmla="val 10012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12" name="Straight Arrow Connector 88">
            <a:extLst>
              <a:ext uri="{FF2B5EF4-FFF2-40B4-BE49-F238E27FC236}">
                <a16:creationId xmlns:a16="http://schemas.microsoft.com/office/drawing/2014/main" id="{B018F123-72E3-8BEE-DF17-68CA151FA6E8}"/>
              </a:ext>
            </a:extLst>
          </p:cNvPr>
          <p:cNvCxnSpPr>
            <a:cxnSpLocks/>
          </p:cNvCxnSpPr>
          <p:nvPr/>
        </p:nvCxnSpPr>
        <p:spPr>
          <a:xfrm flipH="1">
            <a:off x="5093451" y="6064850"/>
            <a:ext cx="318293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pic>
        <p:nvPicPr>
          <p:cNvPr id="6" name="Picture 34">
            <a:extLst>
              <a:ext uri="{FF2B5EF4-FFF2-40B4-BE49-F238E27FC236}">
                <a16:creationId xmlns:a16="http://schemas.microsoft.com/office/drawing/2014/main" id="{FCC4A910-6197-B7DB-7190-37C99CEED0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867" y="5730977"/>
            <a:ext cx="940546" cy="330960"/>
          </a:xfrm>
          <a:prstGeom prst="rect">
            <a:avLst/>
          </a:prstGeom>
          <a:ln>
            <a:noFill/>
          </a:ln>
          <a:effectLst/>
        </p:spPr>
      </p:pic>
      <p:pic>
        <p:nvPicPr>
          <p:cNvPr id="8" name="Immagine 45">
            <a:extLst>
              <a:ext uri="{FF2B5EF4-FFF2-40B4-BE49-F238E27FC236}">
                <a16:creationId xmlns:a16="http://schemas.microsoft.com/office/drawing/2014/main" id="{83BFBFCF-9038-3690-337C-C2C85A0E2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5440" y="5730622"/>
            <a:ext cx="826170" cy="326056"/>
          </a:xfrm>
          <a:prstGeom prst="rect">
            <a:avLst/>
          </a:prstGeom>
        </p:spPr>
      </p:pic>
      <p:sp>
        <p:nvSpPr>
          <p:cNvPr id="10" name="Rectangle 9">
            <a:extLst>
              <a:ext uri="{FF2B5EF4-FFF2-40B4-BE49-F238E27FC236}">
                <a16:creationId xmlns:a16="http://schemas.microsoft.com/office/drawing/2014/main" id="{0BB5597E-1BB5-91FB-2FA7-CAA2727207DD}"/>
              </a:ext>
            </a:extLst>
          </p:cNvPr>
          <p:cNvSpPr/>
          <p:nvPr/>
        </p:nvSpPr>
        <p:spPr>
          <a:xfrm>
            <a:off x="479422" y="5118258"/>
            <a:ext cx="3155319" cy="279948"/>
          </a:xfrm>
          <a:prstGeom prst="rect">
            <a:avLst/>
          </a:prstGeom>
        </p:spPr>
        <p:txBody>
          <a:bodyPr wrap="square" lIns="0" tIns="0" rIns="0" bIns="91440">
            <a:spAutoFit/>
          </a:bodyPr>
          <a:lstStyle/>
          <a:p>
            <a:pPr algn="l" rtl="0">
              <a:lnSpc>
                <a:spcPct val="120000"/>
              </a:lnSpc>
            </a:pPr>
            <a:r>
              <a:rPr lang="nb" sz="1100" b="0" i="0" u="none" baseline="0"/>
              <a:t>Antistatiske hjul</a:t>
            </a:r>
          </a:p>
        </p:txBody>
      </p:sp>
      <p:cxnSp>
        <p:nvCxnSpPr>
          <p:cNvPr id="13" name="Straight Arrow Connector 38">
            <a:extLst>
              <a:ext uri="{FF2B5EF4-FFF2-40B4-BE49-F238E27FC236}">
                <a16:creationId xmlns:a16="http://schemas.microsoft.com/office/drawing/2014/main" id="{C35832F1-CA77-5634-0810-0D6F51F51E7E}"/>
              </a:ext>
            </a:extLst>
          </p:cNvPr>
          <p:cNvCxnSpPr>
            <a:cxnSpLocks/>
          </p:cNvCxnSpPr>
          <p:nvPr/>
        </p:nvCxnSpPr>
        <p:spPr>
          <a:xfrm>
            <a:off x="475521" y="5398206"/>
            <a:ext cx="3477354" cy="281722"/>
          </a:xfrm>
          <a:prstGeom prst="bentConnector3">
            <a:avLst>
              <a:gd name="adj1" fmla="val 10012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CCD2B4F-3875-2DBE-ADED-22579C0FFD99}"/>
              </a:ext>
            </a:extLst>
          </p:cNvPr>
          <p:cNvSpPr/>
          <p:nvPr/>
        </p:nvSpPr>
        <p:spPr>
          <a:xfrm>
            <a:off x="479422" y="1439742"/>
            <a:ext cx="2859771" cy="483081"/>
          </a:xfrm>
          <a:prstGeom prst="rect">
            <a:avLst/>
          </a:prstGeom>
        </p:spPr>
        <p:txBody>
          <a:bodyPr wrap="square" lIns="0" tIns="0" rIns="0" bIns="91440">
            <a:spAutoFit/>
          </a:bodyPr>
          <a:lstStyle/>
          <a:p>
            <a:pPr algn="l" rtl="0">
              <a:lnSpc>
                <a:spcPct val="120000"/>
              </a:lnSpc>
            </a:pPr>
            <a:r>
              <a:rPr lang="nb" sz="1100" b="0" i="0" u="none" baseline="0"/>
              <a:t>Vakuumåler for konstant overvåking av ytelse og filtreringseffektivitet</a:t>
            </a:r>
          </a:p>
        </p:txBody>
      </p:sp>
      <p:cxnSp>
        <p:nvCxnSpPr>
          <p:cNvPr id="29" name="Straight Arrow Connector 28">
            <a:extLst>
              <a:ext uri="{FF2B5EF4-FFF2-40B4-BE49-F238E27FC236}">
                <a16:creationId xmlns:a16="http://schemas.microsoft.com/office/drawing/2014/main" id="{7DB71E07-C9C8-3D3D-1CD9-691D35DD5C2B}"/>
              </a:ext>
            </a:extLst>
          </p:cNvPr>
          <p:cNvCxnSpPr>
            <a:cxnSpLocks/>
          </p:cNvCxnSpPr>
          <p:nvPr/>
        </p:nvCxnSpPr>
        <p:spPr>
          <a:xfrm>
            <a:off x="478619" y="1917965"/>
            <a:ext cx="4155121" cy="372513"/>
          </a:xfrm>
          <a:prstGeom prst="bentConnector3">
            <a:avLst>
              <a:gd name="adj1" fmla="val 10006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64" name="Straight Arrow Connector 88">
            <a:extLst>
              <a:ext uri="{FF2B5EF4-FFF2-40B4-BE49-F238E27FC236}">
                <a16:creationId xmlns:a16="http://schemas.microsoft.com/office/drawing/2014/main" id="{A0428FE2-D149-CB48-9D72-B795C333C848}"/>
              </a:ext>
            </a:extLst>
          </p:cNvPr>
          <p:cNvCxnSpPr>
            <a:cxnSpLocks/>
          </p:cNvCxnSpPr>
          <p:nvPr/>
        </p:nvCxnSpPr>
        <p:spPr>
          <a:xfrm flipH="1">
            <a:off x="5317934" y="4413449"/>
            <a:ext cx="2958447"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82" name="Straight Arrow Connector 88">
            <a:extLst>
              <a:ext uri="{FF2B5EF4-FFF2-40B4-BE49-F238E27FC236}">
                <a16:creationId xmlns:a16="http://schemas.microsoft.com/office/drawing/2014/main" id="{31D6BB24-E093-2EDA-B61B-27615CE4AB77}"/>
              </a:ext>
            </a:extLst>
          </p:cNvPr>
          <p:cNvCxnSpPr>
            <a:cxnSpLocks/>
          </p:cNvCxnSpPr>
          <p:nvPr/>
        </p:nvCxnSpPr>
        <p:spPr>
          <a:xfrm rot="10800000" flipV="1">
            <a:off x="5396484" y="1925878"/>
            <a:ext cx="2879899" cy="111583"/>
          </a:xfrm>
          <a:prstGeom prst="bentConnector3">
            <a:avLst>
              <a:gd name="adj1" fmla="val 9994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pic>
        <p:nvPicPr>
          <p:cNvPr id="12" name="Immagine 116">
            <a:extLst>
              <a:ext uri="{FF2B5EF4-FFF2-40B4-BE49-F238E27FC236}">
                <a16:creationId xmlns:a16="http://schemas.microsoft.com/office/drawing/2014/main" id="{A0A1C9B9-89A9-1D38-834D-FF07D0444B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721" b="47117"/>
          <a:stretch/>
        </p:blipFill>
        <p:spPr>
          <a:xfrm>
            <a:off x="8554128" y="4441236"/>
            <a:ext cx="2240811" cy="1830542"/>
          </a:xfrm>
          <a:prstGeom prst="rect">
            <a:avLst/>
          </a:prstGeom>
        </p:spPr>
      </p:pic>
      <p:pic>
        <p:nvPicPr>
          <p:cNvPr id="14" name="Immagine 107">
            <a:extLst>
              <a:ext uri="{FF2B5EF4-FFF2-40B4-BE49-F238E27FC236}">
                <a16:creationId xmlns:a16="http://schemas.microsoft.com/office/drawing/2014/main" id="{0A606BA6-C61B-6BA3-DEB2-9CB5A2F258E2}"/>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rot="10800000">
            <a:off x="9332500" y="1257093"/>
            <a:ext cx="2128506" cy="2210656"/>
          </a:xfrm>
          <a:prstGeom prst="rect">
            <a:avLst/>
          </a:prstGeom>
        </p:spPr>
      </p:pic>
      <p:cxnSp>
        <p:nvCxnSpPr>
          <p:cNvPr id="15" name="Straight Arrow Connector 88">
            <a:extLst>
              <a:ext uri="{FF2B5EF4-FFF2-40B4-BE49-F238E27FC236}">
                <a16:creationId xmlns:a16="http://schemas.microsoft.com/office/drawing/2014/main" id="{4C75C2E9-B14C-BDEA-E38B-F8E79B10FE54}"/>
              </a:ext>
            </a:extLst>
          </p:cNvPr>
          <p:cNvCxnSpPr>
            <a:cxnSpLocks/>
          </p:cNvCxnSpPr>
          <p:nvPr/>
        </p:nvCxnSpPr>
        <p:spPr>
          <a:xfrm>
            <a:off x="10396854" y="937518"/>
            <a:ext cx="0" cy="1227969"/>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4C7CD6D-BE55-996C-0A40-219E3798C842}"/>
              </a:ext>
            </a:extLst>
          </p:cNvPr>
          <p:cNvSpPr/>
          <p:nvPr/>
        </p:nvSpPr>
        <p:spPr>
          <a:xfrm>
            <a:off x="9246022" y="663748"/>
            <a:ext cx="2301664" cy="279948"/>
          </a:xfrm>
          <a:prstGeom prst="rect">
            <a:avLst/>
          </a:prstGeom>
        </p:spPr>
        <p:txBody>
          <a:bodyPr wrap="square" lIns="0" tIns="0" rIns="0" bIns="91440">
            <a:spAutoFit/>
          </a:bodyPr>
          <a:lstStyle/>
          <a:p>
            <a:pPr algn="ctr" rtl="0">
              <a:lnSpc>
                <a:spcPct val="120000"/>
              </a:lnSpc>
            </a:pPr>
            <a:r>
              <a:rPr lang="nb" sz="1100" b="0" i="0" u="none" baseline="0"/>
              <a:t>Håndtak og holder til strømledning</a:t>
            </a:r>
          </a:p>
        </p:txBody>
      </p:sp>
      <p:cxnSp>
        <p:nvCxnSpPr>
          <p:cNvPr id="17" name="Straight Arrow Connector 88">
            <a:extLst>
              <a:ext uri="{FF2B5EF4-FFF2-40B4-BE49-F238E27FC236}">
                <a16:creationId xmlns:a16="http://schemas.microsoft.com/office/drawing/2014/main" id="{0A275DB9-341C-B2FD-29D9-6FDEAC9F3535}"/>
              </a:ext>
            </a:extLst>
          </p:cNvPr>
          <p:cNvCxnSpPr>
            <a:cxnSpLocks/>
          </p:cNvCxnSpPr>
          <p:nvPr/>
        </p:nvCxnSpPr>
        <p:spPr>
          <a:xfrm rot="10800000" flipV="1">
            <a:off x="9265921" y="4595149"/>
            <a:ext cx="2372817" cy="325269"/>
          </a:xfrm>
          <a:prstGeom prst="bentConnector3">
            <a:avLst>
              <a:gd name="adj1" fmla="val 99937"/>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1704173-8500-B710-6CD8-69FFD3BE220B}"/>
              </a:ext>
            </a:extLst>
          </p:cNvPr>
          <p:cNvSpPr/>
          <p:nvPr/>
        </p:nvSpPr>
        <p:spPr>
          <a:xfrm>
            <a:off x="10335126" y="4731921"/>
            <a:ext cx="1303611" cy="483081"/>
          </a:xfrm>
          <a:prstGeom prst="rect">
            <a:avLst/>
          </a:prstGeom>
        </p:spPr>
        <p:txBody>
          <a:bodyPr wrap="square" lIns="0" tIns="0" rIns="0" bIns="91440">
            <a:spAutoFit/>
          </a:bodyPr>
          <a:lstStyle/>
          <a:p>
            <a:pPr algn="r" rtl="0">
              <a:lnSpc>
                <a:spcPct val="120000"/>
              </a:lnSpc>
            </a:pPr>
            <a:r>
              <a:rPr lang="nb" sz="1100" b="0" i="0" u="none" baseline="0"/>
              <a:t>Kabelgjennomføring ATEX</a:t>
            </a:r>
          </a:p>
        </p:txBody>
      </p:sp>
      <p:sp>
        <p:nvSpPr>
          <p:cNvPr id="19" name="Rectangle 18">
            <a:extLst>
              <a:ext uri="{FF2B5EF4-FFF2-40B4-BE49-F238E27FC236}">
                <a16:creationId xmlns:a16="http://schemas.microsoft.com/office/drawing/2014/main" id="{CA9CCF48-D25C-2597-9245-7392BCE84C60}"/>
              </a:ext>
            </a:extLst>
          </p:cNvPr>
          <p:cNvSpPr/>
          <p:nvPr/>
        </p:nvSpPr>
        <p:spPr>
          <a:xfrm>
            <a:off x="10339421" y="5600049"/>
            <a:ext cx="1298503" cy="483081"/>
          </a:xfrm>
          <a:prstGeom prst="rect">
            <a:avLst/>
          </a:prstGeom>
        </p:spPr>
        <p:txBody>
          <a:bodyPr wrap="square" lIns="0" tIns="0" rIns="0" bIns="91440">
            <a:spAutoFit/>
          </a:bodyPr>
          <a:lstStyle/>
          <a:p>
            <a:pPr lvl="0" algn="r" rtl="0">
              <a:lnSpc>
                <a:spcPct val="120000"/>
              </a:lnSpc>
            </a:pPr>
            <a:r>
              <a:rPr lang="nb" sz="1100" b="0" i="0" u="none" baseline="0"/>
              <a:t>Børsteløs motor</a:t>
            </a:r>
          </a:p>
          <a:p>
            <a:pPr lvl="0" algn="r" rtl="0">
              <a:lnSpc>
                <a:spcPct val="120000"/>
              </a:lnSpc>
            </a:pPr>
            <a:r>
              <a:rPr lang="nb" sz="1100" b="0" i="0" u="none" baseline="0"/>
              <a:t>opptil 10 000 timer</a:t>
            </a:r>
            <a:endParaRPr lang="nb" sz="1100" dirty="0"/>
          </a:p>
        </p:txBody>
      </p:sp>
      <p:cxnSp>
        <p:nvCxnSpPr>
          <p:cNvPr id="20" name="Straight Arrow Connector 88">
            <a:extLst>
              <a:ext uri="{FF2B5EF4-FFF2-40B4-BE49-F238E27FC236}">
                <a16:creationId xmlns:a16="http://schemas.microsoft.com/office/drawing/2014/main" id="{4CA5598A-413F-2138-23E5-796169508A26}"/>
              </a:ext>
            </a:extLst>
          </p:cNvPr>
          <p:cNvCxnSpPr>
            <a:cxnSpLocks/>
          </p:cNvCxnSpPr>
          <p:nvPr/>
        </p:nvCxnSpPr>
        <p:spPr>
          <a:xfrm flipH="1">
            <a:off x="9692640" y="5214188"/>
            <a:ext cx="194609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88">
            <a:extLst>
              <a:ext uri="{FF2B5EF4-FFF2-40B4-BE49-F238E27FC236}">
                <a16:creationId xmlns:a16="http://schemas.microsoft.com/office/drawing/2014/main" id="{7ABCD9F9-6BB6-5441-9044-B218C276471B}"/>
              </a:ext>
            </a:extLst>
          </p:cNvPr>
          <p:cNvCxnSpPr>
            <a:cxnSpLocks/>
          </p:cNvCxnSpPr>
          <p:nvPr/>
        </p:nvCxnSpPr>
        <p:spPr>
          <a:xfrm rot="10800000">
            <a:off x="9750426" y="5464702"/>
            <a:ext cx="1887499" cy="612735"/>
          </a:xfrm>
          <a:prstGeom prst="bentConnector3">
            <a:avLst>
              <a:gd name="adj1" fmla="val 10006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6E091D1-E576-5739-71CB-6AB61E587535}"/>
              </a:ext>
            </a:extLst>
          </p:cNvPr>
          <p:cNvSpPr/>
          <p:nvPr/>
        </p:nvSpPr>
        <p:spPr>
          <a:xfrm>
            <a:off x="10340234" y="4315128"/>
            <a:ext cx="1298503" cy="279948"/>
          </a:xfrm>
          <a:prstGeom prst="rect">
            <a:avLst/>
          </a:prstGeom>
        </p:spPr>
        <p:txBody>
          <a:bodyPr wrap="square" lIns="0" tIns="0" rIns="0" bIns="91440">
            <a:spAutoFit/>
          </a:bodyPr>
          <a:lstStyle/>
          <a:p>
            <a:pPr algn="r" rtl="0">
              <a:lnSpc>
                <a:spcPct val="120000"/>
              </a:lnSpc>
            </a:pPr>
            <a:r>
              <a:rPr lang="nb" sz="1100" b="0" i="0" u="none" baseline="0"/>
              <a:t>Hovedbryter ATEX</a:t>
            </a:r>
          </a:p>
        </p:txBody>
      </p:sp>
      <p:cxnSp>
        <p:nvCxnSpPr>
          <p:cNvPr id="24" name="Straight Arrow Connector 88">
            <a:extLst>
              <a:ext uri="{FF2B5EF4-FFF2-40B4-BE49-F238E27FC236}">
                <a16:creationId xmlns:a16="http://schemas.microsoft.com/office/drawing/2014/main" id="{3174BD63-997D-B199-1E5B-1D7A647AB538}"/>
              </a:ext>
            </a:extLst>
          </p:cNvPr>
          <p:cNvCxnSpPr>
            <a:cxnSpLocks/>
          </p:cNvCxnSpPr>
          <p:nvPr/>
        </p:nvCxnSpPr>
        <p:spPr>
          <a:xfrm flipH="1">
            <a:off x="9285169" y="937776"/>
            <a:ext cx="2223370" cy="0"/>
          </a:xfrm>
          <a:prstGeom prst="straightConnector1">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3214B8D-77FC-BB86-B550-F4E5CA5077F1}"/>
              </a:ext>
            </a:extLst>
          </p:cNvPr>
          <p:cNvSpPr/>
          <p:nvPr/>
        </p:nvSpPr>
        <p:spPr>
          <a:xfrm>
            <a:off x="9027920" y="1159558"/>
            <a:ext cx="1298503" cy="483081"/>
          </a:xfrm>
          <a:prstGeom prst="rect">
            <a:avLst/>
          </a:prstGeom>
        </p:spPr>
        <p:txBody>
          <a:bodyPr wrap="square" lIns="0" tIns="0" rIns="0" bIns="91440">
            <a:spAutoFit/>
          </a:bodyPr>
          <a:lstStyle/>
          <a:p>
            <a:pPr algn="l" rtl="0">
              <a:lnSpc>
                <a:spcPct val="120000"/>
              </a:lnSpc>
            </a:pPr>
            <a:r>
              <a:rPr lang="nb" sz="1100" b="0" i="0" u="none" baseline="0"/>
              <a:t>Strømledning</a:t>
            </a:r>
          </a:p>
          <a:p>
            <a:pPr algn="l" rtl="0">
              <a:lnSpc>
                <a:spcPct val="120000"/>
              </a:lnSpc>
            </a:pPr>
            <a:r>
              <a:rPr lang="nb" sz="1100" b="0" i="0" u="none" baseline="0"/>
              <a:t>9 meter</a:t>
            </a:r>
          </a:p>
        </p:txBody>
      </p:sp>
      <p:sp>
        <p:nvSpPr>
          <p:cNvPr id="30" name="Rectangle 29">
            <a:extLst>
              <a:ext uri="{FF2B5EF4-FFF2-40B4-BE49-F238E27FC236}">
                <a16:creationId xmlns:a16="http://schemas.microsoft.com/office/drawing/2014/main" id="{23190013-2E74-3F52-2E94-3CAE8F1E8DBB}"/>
              </a:ext>
            </a:extLst>
          </p:cNvPr>
          <p:cNvSpPr/>
          <p:nvPr/>
        </p:nvSpPr>
        <p:spPr>
          <a:xfrm>
            <a:off x="10786458" y="1159558"/>
            <a:ext cx="852279" cy="483081"/>
          </a:xfrm>
          <a:prstGeom prst="rect">
            <a:avLst/>
          </a:prstGeom>
        </p:spPr>
        <p:txBody>
          <a:bodyPr wrap="square" lIns="0" tIns="0" rIns="0" bIns="91440">
            <a:spAutoFit/>
          </a:bodyPr>
          <a:lstStyle/>
          <a:p>
            <a:pPr algn="r" rtl="0">
              <a:lnSpc>
                <a:spcPct val="120000"/>
              </a:lnSpc>
            </a:pPr>
            <a:r>
              <a:rPr lang="nb" sz="1100" b="0" i="0" u="none" baseline="0"/>
              <a:t>Støpsel </a:t>
            </a:r>
            <a:br>
              <a:rPr lang="nb" sz="1100"/>
            </a:br>
            <a:r>
              <a:rPr lang="nb" sz="1100" b="0" i="0" u="none" baseline="0"/>
              <a:t>2P+T </a:t>
            </a:r>
          </a:p>
        </p:txBody>
      </p:sp>
      <p:cxnSp>
        <p:nvCxnSpPr>
          <p:cNvPr id="31" name="Straight Arrow Connector 88">
            <a:extLst>
              <a:ext uri="{FF2B5EF4-FFF2-40B4-BE49-F238E27FC236}">
                <a16:creationId xmlns:a16="http://schemas.microsoft.com/office/drawing/2014/main" id="{41BB205D-4D75-7C52-4C53-515136AD5738}"/>
              </a:ext>
            </a:extLst>
          </p:cNvPr>
          <p:cNvCxnSpPr>
            <a:cxnSpLocks/>
          </p:cNvCxnSpPr>
          <p:nvPr/>
        </p:nvCxnSpPr>
        <p:spPr>
          <a:xfrm>
            <a:off x="9027920" y="1644052"/>
            <a:ext cx="97333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88">
            <a:extLst>
              <a:ext uri="{FF2B5EF4-FFF2-40B4-BE49-F238E27FC236}">
                <a16:creationId xmlns:a16="http://schemas.microsoft.com/office/drawing/2014/main" id="{60B41616-C3A5-CB58-0BCF-29DB1CAC436F}"/>
              </a:ext>
            </a:extLst>
          </p:cNvPr>
          <p:cNvCxnSpPr>
            <a:cxnSpLocks/>
          </p:cNvCxnSpPr>
          <p:nvPr/>
        </p:nvCxnSpPr>
        <p:spPr>
          <a:xfrm flipH="1">
            <a:off x="10664048" y="1644052"/>
            <a:ext cx="973330"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6F46A7A-018B-BD18-AFD4-ABF99B268D30}"/>
              </a:ext>
            </a:extLst>
          </p:cNvPr>
          <p:cNvSpPr/>
          <p:nvPr/>
        </p:nvSpPr>
        <p:spPr>
          <a:xfrm>
            <a:off x="9424097" y="3537087"/>
            <a:ext cx="1949378" cy="370827"/>
          </a:xfrm>
          <a:prstGeom prst="rect">
            <a:avLst/>
          </a:prstGeom>
        </p:spPr>
        <p:txBody>
          <a:bodyPr wrap="square" lIns="0" tIns="90000" rIns="0" bIns="91440">
            <a:spAutoFit/>
          </a:bodyPr>
          <a:lstStyle/>
          <a:p>
            <a:pPr algn="ctr" rtl="0">
              <a:lnSpc>
                <a:spcPct val="120000"/>
              </a:lnSpc>
            </a:pPr>
            <a:r>
              <a:rPr lang="nb" sz="1100" b="0" i="0" u="none" baseline="0"/>
              <a:t>Tilbehørsholder</a:t>
            </a:r>
          </a:p>
        </p:txBody>
      </p:sp>
      <p:cxnSp>
        <p:nvCxnSpPr>
          <p:cNvPr id="34" name="Straight Arrow Connector 88">
            <a:extLst>
              <a:ext uri="{FF2B5EF4-FFF2-40B4-BE49-F238E27FC236}">
                <a16:creationId xmlns:a16="http://schemas.microsoft.com/office/drawing/2014/main" id="{109D82AE-4B8A-0D93-E08E-1524D2901343}"/>
              </a:ext>
            </a:extLst>
          </p:cNvPr>
          <p:cNvCxnSpPr>
            <a:cxnSpLocks/>
          </p:cNvCxnSpPr>
          <p:nvPr/>
        </p:nvCxnSpPr>
        <p:spPr>
          <a:xfrm flipH="1">
            <a:off x="9751412" y="3532507"/>
            <a:ext cx="1252539" cy="0"/>
          </a:xfrm>
          <a:prstGeom prst="straightConnector1">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D9738F19-023F-62FF-709B-83D13977EEC8}"/>
              </a:ext>
            </a:extLst>
          </p:cNvPr>
          <p:cNvGrpSpPr/>
          <p:nvPr/>
        </p:nvGrpSpPr>
        <p:grpSpPr>
          <a:xfrm>
            <a:off x="9974072" y="3067921"/>
            <a:ext cx="823504" cy="467264"/>
            <a:chOff x="9974072" y="3014581"/>
            <a:chExt cx="823504" cy="361528"/>
          </a:xfrm>
        </p:grpSpPr>
        <p:cxnSp>
          <p:nvCxnSpPr>
            <p:cNvPr id="41" name="Straight Arrow Connector 88">
              <a:extLst>
                <a:ext uri="{FF2B5EF4-FFF2-40B4-BE49-F238E27FC236}">
                  <a16:creationId xmlns:a16="http://schemas.microsoft.com/office/drawing/2014/main" id="{E2896E52-67C1-6DFE-8E93-9ED635033203}"/>
                </a:ext>
              </a:extLst>
            </p:cNvPr>
            <p:cNvCxnSpPr>
              <a:cxnSpLocks/>
            </p:cNvCxnSpPr>
            <p:nvPr/>
          </p:nvCxnSpPr>
          <p:spPr>
            <a:xfrm flipV="1">
              <a:off x="9974072" y="3014581"/>
              <a:ext cx="0" cy="36152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88">
              <a:extLst>
                <a:ext uri="{FF2B5EF4-FFF2-40B4-BE49-F238E27FC236}">
                  <a16:creationId xmlns:a16="http://schemas.microsoft.com/office/drawing/2014/main" id="{F65A7558-F51E-A75A-3AA5-D6139ECF4014}"/>
                </a:ext>
              </a:extLst>
            </p:cNvPr>
            <p:cNvCxnSpPr>
              <a:cxnSpLocks/>
            </p:cNvCxnSpPr>
            <p:nvPr/>
          </p:nvCxnSpPr>
          <p:spPr>
            <a:xfrm flipV="1">
              <a:off x="10797576" y="3014581"/>
              <a:ext cx="0" cy="36152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cxnSp>
        <p:nvCxnSpPr>
          <p:cNvPr id="43" name="Straight Arrow Connector 88">
            <a:extLst>
              <a:ext uri="{FF2B5EF4-FFF2-40B4-BE49-F238E27FC236}">
                <a16:creationId xmlns:a16="http://schemas.microsoft.com/office/drawing/2014/main" id="{F01AB09D-0A0F-6EAE-55C7-B447B1BBA8FC}"/>
              </a:ext>
            </a:extLst>
          </p:cNvPr>
          <p:cNvCxnSpPr>
            <a:cxnSpLocks/>
          </p:cNvCxnSpPr>
          <p:nvPr/>
        </p:nvCxnSpPr>
        <p:spPr>
          <a:xfrm rot="10800000" flipV="1">
            <a:off x="5736922" y="5241467"/>
            <a:ext cx="2539459" cy="150987"/>
          </a:xfrm>
          <a:prstGeom prst="bentConnector3">
            <a:avLst>
              <a:gd name="adj1" fmla="val 9994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638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63">
            <a:extLst>
              <a:ext uri="{FF2B5EF4-FFF2-40B4-BE49-F238E27FC236}">
                <a16:creationId xmlns:a16="http://schemas.microsoft.com/office/drawing/2014/main" id="{86F2990D-46BE-118F-56F0-A47EDFFE4B7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61376" y="4670281"/>
            <a:ext cx="787757" cy="310896"/>
          </a:xfrm>
          <a:prstGeom prst="rect">
            <a:avLst/>
          </a:prstGeom>
        </p:spPr>
      </p:pic>
      <p:pic>
        <p:nvPicPr>
          <p:cNvPr id="17" name="Picture 34">
            <a:extLst>
              <a:ext uri="{FF2B5EF4-FFF2-40B4-BE49-F238E27FC236}">
                <a16:creationId xmlns:a16="http://schemas.microsoft.com/office/drawing/2014/main" id="{103CF6E5-B01A-7320-7580-B7398D1D6E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61376" y="3951962"/>
            <a:ext cx="857540" cy="301752"/>
          </a:xfrm>
          <a:prstGeom prst="rect">
            <a:avLst/>
          </a:prstGeom>
          <a:ln>
            <a:noFill/>
          </a:ln>
          <a:effectLst/>
        </p:spPr>
      </p:pic>
      <p:pic>
        <p:nvPicPr>
          <p:cNvPr id="18" name="Immagine 1">
            <a:extLst>
              <a:ext uri="{FF2B5EF4-FFF2-40B4-BE49-F238E27FC236}">
                <a16:creationId xmlns:a16="http://schemas.microsoft.com/office/drawing/2014/main" id="{B48B949B-B765-1BB5-4062-0BBE04DB88A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61376" y="4291628"/>
            <a:ext cx="913431" cy="310896"/>
          </a:xfrm>
          <a:prstGeom prst="rect">
            <a:avLst/>
          </a:prstGeom>
        </p:spPr>
      </p:pic>
      <p:sp>
        <p:nvSpPr>
          <p:cNvPr id="7" name="Rectangle 6">
            <a:extLst>
              <a:ext uri="{FF2B5EF4-FFF2-40B4-BE49-F238E27FC236}">
                <a16:creationId xmlns:a16="http://schemas.microsoft.com/office/drawing/2014/main" id="{C77AFB0F-0051-A142-E3B0-7673C0EB4DBA}"/>
              </a:ext>
            </a:extLst>
          </p:cNvPr>
          <p:cNvSpPr/>
          <p:nvPr/>
        </p:nvSpPr>
        <p:spPr>
          <a:xfrm>
            <a:off x="7045378" y="0"/>
            <a:ext cx="5146622"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0" name="Immagine 78">
            <a:extLst>
              <a:ext uri="{FF2B5EF4-FFF2-40B4-BE49-F238E27FC236}">
                <a16:creationId xmlns:a16="http://schemas.microsoft.com/office/drawing/2014/main" id="{CB92E581-8584-A322-6EF5-DBFF15F2F91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8829" b="37075"/>
          <a:stretch/>
        </p:blipFill>
        <p:spPr>
          <a:xfrm>
            <a:off x="7331296" y="537438"/>
            <a:ext cx="4586390" cy="2481054"/>
          </a:xfrm>
          <a:prstGeom prst="rect">
            <a:avLst/>
          </a:prstGeom>
        </p:spPr>
      </p:pic>
      <p:sp>
        <p:nvSpPr>
          <p:cNvPr id="5" name="Footer Placeholder 4">
            <a:extLst>
              <a:ext uri="{FF2B5EF4-FFF2-40B4-BE49-F238E27FC236}">
                <a16:creationId xmlns:a16="http://schemas.microsoft.com/office/drawing/2014/main" id="{88BA3721-9317-C8E5-74FE-9532531890C0}"/>
              </a:ext>
            </a:extLst>
          </p:cNvPr>
          <p:cNvSpPr>
            <a:spLocks noGrp="1"/>
          </p:cNvSpPr>
          <p:nvPr>
            <p:ph type="ftr" sz="quarter" idx="16"/>
          </p:nvPr>
        </p:nvSpPr>
        <p:spPr/>
        <p:txBody>
          <a:bodyPr/>
          <a:lstStyle/>
          <a:p>
            <a:pPr algn="l"/>
            <a:r>
              <a:rPr lang="vi-VN"/>
              <a:t>KONFIDENSIELT</a:t>
            </a:r>
            <a:endParaRPr lang="en-US" dirty="0"/>
          </a:p>
        </p:txBody>
      </p:sp>
      <p:sp>
        <p:nvSpPr>
          <p:cNvPr id="6" name="Slide Number Placeholder 5">
            <a:extLst>
              <a:ext uri="{FF2B5EF4-FFF2-40B4-BE49-F238E27FC236}">
                <a16:creationId xmlns:a16="http://schemas.microsoft.com/office/drawing/2014/main" id="{3C89AAFD-F8EA-E3AB-434E-388EE7659786}"/>
              </a:ext>
            </a:extLst>
          </p:cNvPr>
          <p:cNvSpPr>
            <a:spLocks noGrp="1"/>
          </p:cNvSpPr>
          <p:nvPr>
            <p:ph type="sldNum" sz="quarter" idx="17"/>
          </p:nvPr>
        </p:nvSpPr>
        <p:spPr/>
        <p:txBody>
          <a:bodyPr/>
          <a:lstStyle/>
          <a:p>
            <a:fld id="{6C385236-B7BA-4938-9EA6-6DEC8CA653D7}" type="slidenum">
              <a:rPr lang="en-US" smtClean="0"/>
              <a:pPr/>
              <a:t>14</a:t>
            </a:fld>
            <a:endParaRPr lang="en-US"/>
          </a:p>
        </p:txBody>
      </p:sp>
      <p:sp>
        <p:nvSpPr>
          <p:cNvPr id="42" name="Rectangle 41">
            <a:extLst>
              <a:ext uri="{FF2B5EF4-FFF2-40B4-BE49-F238E27FC236}">
                <a16:creationId xmlns:a16="http://schemas.microsoft.com/office/drawing/2014/main" id="{0FD84FA8-428C-C805-4945-A6A972EE08BD}"/>
              </a:ext>
            </a:extLst>
          </p:cNvPr>
          <p:cNvSpPr/>
          <p:nvPr/>
        </p:nvSpPr>
        <p:spPr>
          <a:xfrm>
            <a:off x="7356107" y="3332232"/>
            <a:ext cx="4567186" cy="686213"/>
          </a:xfrm>
          <a:prstGeom prst="rect">
            <a:avLst/>
          </a:prstGeom>
        </p:spPr>
        <p:txBody>
          <a:bodyPr wrap="square" lIns="0" tIns="0" rIns="0" bIns="91440">
            <a:spAutoFit/>
          </a:bodyPr>
          <a:lstStyle/>
          <a:p>
            <a:pPr algn="l" rtl="0">
              <a:lnSpc>
                <a:spcPct val="120000"/>
              </a:lnSpc>
            </a:pPr>
            <a:r>
              <a:rPr lang="nb" sz="1100" b="0" i="0" u="none" baseline="0">
                <a:latin typeface="Roboto Bold" panose="02000000000000000000" pitchFamily="2" charset="0"/>
              </a:rPr>
              <a:t>Topplokket til ACD er litt annerledes enn på Z22- / C2D2-versjonene.</a:t>
            </a:r>
          </a:p>
          <a:p>
            <a:pPr algn="l" rtl="0">
              <a:lnSpc>
                <a:spcPct val="120000"/>
              </a:lnSpc>
            </a:pPr>
            <a:r>
              <a:rPr lang="nb" sz="1100" b="0" i="0" u="none" baseline="0"/>
              <a:t>Alle andre deler som ikke er med i denne grundige beskrivelsen av ACD, </a:t>
            </a:r>
            <a:br>
              <a:rPr lang="nb" sz="1100" b="0" i="0" u="none" baseline="0"/>
            </a:br>
            <a:r>
              <a:rPr lang="nb" sz="1100" b="0" i="0" u="none" baseline="0"/>
              <a:t>er de samme som på Z22- /C2D2-variantene</a:t>
            </a:r>
          </a:p>
        </p:txBody>
      </p:sp>
      <p:sp>
        <p:nvSpPr>
          <p:cNvPr id="46" name="Oval 45">
            <a:extLst>
              <a:ext uri="{FF2B5EF4-FFF2-40B4-BE49-F238E27FC236}">
                <a16:creationId xmlns:a16="http://schemas.microsoft.com/office/drawing/2014/main" id="{5F082703-A6DF-2FB1-EC11-6B5F8294BA5D}"/>
              </a:ext>
            </a:extLst>
          </p:cNvPr>
          <p:cNvSpPr/>
          <p:nvPr/>
        </p:nvSpPr>
        <p:spPr>
          <a:xfrm>
            <a:off x="8518115" y="1573664"/>
            <a:ext cx="269870" cy="26987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Roboto Bold" panose="02000000000000000000" pitchFamily="2" charset="0"/>
              </a:rPr>
              <a:t>1</a:t>
            </a:r>
          </a:p>
        </p:txBody>
      </p:sp>
      <p:sp>
        <p:nvSpPr>
          <p:cNvPr id="47" name="Oval 46">
            <a:extLst>
              <a:ext uri="{FF2B5EF4-FFF2-40B4-BE49-F238E27FC236}">
                <a16:creationId xmlns:a16="http://schemas.microsoft.com/office/drawing/2014/main" id="{F67E44DD-B013-0EFA-10B9-F584E6B4767A}"/>
              </a:ext>
            </a:extLst>
          </p:cNvPr>
          <p:cNvSpPr/>
          <p:nvPr/>
        </p:nvSpPr>
        <p:spPr>
          <a:xfrm>
            <a:off x="9102311" y="1736042"/>
            <a:ext cx="269870" cy="26987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Roboto Bold" panose="02000000000000000000" pitchFamily="2" charset="0"/>
              </a:rPr>
              <a:t>2</a:t>
            </a:r>
          </a:p>
        </p:txBody>
      </p:sp>
      <p:sp>
        <p:nvSpPr>
          <p:cNvPr id="48" name="Oval 47">
            <a:extLst>
              <a:ext uri="{FF2B5EF4-FFF2-40B4-BE49-F238E27FC236}">
                <a16:creationId xmlns:a16="http://schemas.microsoft.com/office/drawing/2014/main" id="{C688CA91-1C48-35AE-F665-471B5C50592C}"/>
              </a:ext>
            </a:extLst>
          </p:cNvPr>
          <p:cNvSpPr/>
          <p:nvPr/>
        </p:nvSpPr>
        <p:spPr>
          <a:xfrm>
            <a:off x="9710736" y="1376993"/>
            <a:ext cx="269870" cy="26987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Roboto Bold" panose="02000000000000000000" pitchFamily="2" charset="0"/>
              </a:rPr>
              <a:t>3</a:t>
            </a:r>
          </a:p>
        </p:txBody>
      </p:sp>
      <p:sp>
        <p:nvSpPr>
          <p:cNvPr id="49" name="Oval 48">
            <a:extLst>
              <a:ext uri="{FF2B5EF4-FFF2-40B4-BE49-F238E27FC236}">
                <a16:creationId xmlns:a16="http://schemas.microsoft.com/office/drawing/2014/main" id="{76E88729-06B2-C7C8-764D-C36D33E1B781}"/>
              </a:ext>
            </a:extLst>
          </p:cNvPr>
          <p:cNvSpPr/>
          <p:nvPr/>
        </p:nvSpPr>
        <p:spPr>
          <a:xfrm>
            <a:off x="10811310" y="1358252"/>
            <a:ext cx="269870" cy="26987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Roboto Bold" panose="02000000000000000000" pitchFamily="2" charset="0"/>
              </a:rPr>
              <a:t>4</a:t>
            </a:r>
          </a:p>
        </p:txBody>
      </p:sp>
      <p:graphicFrame>
        <p:nvGraphicFramePr>
          <p:cNvPr id="50" name="Table 6">
            <a:extLst>
              <a:ext uri="{FF2B5EF4-FFF2-40B4-BE49-F238E27FC236}">
                <a16:creationId xmlns:a16="http://schemas.microsoft.com/office/drawing/2014/main" id="{400B9EBF-90A0-E5A0-8B6D-B677E69B09E0}"/>
              </a:ext>
            </a:extLst>
          </p:cNvPr>
          <p:cNvGraphicFramePr>
            <a:graphicFrameLocks noGrp="1"/>
          </p:cNvGraphicFramePr>
          <p:nvPr>
            <p:extLst>
              <p:ext uri="{D42A27DB-BD31-4B8C-83A1-F6EECF244321}">
                <p14:modId xmlns:p14="http://schemas.microsoft.com/office/powerpoint/2010/main" val="688879687"/>
              </p:ext>
            </p:extLst>
          </p:nvPr>
        </p:nvGraphicFramePr>
        <p:xfrm>
          <a:off x="7352202" y="4152027"/>
          <a:ext cx="4324277" cy="1825680"/>
        </p:xfrm>
        <a:graphic>
          <a:graphicData uri="http://schemas.openxmlformats.org/drawingml/2006/table">
            <a:tbl>
              <a:tblPr firstRow="1" bandRow="1">
                <a:tableStyleId>{2D5ABB26-0587-4C30-8999-92F81FD0307C}</a:tableStyleId>
              </a:tblPr>
              <a:tblGrid>
                <a:gridCol w="357127">
                  <a:extLst>
                    <a:ext uri="{9D8B030D-6E8A-4147-A177-3AD203B41FA5}">
                      <a16:colId xmlns:a16="http://schemas.microsoft.com/office/drawing/2014/main" val="566453283"/>
                    </a:ext>
                  </a:extLst>
                </a:gridCol>
                <a:gridCol w="3967150">
                  <a:extLst>
                    <a:ext uri="{9D8B030D-6E8A-4147-A177-3AD203B41FA5}">
                      <a16:colId xmlns:a16="http://schemas.microsoft.com/office/drawing/2014/main" val="361268256"/>
                    </a:ext>
                  </a:extLst>
                </a:gridCol>
              </a:tblGrid>
              <a:tr h="323595">
                <a:tc>
                  <a:txBody>
                    <a:bodyPr/>
                    <a:lstStyle/>
                    <a:p>
                      <a:pPr algn="l" rtl="0"/>
                      <a:r>
                        <a:rPr lang="nb" sz="2000" b="0" i="0" u="none" baseline="0">
                          <a:solidFill>
                            <a:schemeClr val="accent3"/>
                          </a:solidFill>
                        </a:rPr>
                        <a:t>1</a:t>
                      </a:r>
                      <a:endParaRPr lang="nb" sz="2000" baseline="0" dirty="0">
                        <a:solidFill>
                          <a:schemeClr val="accent3"/>
                        </a:solidFill>
                      </a:endParaRPr>
                    </a:p>
                  </a:txBody>
                  <a:tcPr marL="0" marR="0" marT="72000" marB="72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a:r>
                        <a:rPr lang="nb" sz="1100" b="0" i="0" u="none" baseline="0"/>
                        <a:t>Vakuumåler for konstant overvåking av ytelse og filtreringseffektivitet</a:t>
                      </a:r>
                    </a:p>
                  </a:txBody>
                  <a:tcPr marL="0" marR="0" marT="72000" marB="72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33972175"/>
                  </a:ext>
                </a:extLst>
              </a:tr>
              <a:tr h="370840">
                <a:tc>
                  <a:txBody>
                    <a:bodyPr/>
                    <a:lstStyle/>
                    <a:p>
                      <a:pPr algn="l" rtl="0"/>
                      <a:r>
                        <a:rPr lang="nb" sz="2000" b="0" i="0" u="none" baseline="0">
                          <a:solidFill>
                            <a:schemeClr val="accent3"/>
                          </a:solidFill>
                        </a:rPr>
                        <a:t>2</a:t>
                      </a:r>
                      <a:endParaRPr lang="nb" sz="2000" baseline="0" dirty="0">
                        <a:solidFill>
                          <a:schemeClr val="accent3"/>
                        </a:solidFill>
                      </a:endParaRPr>
                    </a:p>
                  </a:txBody>
                  <a:tcPr marL="0" marR="0" marT="72000" marB="72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a:r>
                        <a:rPr lang="nb" sz="1100" b="0" i="0" u="none" baseline="0"/>
                        <a:t>Standard hovedbryter med grønt lys</a:t>
                      </a:r>
                    </a:p>
                  </a:txBody>
                  <a:tcPr marL="0" marR="0" marT="72000" marB="72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68059517"/>
                  </a:ext>
                </a:extLst>
              </a:tr>
              <a:tr h="370840">
                <a:tc>
                  <a:txBody>
                    <a:bodyPr/>
                    <a:lstStyle/>
                    <a:p>
                      <a:pPr algn="l" rtl="0"/>
                      <a:r>
                        <a:rPr lang="nb" sz="2000" b="0" i="0" u="none" baseline="0">
                          <a:solidFill>
                            <a:schemeClr val="accent3"/>
                          </a:solidFill>
                        </a:rPr>
                        <a:t>3</a:t>
                      </a:r>
                      <a:endParaRPr lang="nb" sz="2000" baseline="0" dirty="0">
                        <a:solidFill>
                          <a:schemeClr val="accent3"/>
                        </a:solidFill>
                      </a:endParaRPr>
                    </a:p>
                  </a:txBody>
                  <a:tcPr marL="0" marR="0" marT="72000" marB="72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a:r>
                        <a:rPr lang="nb" sz="1100" b="0" i="0" u="none" baseline="0"/>
                        <a:t>Stillegående – støynivå på bare 70 dB(A)</a:t>
                      </a:r>
                    </a:p>
                  </a:txBody>
                  <a:tcPr marL="0" marR="0" marT="72000" marB="72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34404485"/>
                  </a:ext>
                </a:extLst>
              </a:tr>
              <a:tr h="370840">
                <a:tc>
                  <a:txBody>
                    <a:bodyPr/>
                    <a:lstStyle/>
                    <a:p>
                      <a:pPr algn="l" rtl="0"/>
                      <a:r>
                        <a:rPr lang="nb" sz="2000" b="0" i="0" u="none" baseline="0">
                          <a:solidFill>
                            <a:schemeClr val="accent3"/>
                          </a:solidFill>
                        </a:rPr>
                        <a:t>4</a:t>
                      </a:r>
                      <a:endParaRPr lang="nb" sz="2000" baseline="0" dirty="0">
                        <a:solidFill>
                          <a:schemeClr val="accent3"/>
                        </a:solidFill>
                      </a:endParaRPr>
                    </a:p>
                  </a:txBody>
                  <a:tcPr marL="0" marR="0" marT="72000" marB="72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l" rtl="0"/>
                      <a:r>
                        <a:rPr lang="nb" sz="1100" b="0" i="0" u="none" baseline="0"/>
                        <a:t>Lett, ledende topplokkdeksel i plast med beskyttelsesklasse IP44</a:t>
                      </a:r>
                    </a:p>
                  </a:txBody>
                  <a:tcPr marL="0" marR="0" marT="72000" marB="72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6062661"/>
                  </a:ext>
                </a:extLst>
              </a:tr>
            </a:tbl>
          </a:graphicData>
        </a:graphic>
      </p:graphicFrame>
      <p:grpSp>
        <p:nvGrpSpPr>
          <p:cNvPr id="2" name="Group 1">
            <a:extLst>
              <a:ext uri="{FF2B5EF4-FFF2-40B4-BE49-F238E27FC236}">
                <a16:creationId xmlns:a16="http://schemas.microsoft.com/office/drawing/2014/main" id="{773CC8B2-E938-60A8-BD8B-E91EE6BF9057}"/>
              </a:ext>
            </a:extLst>
          </p:cNvPr>
          <p:cNvGrpSpPr/>
          <p:nvPr/>
        </p:nvGrpSpPr>
        <p:grpSpPr>
          <a:xfrm>
            <a:off x="2953732" y="2071524"/>
            <a:ext cx="3535621" cy="3488790"/>
            <a:chOff x="4834001" y="1806912"/>
            <a:chExt cx="3535621" cy="3488790"/>
          </a:xfrm>
        </p:grpSpPr>
        <p:pic>
          <p:nvPicPr>
            <p:cNvPr id="15" name="Immagine 19">
              <a:extLst>
                <a:ext uri="{FF2B5EF4-FFF2-40B4-BE49-F238E27FC236}">
                  <a16:creationId xmlns:a16="http://schemas.microsoft.com/office/drawing/2014/main" id="{FB42B2B2-BA9C-7495-3676-5B01E594F6A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rot="10800000">
              <a:off x="5693151" y="2388102"/>
              <a:ext cx="2188680" cy="2263310"/>
            </a:xfrm>
            <a:prstGeom prst="rect">
              <a:avLst/>
            </a:prstGeom>
          </p:spPr>
        </p:pic>
        <p:cxnSp>
          <p:nvCxnSpPr>
            <p:cNvPr id="16" name="Straight Arrow Connector 88">
              <a:extLst>
                <a:ext uri="{FF2B5EF4-FFF2-40B4-BE49-F238E27FC236}">
                  <a16:creationId xmlns:a16="http://schemas.microsoft.com/office/drawing/2014/main" id="{9EA9615B-9847-5F4C-7416-D800DE5D04AF}"/>
                </a:ext>
              </a:extLst>
            </p:cNvPr>
            <p:cNvCxnSpPr>
              <a:cxnSpLocks/>
              <a:stCxn id="21" idx="2"/>
            </p:cNvCxnSpPr>
            <p:nvPr/>
          </p:nvCxnSpPr>
          <p:spPr>
            <a:xfrm flipH="1">
              <a:off x="6790582" y="2097587"/>
              <a:ext cx="4587" cy="1389224"/>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B679CAA-FA6A-D46A-805C-1A24525683F1}"/>
                </a:ext>
              </a:extLst>
            </p:cNvPr>
            <p:cNvSpPr/>
            <p:nvPr/>
          </p:nvSpPr>
          <p:spPr>
            <a:xfrm>
              <a:off x="5622090" y="1806912"/>
              <a:ext cx="2346157" cy="290675"/>
            </a:xfrm>
            <a:prstGeom prst="rect">
              <a:avLst/>
            </a:prstGeom>
          </p:spPr>
          <p:txBody>
            <a:bodyPr wrap="square" lIns="0" tIns="0" rIns="0" bIns="91440">
              <a:spAutoFit/>
            </a:bodyPr>
            <a:lstStyle/>
            <a:p>
              <a:pPr algn="ctr" rtl="0">
                <a:lnSpc>
                  <a:spcPct val="120000"/>
                </a:lnSpc>
              </a:pPr>
              <a:r>
                <a:rPr lang="nb" sz="1100" b="0" i="0" u="none" baseline="0"/>
                <a:t>Håndtak og holder til strømledning</a:t>
              </a:r>
            </a:p>
          </p:txBody>
        </p:sp>
        <p:cxnSp>
          <p:nvCxnSpPr>
            <p:cNvPr id="22" name="Straight Arrow Connector 88">
              <a:extLst>
                <a:ext uri="{FF2B5EF4-FFF2-40B4-BE49-F238E27FC236}">
                  <a16:creationId xmlns:a16="http://schemas.microsoft.com/office/drawing/2014/main" id="{AFAE219B-B46D-A7BD-C8D1-667FD334EB99}"/>
                </a:ext>
              </a:extLst>
            </p:cNvPr>
            <p:cNvCxnSpPr>
              <a:cxnSpLocks/>
            </p:cNvCxnSpPr>
            <p:nvPr/>
          </p:nvCxnSpPr>
          <p:spPr>
            <a:xfrm flipH="1">
              <a:off x="5847205" y="2087987"/>
              <a:ext cx="1915131" cy="0"/>
            </a:xfrm>
            <a:prstGeom prst="straightConnector1">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E944084-8A2A-6548-47DF-6D9D1B8EA74E}"/>
                </a:ext>
              </a:extLst>
            </p:cNvPr>
            <p:cNvSpPr/>
            <p:nvPr/>
          </p:nvSpPr>
          <p:spPr>
            <a:xfrm>
              <a:off x="4851858" y="3261884"/>
              <a:ext cx="1298503" cy="279948"/>
            </a:xfrm>
            <a:prstGeom prst="rect">
              <a:avLst/>
            </a:prstGeom>
          </p:spPr>
          <p:txBody>
            <a:bodyPr wrap="square" lIns="0" tIns="0" rIns="0" bIns="91440">
              <a:spAutoFit/>
            </a:bodyPr>
            <a:lstStyle/>
            <a:p>
              <a:pPr algn="l" rtl="0">
                <a:lnSpc>
                  <a:spcPct val="120000"/>
                </a:lnSpc>
              </a:pPr>
              <a:r>
                <a:rPr lang="nb" sz="1100" b="0" i="0" u="none" baseline="0"/>
                <a:t>Schuko-støpsel (EU)</a:t>
              </a:r>
            </a:p>
          </p:txBody>
        </p:sp>
        <p:sp>
          <p:nvSpPr>
            <p:cNvPr id="33" name="Rectangle 32">
              <a:extLst>
                <a:ext uri="{FF2B5EF4-FFF2-40B4-BE49-F238E27FC236}">
                  <a16:creationId xmlns:a16="http://schemas.microsoft.com/office/drawing/2014/main" id="{B1DE8CE6-5DD5-B0C2-BACF-2460A2510E12}"/>
                </a:ext>
              </a:extLst>
            </p:cNvPr>
            <p:cNvSpPr/>
            <p:nvPr/>
          </p:nvSpPr>
          <p:spPr>
            <a:xfrm>
              <a:off x="7137215" y="2485645"/>
              <a:ext cx="1232407" cy="483081"/>
            </a:xfrm>
            <a:prstGeom prst="rect">
              <a:avLst/>
            </a:prstGeom>
          </p:spPr>
          <p:txBody>
            <a:bodyPr wrap="square" lIns="0" tIns="0" rIns="0" bIns="91440">
              <a:spAutoFit/>
            </a:bodyPr>
            <a:lstStyle/>
            <a:p>
              <a:pPr algn="r" rtl="0">
                <a:lnSpc>
                  <a:spcPct val="120000"/>
                </a:lnSpc>
              </a:pPr>
              <a:r>
                <a:rPr lang="nb" sz="1100" b="0" i="0" u="none" baseline="0"/>
                <a:t>Strømledning </a:t>
              </a:r>
              <a:br>
                <a:rPr lang="nb" sz="1100" b="0" i="0" u="none" baseline="0"/>
              </a:br>
              <a:r>
                <a:rPr lang="nb" sz="1100" b="0" i="0" u="none" baseline="0"/>
                <a:t>9 meter</a:t>
              </a:r>
            </a:p>
          </p:txBody>
        </p:sp>
        <p:cxnSp>
          <p:nvCxnSpPr>
            <p:cNvPr id="34" name="Straight Arrow Connector 88">
              <a:extLst>
                <a:ext uri="{FF2B5EF4-FFF2-40B4-BE49-F238E27FC236}">
                  <a16:creationId xmlns:a16="http://schemas.microsoft.com/office/drawing/2014/main" id="{D408BA41-C912-235C-5646-F27B45478F4F}"/>
                </a:ext>
              </a:extLst>
            </p:cNvPr>
            <p:cNvCxnSpPr>
              <a:cxnSpLocks/>
            </p:cNvCxnSpPr>
            <p:nvPr/>
          </p:nvCxnSpPr>
          <p:spPr>
            <a:xfrm>
              <a:off x="4834001" y="3538863"/>
              <a:ext cx="143645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88">
              <a:extLst>
                <a:ext uri="{FF2B5EF4-FFF2-40B4-BE49-F238E27FC236}">
                  <a16:creationId xmlns:a16="http://schemas.microsoft.com/office/drawing/2014/main" id="{A94558C9-0AFD-E3E9-75F7-F57705B9491A}"/>
                </a:ext>
              </a:extLst>
            </p:cNvPr>
            <p:cNvCxnSpPr>
              <a:cxnSpLocks/>
            </p:cNvCxnSpPr>
            <p:nvPr/>
          </p:nvCxnSpPr>
          <p:spPr>
            <a:xfrm flipH="1">
              <a:off x="6948488" y="2965376"/>
              <a:ext cx="1421134"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4E89B50-3086-FFCA-DC6A-5F7190059ADE}"/>
                </a:ext>
              </a:extLst>
            </p:cNvPr>
            <p:cNvSpPr/>
            <p:nvPr/>
          </p:nvSpPr>
          <p:spPr>
            <a:xfrm>
              <a:off x="6149908" y="4924875"/>
              <a:ext cx="1256050" cy="370827"/>
            </a:xfrm>
            <a:prstGeom prst="rect">
              <a:avLst/>
            </a:prstGeom>
          </p:spPr>
          <p:txBody>
            <a:bodyPr wrap="square" lIns="0" tIns="90000" rIns="0" bIns="91440">
              <a:spAutoFit/>
            </a:bodyPr>
            <a:lstStyle/>
            <a:p>
              <a:pPr algn="ctr" rtl="0">
                <a:lnSpc>
                  <a:spcPct val="120000"/>
                </a:lnSpc>
              </a:pPr>
              <a:r>
                <a:rPr lang="nb" sz="1100" b="0" i="0" u="none" baseline="0"/>
                <a:t>Tilbehørsholder</a:t>
              </a:r>
            </a:p>
          </p:txBody>
        </p:sp>
        <p:cxnSp>
          <p:nvCxnSpPr>
            <p:cNvPr id="43" name="Straight Arrow Connector 88">
              <a:extLst>
                <a:ext uri="{FF2B5EF4-FFF2-40B4-BE49-F238E27FC236}">
                  <a16:creationId xmlns:a16="http://schemas.microsoft.com/office/drawing/2014/main" id="{14C532F3-C8EA-008E-EB15-0BD93CA866A8}"/>
                </a:ext>
              </a:extLst>
            </p:cNvPr>
            <p:cNvCxnSpPr>
              <a:cxnSpLocks/>
            </p:cNvCxnSpPr>
            <p:nvPr/>
          </p:nvCxnSpPr>
          <p:spPr>
            <a:xfrm flipH="1">
              <a:off x="6149908" y="4920295"/>
              <a:ext cx="1252539" cy="0"/>
            </a:xfrm>
            <a:prstGeom prst="straightConnector1">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CEC8AD92-3AD8-998B-07D5-48DF80E93A13}"/>
                </a:ext>
              </a:extLst>
            </p:cNvPr>
            <p:cNvGrpSpPr/>
            <p:nvPr/>
          </p:nvGrpSpPr>
          <p:grpSpPr>
            <a:xfrm>
              <a:off x="6372568" y="4450946"/>
              <a:ext cx="823504" cy="467264"/>
              <a:chOff x="9974072" y="3014581"/>
              <a:chExt cx="823504" cy="361528"/>
            </a:xfrm>
          </p:grpSpPr>
          <p:cxnSp>
            <p:nvCxnSpPr>
              <p:cNvPr id="51" name="Straight Arrow Connector 88">
                <a:extLst>
                  <a:ext uri="{FF2B5EF4-FFF2-40B4-BE49-F238E27FC236}">
                    <a16:creationId xmlns:a16="http://schemas.microsoft.com/office/drawing/2014/main" id="{F5C2A333-12B1-7A37-F399-F40EC25295F4}"/>
                  </a:ext>
                </a:extLst>
              </p:cNvPr>
              <p:cNvCxnSpPr>
                <a:cxnSpLocks/>
              </p:cNvCxnSpPr>
              <p:nvPr/>
            </p:nvCxnSpPr>
            <p:spPr>
              <a:xfrm flipV="1">
                <a:off x="9974072" y="3014581"/>
                <a:ext cx="0" cy="36152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88">
                <a:extLst>
                  <a:ext uri="{FF2B5EF4-FFF2-40B4-BE49-F238E27FC236}">
                    <a16:creationId xmlns:a16="http://schemas.microsoft.com/office/drawing/2014/main" id="{3696B9B4-A377-C5C5-7198-F456DBFB5BCF}"/>
                  </a:ext>
                </a:extLst>
              </p:cNvPr>
              <p:cNvCxnSpPr>
                <a:cxnSpLocks/>
              </p:cNvCxnSpPr>
              <p:nvPr/>
            </p:nvCxnSpPr>
            <p:spPr>
              <a:xfrm flipV="1">
                <a:off x="10797576" y="3014581"/>
                <a:ext cx="0" cy="36152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grpSp>
      <p:pic>
        <p:nvPicPr>
          <p:cNvPr id="68" name="Immagine 28">
            <a:extLst>
              <a:ext uri="{FF2B5EF4-FFF2-40B4-BE49-F238E27FC236}">
                <a16:creationId xmlns:a16="http://schemas.microsoft.com/office/drawing/2014/main" id="{BED6FF96-30B2-6C4A-93F5-3BA6551A506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337183" y="3902236"/>
            <a:ext cx="1361035" cy="2054550"/>
          </a:xfrm>
          <a:prstGeom prst="rect">
            <a:avLst/>
          </a:prstGeom>
        </p:spPr>
      </p:pic>
      <p:sp>
        <p:nvSpPr>
          <p:cNvPr id="72" name="Oval 71">
            <a:extLst>
              <a:ext uri="{FF2B5EF4-FFF2-40B4-BE49-F238E27FC236}">
                <a16:creationId xmlns:a16="http://schemas.microsoft.com/office/drawing/2014/main" id="{3DBC5078-FC2C-6071-E6DD-C8C50F34C8CE}"/>
              </a:ext>
            </a:extLst>
          </p:cNvPr>
          <p:cNvSpPr/>
          <p:nvPr/>
        </p:nvSpPr>
        <p:spPr>
          <a:xfrm>
            <a:off x="598053" y="4769683"/>
            <a:ext cx="291640" cy="29164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74" name="Immagine 13">
            <a:extLst>
              <a:ext uri="{FF2B5EF4-FFF2-40B4-BE49-F238E27FC236}">
                <a16:creationId xmlns:a16="http://schemas.microsoft.com/office/drawing/2014/main" id="{83B01223-FCDA-0DE1-3074-05B964E1C474}"/>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315909" y="1646863"/>
            <a:ext cx="1391784" cy="2182903"/>
          </a:xfrm>
          <a:prstGeom prst="rect">
            <a:avLst/>
          </a:prstGeom>
        </p:spPr>
      </p:pic>
      <p:sp>
        <p:nvSpPr>
          <p:cNvPr id="77" name="Oval 76">
            <a:extLst>
              <a:ext uri="{FF2B5EF4-FFF2-40B4-BE49-F238E27FC236}">
                <a16:creationId xmlns:a16="http://schemas.microsoft.com/office/drawing/2014/main" id="{B861FD8E-19EE-1559-3DAF-814BF690BDB6}"/>
              </a:ext>
            </a:extLst>
          </p:cNvPr>
          <p:cNvSpPr/>
          <p:nvPr/>
        </p:nvSpPr>
        <p:spPr>
          <a:xfrm>
            <a:off x="578630" y="2604686"/>
            <a:ext cx="291640" cy="29164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9" name="Rectangle 78">
            <a:extLst>
              <a:ext uri="{FF2B5EF4-FFF2-40B4-BE49-F238E27FC236}">
                <a16:creationId xmlns:a16="http://schemas.microsoft.com/office/drawing/2014/main" id="{D0F2E366-235F-765E-7BBC-484D3436D5FA}"/>
              </a:ext>
            </a:extLst>
          </p:cNvPr>
          <p:cNvSpPr/>
          <p:nvPr/>
        </p:nvSpPr>
        <p:spPr>
          <a:xfrm>
            <a:off x="948333" y="6035558"/>
            <a:ext cx="2375009" cy="187615"/>
          </a:xfrm>
          <a:prstGeom prst="rect">
            <a:avLst/>
          </a:prstGeom>
        </p:spPr>
        <p:txBody>
          <a:bodyPr wrap="square" lIns="0" tIns="0" rIns="0" bIns="0" anchor="ctr" anchorCtr="0">
            <a:spAutoFit/>
          </a:bodyPr>
          <a:lstStyle/>
          <a:p>
            <a:pPr algn="l" rtl="0">
              <a:lnSpc>
                <a:spcPct val="120000"/>
              </a:lnSpc>
            </a:pPr>
            <a:r>
              <a:rPr lang="nb" sz="1100" b="0" i="0" u="none" baseline="0"/>
              <a:t>Standard innløp</a:t>
            </a:r>
          </a:p>
        </p:txBody>
      </p:sp>
      <p:sp>
        <p:nvSpPr>
          <p:cNvPr id="81" name="Oval 80">
            <a:extLst>
              <a:ext uri="{FF2B5EF4-FFF2-40B4-BE49-F238E27FC236}">
                <a16:creationId xmlns:a16="http://schemas.microsoft.com/office/drawing/2014/main" id="{7EA18E8D-DACA-5FA0-9714-DE1507016B7A}"/>
              </a:ext>
            </a:extLst>
          </p:cNvPr>
          <p:cNvSpPr/>
          <p:nvPr/>
        </p:nvSpPr>
        <p:spPr>
          <a:xfrm>
            <a:off x="576783" y="5984123"/>
            <a:ext cx="291640" cy="29164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2" name="Picture 34">
            <a:extLst>
              <a:ext uri="{FF2B5EF4-FFF2-40B4-BE49-F238E27FC236}">
                <a16:creationId xmlns:a16="http://schemas.microsoft.com/office/drawing/2014/main" id="{F658A8CC-F1AD-5F79-49A8-FFCDDC139E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28991" y="1730387"/>
            <a:ext cx="857540" cy="301752"/>
          </a:xfrm>
          <a:prstGeom prst="rect">
            <a:avLst/>
          </a:prstGeom>
          <a:ln>
            <a:noFill/>
          </a:ln>
          <a:effectLst/>
        </p:spPr>
      </p:pic>
      <p:pic>
        <p:nvPicPr>
          <p:cNvPr id="14" name="Immagine 1">
            <a:extLst>
              <a:ext uri="{FF2B5EF4-FFF2-40B4-BE49-F238E27FC236}">
                <a16:creationId xmlns:a16="http://schemas.microsoft.com/office/drawing/2014/main" id="{3E3685EE-72EC-3A12-26F9-FF6DF66A426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4686" y="2070053"/>
            <a:ext cx="913431" cy="310896"/>
          </a:xfrm>
          <a:prstGeom prst="rect">
            <a:avLst/>
          </a:prstGeom>
        </p:spPr>
      </p:pic>
      <p:sp>
        <p:nvSpPr>
          <p:cNvPr id="11" name="Text Placeholder 15">
            <a:extLst>
              <a:ext uri="{FF2B5EF4-FFF2-40B4-BE49-F238E27FC236}">
                <a16:creationId xmlns:a16="http://schemas.microsoft.com/office/drawing/2014/main" id="{3797AF90-728E-326F-9175-5E4972F9CA09}"/>
              </a:ext>
            </a:extLst>
          </p:cNvPr>
          <p:cNvSpPr txBox="1">
            <a:spLocks/>
          </p:cNvSpPr>
          <p:nvPr/>
        </p:nvSpPr>
        <p:spPr>
          <a:xfrm>
            <a:off x="475521" y="1268062"/>
            <a:ext cx="4084447" cy="440422"/>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a:t>VHS011 LC ACD VHS010 LC/HC ACD</a:t>
            </a:r>
          </a:p>
        </p:txBody>
      </p:sp>
      <p:sp>
        <p:nvSpPr>
          <p:cNvPr id="19" name="Title 13">
            <a:extLst>
              <a:ext uri="{FF2B5EF4-FFF2-40B4-BE49-F238E27FC236}">
                <a16:creationId xmlns:a16="http://schemas.microsoft.com/office/drawing/2014/main" id="{2C594EDB-F021-9C91-8F29-13427CA8CF4A}"/>
              </a:ext>
            </a:extLst>
          </p:cNvPr>
          <p:cNvSpPr txBox="1">
            <a:spLocks/>
          </p:cNvSpPr>
          <p:nvPr/>
        </p:nvSpPr>
        <p:spPr>
          <a:xfrm>
            <a:off x="479426" y="494490"/>
            <a:ext cx="3960228" cy="795089"/>
          </a:xfrm>
          <a:prstGeom prst="rect">
            <a:avLst/>
          </a:prstGeom>
        </p:spPr>
        <p:txBody>
          <a:bodyPr vert="horz" wrap="square" lIns="0" tIns="0" rIns="0" bIns="0" rtlCol="0" anchor="t">
            <a:sp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r>
              <a:rPr lang="nb" b="1" i="0" u="none" baseline="0"/>
              <a:t>Nøkkelfunksjoner og design ACD-modeller</a:t>
            </a:r>
            <a:endParaRPr lang="en-US"/>
          </a:p>
        </p:txBody>
      </p:sp>
    </p:spTree>
    <p:extLst>
      <p:ext uri="{BB962C8B-B14F-4D97-AF65-F5344CB8AC3E}">
        <p14:creationId xmlns:p14="http://schemas.microsoft.com/office/powerpoint/2010/main" val="26350750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BBCFC5B-D7E8-D9EA-2E37-64817C79D9C9}"/>
              </a:ext>
            </a:extLst>
          </p:cNvPr>
          <p:cNvSpPr>
            <a:spLocks noGrp="1"/>
          </p:cNvSpPr>
          <p:nvPr>
            <p:ph sz="quarter" idx="23"/>
          </p:nvPr>
        </p:nvSpPr>
        <p:spPr>
          <a:xfrm>
            <a:off x="3361796" y="1434164"/>
            <a:ext cx="2586038" cy="4786044"/>
          </a:xfrm>
        </p:spPr>
        <p:txBody>
          <a:bodyPr lIns="108000" tIns="2468880" rIns="108000"/>
          <a:lstStyle/>
          <a:p>
            <a:pPr marL="265176" indent="-177800" algn="l" rtl="0">
              <a:lnSpc>
                <a:spcPct val="120000"/>
              </a:lnSpc>
              <a:spcBef>
                <a:spcPts val="0"/>
              </a:spcBef>
            </a:pPr>
            <a:r>
              <a:rPr lang="nb" sz="950" b="0" i="0" u="none" baseline="0" dirty="0">
                <a:latin typeface="Roboto Bold" panose="02000000000000000000" pitchFamily="2" charset="0"/>
                <a:ea typeface="Roboto Bold" panose="02000000000000000000" pitchFamily="2" charset="0"/>
              </a:rPr>
              <a:t>Oppbevaringsløsning for tilbehør </a:t>
            </a:r>
            <a:br>
              <a:rPr lang="nb" sz="950" b="0" i="0" u="none" baseline="0" dirty="0">
                <a:latin typeface="Roboto Bold" panose="02000000000000000000" pitchFamily="2" charset="0"/>
                <a:ea typeface="Roboto Bold" panose="02000000000000000000" pitchFamily="2" charset="0"/>
              </a:rPr>
            </a:br>
            <a:r>
              <a:rPr lang="nb" sz="950" b="0" i="0" u="none" baseline="0" dirty="0">
                <a:latin typeface="Roboto Bold" panose="02000000000000000000" pitchFamily="2" charset="0"/>
                <a:ea typeface="Roboto Bold" panose="02000000000000000000" pitchFamily="2" charset="0"/>
              </a:rPr>
              <a:t>på maskinen – </a:t>
            </a:r>
            <a:r>
              <a:rPr lang="nb" sz="950" b="0" i="0" u="none" baseline="0" dirty="0">
                <a:latin typeface="Roboto Light" panose="02000000000000000000" pitchFamily="2" charset="0"/>
                <a:ea typeface="Roboto Bold" panose="02000000000000000000" pitchFamily="2" charset="0"/>
              </a:rPr>
              <a:t>plass til alt tilbehør </a:t>
            </a:r>
            <a:br>
              <a:rPr lang="nb" sz="950" b="0" i="0" u="none" baseline="0" dirty="0">
                <a:latin typeface="Roboto Light" panose="02000000000000000000" pitchFamily="2" charset="0"/>
                <a:ea typeface="Roboto Bold" panose="02000000000000000000" pitchFamily="2" charset="0"/>
              </a:rPr>
            </a:br>
            <a:r>
              <a:rPr lang="nb" sz="950" b="0" i="0" u="none" baseline="0" dirty="0">
                <a:latin typeface="Roboto Light" panose="02000000000000000000" pitchFamily="2" charset="0"/>
                <a:ea typeface="Roboto Bold" panose="02000000000000000000" pitchFamily="2" charset="0"/>
              </a:rPr>
              <a:t>som trengs for oppgaven.</a:t>
            </a:r>
          </a:p>
          <a:p>
            <a:pPr marL="265176" indent="-177800" algn="l" rtl="0">
              <a:lnSpc>
                <a:spcPct val="120000"/>
              </a:lnSpc>
              <a:spcBef>
                <a:spcPts val="0"/>
              </a:spcBef>
            </a:pPr>
            <a:r>
              <a:rPr lang="nb" sz="950" b="0" i="0" u="none" baseline="0" dirty="0">
                <a:latin typeface="Roboto Bold" panose="02000000000000000000" pitchFamily="2" charset="0"/>
                <a:ea typeface="Roboto Bold" panose="02000000000000000000" pitchFamily="2" charset="0"/>
              </a:rPr>
              <a:t>Komponenter med lang levetid – </a:t>
            </a:r>
            <a:r>
              <a:rPr lang="nb" sz="950" b="0" i="0" u="none" baseline="0" dirty="0">
                <a:latin typeface="Roboto Light" panose="02000000000000000000" pitchFamily="2" charset="0"/>
                <a:ea typeface="Roboto Bold" panose="02000000000000000000" pitchFamily="2" charset="0"/>
              </a:rPr>
              <a:t>kassettfiltre med metallhus, benytter </a:t>
            </a:r>
            <a:br>
              <a:rPr lang="nb" sz="950" b="0" i="0" u="none" baseline="0" dirty="0">
                <a:latin typeface="Roboto Light" panose="02000000000000000000" pitchFamily="2" charset="0"/>
                <a:ea typeface="Roboto Bold" panose="02000000000000000000" pitchFamily="2" charset="0"/>
              </a:rPr>
            </a:br>
            <a:r>
              <a:rPr lang="nb" sz="950" b="0" i="0" u="none" baseline="0" dirty="0">
                <a:latin typeface="Roboto Light" panose="02000000000000000000" pitchFamily="2" charset="0"/>
                <a:ea typeface="Roboto Bold" panose="02000000000000000000" pitchFamily="2" charset="0"/>
              </a:rPr>
              <a:t>de beste materialene.</a:t>
            </a:r>
          </a:p>
          <a:p>
            <a:pPr marL="265176" indent="-177800" algn="l" rtl="0">
              <a:lnSpc>
                <a:spcPct val="120000"/>
              </a:lnSpc>
              <a:spcBef>
                <a:spcPts val="0"/>
              </a:spcBef>
            </a:pPr>
            <a:r>
              <a:rPr lang="nb" sz="950" b="0" i="0" u="none" baseline="0" dirty="0">
                <a:latin typeface="Roboto Bold" panose="02000000000000000000" pitchFamily="2" charset="0"/>
                <a:ea typeface="Roboto Bold" panose="02000000000000000000" pitchFamily="2" charset="0"/>
              </a:rPr>
              <a:t>Lave totale eierkostnader – </a:t>
            </a:r>
            <a:br>
              <a:rPr lang="nb" sz="950" b="0" i="0" u="none" baseline="0" dirty="0">
                <a:latin typeface="Roboto Bold" panose="02000000000000000000" pitchFamily="2" charset="0"/>
                <a:ea typeface="Roboto Bold" panose="02000000000000000000" pitchFamily="2" charset="0"/>
              </a:rPr>
            </a:br>
            <a:r>
              <a:rPr lang="nb-NO" sz="950" b="0" i="0" u="none" baseline="0" dirty="0">
                <a:latin typeface="Roboto Light" panose="02000000000000000000" pitchFamily="2" charset="0"/>
                <a:ea typeface="Roboto Bold" panose="02000000000000000000" pitchFamily="2" charset="0"/>
              </a:rPr>
              <a:t>PullClean</a:t>
            </a:r>
            <a:r>
              <a:rPr lang="nb" sz="950" b="0" i="0" u="none" baseline="0" dirty="0">
                <a:latin typeface="Roboto Light" panose="02000000000000000000" pitchFamily="2" charset="0"/>
                <a:ea typeface="Roboto Bold" panose="02000000000000000000" pitchFamily="2" charset="0"/>
              </a:rPr>
              <a:t> filterrengjøringssystem </a:t>
            </a:r>
            <a:br>
              <a:rPr lang="nb" sz="950" b="0" i="0" u="none" baseline="0" dirty="0">
                <a:latin typeface="Roboto Light" panose="02000000000000000000" pitchFamily="2" charset="0"/>
                <a:ea typeface="Roboto Bold" panose="02000000000000000000" pitchFamily="2" charset="0"/>
              </a:rPr>
            </a:br>
            <a:r>
              <a:rPr lang="nb" sz="950" b="0" i="0" u="none" baseline="0" dirty="0">
                <a:latin typeface="Roboto Light" panose="02000000000000000000" pitchFamily="2" charset="0"/>
                <a:ea typeface="Roboto Bold" panose="02000000000000000000" pitchFamily="2" charset="0"/>
              </a:rPr>
              <a:t>sørger for effektiv filtrering, mindre nedetid og mindre vedlikehold.</a:t>
            </a:r>
          </a:p>
        </p:txBody>
      </p:sp>
      <p:pic>
        <p:nvPicPr>
          <p:cNvPr id="8" name="Picture 7">
            <a:extLst>
              <a:ext uri="{FF2B5EF4-FFF2-40B4-BE49-F238E27FC236}">
                <a16:creationId xmlns:a16="http://schemas.microsoft.com/office/drawing/2014/main" id="{E8A2E75E-0905-906D-C65A-42B0E4B4DC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689" t="27634" r="-2338" b="41729"/>
          <a:stretch/>
        </p:blipFill>
        <p:spPr>
          <a:xfrm>
            <a:off x="3357887" y="1434163"/>
            <a:ext cx="2589946" cy="1650245"/>
          </a:xfrm>
          <a:prstGeom prst="rect">
            <a:avLst/>
          </a:prstGeom>
          <a:solidFill>
            <a:schemeClr val="bg2"/>
          </a:solidFill>
        </p:spPr>
      </p:pic>
      <p:sp>
        <p:nvSpPr>
          <p:cNvPr id="31" name="Text Placeholder 6">
            <a:extLst>
              <a:ext uri="{FF2B5EF4-FFF2-40B4-BE49-F238E27FC236}">
                <a16:creationId xmlns:a16="http://schemas.microsoft.com/office/drawing/2014/main" id="{A41F32CA-5A8C-2F73-2267-DFBC1EEE80F4}"/>
              </a:ext>
            </a:extLst>
          </p:cNvPr>
          <p:cNvSpPr txBox="1">
            <a:spLocks/>
          </p:cNvSpPr>
          <p:nvPr/>
        </p:nvSpPr>
        <p:spPr>
          <a:xfrm>
            <a:off x="3361795" y="3094344"/>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nb"/>
              <a:t>Produktivitet</a:t>
            </a:r>
            <a:endParaRPr lang="en-US"/>
          </a:p>
          <a:p>
            <a:r>
              <a:rPr lang="nb" sz="1000" b="0" i="1">
                <a:solidFill>
                  <a:schemeClr val="tx2"/>
                </a:solidFill>
                <a:latin typeface="+mn-lt"/>
              </a:rPr>
              <a:t>Alt designet for lengre levetid</a:t>
            </a:r>
          </a:p>
        </p:txBody>
      </p:sp>
      <p:sp>
        <p:nvSpPr>
          <p:cNvPr id="14" name="Content Placeholder 13">
            <a:extLst>
              <a:ext uri="{FF2B5EF4-FFF2-40B4-BE49-F238E27FC236}">
                <a16:creationId xmlns:a16="http://schemas.microsoft.com/office/drawing/2014/main" id="{A6579999-FD25-9378-B44C-77E9C7BDA49D}"/>
              </a:ext>
            </a:extLst>
          </p:cNvPr>
          <p:cNvSpPr>
            <a:spLocks noGrp="1"/>
          </p:cNvSpPr>
          <p:nvPr>
            <p:ph sz="quarter" idx="27"/>
          </p:nvPr>
        </p:nvSpPr>
        <p:spPr>
          <a:xfrm>
            <a:off x="9126537" y="1434164"/>
            <a:ext cx="2586038" cy="4786044"/>
          </a:xfrm>
        </p:spPr>
        <p:txBody>
          <a:bodyPr lIns="108000" tIns="2468880" rIns="108000"/>
          <a:lstStyle/>
          <a:p>
            <a:pPr marL="265176" indent="-177800" algn="l" rtl="0">
              <a:lnSpc>
                <a:spcPct val="120000"/>
              </a:lnSpc>
              <a:spcBef>
                <a:spcPts val="0"/>
              </a:spcBef>
            </a:pPr>
            <a:r>
              <a:rPr lang="nb" sz="950" b="0" i="0" u="none" baseline="0">
                <a:latin typeface="Roboto Bold" panose="02000000000000000000" pitchFamily="2" charset="0"/>
                <a:ea typeface="Roboto Bold" panose="02000000000000000000" pitchFamily="2" charset="0"/>
              </a:rPr>
              <a:t>Skreddersydde komponenter med lang levetid – </a:t>
            </a:r>
            <a:r>
              <a:rPr lang="nb" sz="950" b="0" i="0" u="none" baseline="0">
                <a:latin typeface="Roboto Light" panose="02000000000000000000" pitchFamily="2" charset="0"/>
                <a:ea typeface="Roboto Bold" panose="02000000000000000000" pitchFamily="2" charset="0"/>
              </a:rPr>
              <a:t>børsteløs motor sikrer utrolig lang levetid, opptil 10 000 timer; </a:t>
            </a:r>
          </a:p>
          <a:p>
            <a:pPr marL="265176" indent="-177800" algn="l" rtl="0">
              <a:lnSpc>
                <a:spcPct val="120000"/>
              </a:lnSpc>
              <a:spcBef>
                <a:spcPts val="0"/>
              </a:spcBef>
            </a:pPr>
            <a:r>
              <a:rPr lang="nb" sz="950" b="0" i="0" u="none" baseline="0">
                <a:latin typeface="Roboto Bold" panose="02000000000000000000" pitchFamily="2" charset="0"/>
                <a:ea typeface="Roboto Bold" panose="02000000000000000000" pitchFamily="2" charset="0"/>
              </a:rPr>
              <a:t>1 motor på 950 W gir nødvendig sugekraft – </a:t>
            </a:r>
            <a:r>
              <a:rPr lang="nb" sz="950" b="0" i="0" u="none" baseline="0">
                <a:latin typeface="Roboto Light" panose="02000000000000000000" pitchFamily="2" charset="0"/>
                <a:ea typeface="Roboto Bold" panose="02000000000000000000" pitchFamily="2" charset="0"/>
              </a:rPr>
              <a:t>selv med besværlig støv som metallstøv er oppsamlingen effektiv og rask.</a:t>
            </a:r>
          </a:p>
        </p:txBody>
      </p:sp>
      <p:sp>
        <p:nvSpPr>
          <p:cNvPr id="9" name="Content Placeholder 8">
            <a:extLst>
              <a:ext uri="{FF2B5EF4-FFF2-40B4-BE49-F238E27FC236}">
                <a16:creationId xmlns:a16="http://schemas.microsoft.com/office/drawing/2014/main" id="{124B920A-F5ED-2F19-FAEA-E8A2BEEF8708}"/>
              </a:ext>
            </a:extLst>
          </p:cNvPr>
          <p:cNvSpPr>
            <a:spLocks noGrp="1"/>
          </p:cNvSpPr>
          <p:nvPr>
            <p:ph sz="quarter" idx="18"/>
          </p:nvPr>
        </p:nvSpPr>
        <p:spPr>
          <a:xfrm>
            <a:off x="479425" y="1434164"/>
            <a:ext cx="2586038" cy="4786044"/>
          </a:xfrm>
        </p:spPr>
        <p:txBody>
          <a:bodyPr lIns="108000" tIns="2468880" rIns="108000"/>
          <a:lstStyle/>
          <a:p>
            <a:pPr marL="265176" indent="-177800" algn="l" rtl="0">
              <a:lnSpc>
                <a:spcPct val="120000"/>
              </a:lnSpc>
              <a:spcBef>
                <a:spcPts val="0"/>
              </a:spcBef>
            </a:pPr>
            <a:r>
              <a:rPr lang="nb" sz="950" b="0" i="0" u="none" baseline="0" dirty="0">
                <a:latin typeface="Roboto Bold" panose="02000000000000000000" pitchFamily="2" charset="0"/>
                <a:ea typeface="Roboto Bold" panose="02000000000000000000" pitchFamily="2" charset="0"/>
              </a:rPr>
              <a:t>Elektrisk komponent eksternt installert, tredjepartssertifisert – </a:t>
            </a:r>
            <a:r>
              <a:rPr lang="nb" sz="950" b="0" i="0" u="none" baseline="0" dirty="0">
                <a:latin typeface="Roboto Light" panose="02000000000000000000" pitchFamily="2" charset="0"/>
                <a:ea typeface="Roboto Bold" panose="02000000000000000000" pitchFamily="2" charset="0"/>
              </a:rPr>
              <a:t>innebærer høyeste grad av </a:t>
            </a:r>
            <a:br>
              <a:rPr lang="nb" sz="950" b="0" i="0" u="none" baseline="0" dirty="0">
                <a:latin typeface="Roboto Light" panose="02000000000000000000" pitchFamily="2" charset="0"/>
                <a:ea typeface="Roboto Bold" panose="02000000000000000000" pitchFamily="2" charset="0"/>
              </a:rPr>
            </a:br>
            <a:r>
              <a:rPr lang="nb" sz="950" b="0" i="0" u="none" baseline="0" dirty="0">
                <a:latin typeface="Roboto Light" panose="02000000000000000000" pitchFamily="2" charset="0"/>
                <a:ea typeface="Roboto Bold" panose="02000000000000000000" pitchFamily="2" charset="0"/>
              </a:rPr>
              <a:t>beskyttelse for operatører </a:t>
            </a:r>
          </a:p>
          <a:p>
            <a:pPr marL="265176" indent="-177800" algn="l" rtl="0">
              <a:lnSpc>
                <a:spcPct val="120000"/>
              </a:lnSpc>
              <a:spcBef>
                <a:spcPts val="0"/>
              </a:spcBef>
            </a:pPr>
            <a:r>
              <a:rPr lang="nb" sz="950" b="0" i="0" u="none" baseline="0" dirty="0">
                <a:latin typeface="Roboto Bold" panose="02000000000000000000" pitchFamily="2" charset="0"/>
                <a:ea typeface="Roboto Bold" panose="02000000000000000000" pitchFamily="2" charset="0"/>
              </a:rPr>
              <a:t>Primærfilter M-klasse – </a:t>
            </a:r>
            <a:r>
              <a:rPr lang="nb" sz="950" b="0" i="0" u="none" baseline="0" dirty="0">
                <a:latin typeface="Roboto Light" panose="02000000000000000000" pitchFamily="2" charset="0"/>
                <a:ea typeface="Roboto Bold" panose="02000000000000000000" pitchFamily="2" charset="0"/>
              </a:rPr>
              <a:t>optimal filtrering av fint støv; sikkert posesystem beskytter operatøren </a:t>
            </a:r>
            <a:br>
              <a:rPr lang="nb" sz="950" b="0" i="0" u="none" baseline="0" dirty="0">
                <a:latin typeface="Roboto Light" panose="02000000000000000000" pitchFamily="2" charset="0"/>
                <a:ea typeface="Roboto Bold" panose="02000000000000000000" pitchFamily="2" charset="0"/>
              </a:rPr>
            </a:br>
            <a:r>
              <a:rPr lang="nb" sz="950" b="0" i="0" u="none" baseline="0" dirty="0">
                <a:latin typeface="Roboto Light" panose="02000000000000000000" pitchFamily="2" charset="0"/>
                <a:ea typeface="Roboto Bold" panose="02000000000000000000" pitchFamily="2" charset="0"/>
              </a:rPr>
              <a:t>mot eksponering.</a:t>
            </a:r>
          </a:p>
          <a:p>
            <a:pPr marL="265176" indent="-177800" algn="l" rtl="0">
              <a:lnSpc>
                <a:spcPct val="120000"/>
              </a:lnSpc>
              <a:spcBef>
                <a:spcPts val="0"/>
              </a:spcBef>
            </a:pPr>
            <a:r>
              <a:rPr lang="nb" sz="950" b="0" i="0" u="none" baseline="0" dirty="0">
                <a:latin typeface="Roboto Bold" panose="02000000000000000000" pitchFamily="2" charset="0"/>
                <a:ea typeface="Roboto Bold" panose="02000000000000000000" pitchFamily="2" charset="0"/>
              </a:rPr>
              <a:t>HEPA14-filtrering – </a:t>
            </a:r>
            <a:r>
              <a:rPr lang="nb" sz="950" b="0" i="0" u="none" baseline="0" dirty="0">
                <a:latin typeface="Roboto Light" panose="02000000000000000000" pitchFamily="2" charset="0"/>
                <a:ea typeface="Roboto Bold" panose="02000000000000000000" pitchFamily="2" charset="0"/>
              </a:rPr>
              <a:t>fanger </a:t>
            </a:r>
            <a:br>
              <a:rPr lang="nb" sz="950" b="0" i="0" u="none" baseline="0" dirty="0">
                <a:latin typeface="Roboto Light" panose="02000000000000000000" pitchFamily="2" charset="0"/>
                <a:ea typeface="Roboto Bold" panose="02000000000000000000" pitchFamily="2" charset="0"/>
              </a:rPr>
            </a:br>
            <a:r>
              <a:rPr lang="nb" sz="950" b="0" i="0" u="none" baseline="0" dirty="0">
                <a:latin typeface="Roboto Light" panose="02000000000000000000" pitchFamily="2" charset="0"/>
                <a:ea typeface="Roboto Bold" panose="02000000000000000000" pitchFamily="2" charset="0"/>
              </a:rPr>
              <a:t>opp 99,995 % av partikler i </a:t>
            </a:r>
            <a:br>
              <a:rPr lang="nb" sz="950" b="0" i="0" u="none" baseline="0" dirty="0">
                <a:latin typeface="Roboto Light" panose="02000000000000000000" pitchFamily="2" charset="0"/>
                <a:ea typeface="Roboto Bold" panose="02000000000000000000" pitchFamily="2" charset="0"/>
              </a:rPr>
            </a:br>
            <a:r>
              <a:rPr lang="nb" sz="950" b="0" i="0" u="none" baseline="0" dirty="0">
                <a:latin typeface="Roboto Light" panose="02000000000000000000" pitchFamily="2" charset="0"/>
                <a:ea typeface="Roboto Bold" panose="02000000000000000000" pitchFamily="2" charset="0"/>
              </a:rPr>
              <a:t>størrelsesområde 0,1–0,2 µ m.</a:t>
            </a:r>
            <a:endParaRPr lang="nb" sz="950" dirty="0">
              <a:latin typeface="Roboto Light" panose="02000000000000000000" pitchFamily="2" charset="0"/>
              <a:ea typeface="Roboto Bold" panose="02000000000000000000" pitchFamily="2" charset="0"/>
            </a:endParaRPr>
          </a:p>
        </p:txBody>
      </p:sp>
      <p:sp>
        <p:nvSpPr>
          <p:cNvPr id="7" name="Text Placeholder 6">
            <a:extLst>
              <a:ext uri="{FF2B5EF4-FFF2-40B4-BE49-F238E27FC236}">
                <a16:creationId xmlns:a16="http://schemas.microsoft.com/office/drawing/2014/main" id="{C81B4971-9BF9-39AB-FFEE-69FFBC5C4A01}"/>
              </a:ext>
            </a:extLst>
          </p:cNvPr>
          <p:cNvSpPr>
            <a:spLocks noGrp="1"/>
          </p:cNvSpPr>
          <p:nvPr>
            <p:ph type="body" sz="quarter" idx="13"/>
          </p:nvPr>
        </p:nvSpPr>
        <p:spPr>
          <a:xfrm>
            <a:off x="479425" y="3094344"/>
            <a:ext cx="2586038" cy="775354"/>
          </a:xfrm>
        </p:spPr>
        <p:txBody>
          <a:bodyPr lIns="180000" tIns="108000" rIns="180000"/>
          <a:lstStyle/>
          <a:p>
            <a:r>
              <a:rPr lang="nb"/>
              <a:t>Sikkerhet</a:t>
            </a:r>
          </a:p>
          <a:p>
            <a:r>
              <a:rPr lang="nb" sz="1000" b="0" i="1">
                <a:solidFill>
                  <a:schemeClr val="tx2"/>
                </a:solidFill>
                <a:latin typeface="+mn-lt"/>
              </a:rPr>
              <a:t>Elektriske komponenter – Filtrering – Operatørbeskyttelse</a:t>
            </a:r>
          </a:p>
        </p:txBody>
      </p:sp>
      <p:sp>
        <p:nvSpPr>
          <p:cNvPr id="12" name="Content Placeholder 11">
            <a:extLst>
              <a:ext uri="{FF2B5EF4-FFF2-40B4-BE49-F238E27FC236}">
                <a16:creationId xmlns:a16="http://schemas.microsoft.com/office/drawing/2014/main" id="{A0543E58-8E9B-0041-0C7C-855A05BE5A2D}"/>
              </a:ext>
            </a:extLst>
          </p:cNvPr>
          <p:cNvSpPr>
            <a:spLocks noGrp="1"/>
          </p:cNvSpPr>
          <p:nvPr>
            <p:ph sz="quarter" idx="25"/>
          </p:nvPr>
        </p:nvSpPr>
        <p:spPr>
          <a:xfrm>
            <a:off x="6244167" y="1434164"/>
            <a:ext cx="2586038" cy="4786044"/>
          </a:xfrm>
        </p:spPr>
        <p:txBody>
          <a:bodyPr lIns="108000" tIns="2468880" rIns="108000"/>
          <a:lstStyle/>
          <a:p>
            <a:pPr marL="265176" indent="-177800" algn="l" rtl="0">
              <a:lnSpc>
                <a:spcPct val="120000"/>
              </a:lnSpc>
              <a:spcBef>
                <a:spcPts val="0"/>
              </a:spcBef>
            </a:pPr>
            <a:r>
              <a:rPr lang="nb" sz="950" b="0" i="0" u="none" baseline="0">
                <a:latin typeface="Roboto Bold" panose="02000000000000000000" pitchFamily="2" charset="0"/>
                <a:ea typeface="Roboto Bold" panose="02000000000000000000" pitchFamily="2" charset="0"/>
              </a:rPr>
              <a:t>Mindre dimensjoner og lavere vekt </a:t>
            </a:r>
            <a:br>
              <a:rPr lang="nb" sz="950" b="0" i="0" u="none" baseline="0">
                <a:latin typeface="Roboto Bold" panose="02000000000000000000" pitchFamily="2" charset="0"/>
                <a:ea typeface="Roboto Bold" panose="02000000000000000000" pitchFamily="2" charset="0"/>
              </a:rPr>
            </a:br>
            <a:r>
              <a:rPr lang="nb" sz="950" b="0" i="0" u="none" baseline="0">
                <a:latin typeface="Roboto Bold" panose="02000000000000000000" pitchFamily="2" charset="0"/>
                <a:ea typeface="Roboto Bold" panose="02000000000000000000" pitchFamily="2" charset="0"/>
              </a:rPr>
              <a:t>på tilbehør der det er mulig – </a:t>
            </a:r>
            <a:r>
              <a:rPr lang="nb" sz="950" b="0" i="0" u="none" baseline="0">
                <a:latin typeface="Roboto Light" panose="02000000000000000000" pitchFamily="2" charset="0"/>
                <a:ea typeface="Roboto Bold" panose="02000000000000000000" pitchFamily="2" charset="0"/>
              </a:rPr>
              <a:t>for eksempel er gulvmunnstykket redusert til 300 mm og håndtaket er nå i to deler. </a:t>
            </a:r>
          </a:p>
          <a:p>
            <a:pPr marL="265176" indent="-177800" algn="l" rtl="0">
              <a:lnSpc>
                <a:spcPct val="120000"/>
              </a:lnSpc>
              <a:spcBef>
                <a:spcPts val="0"/>
              </a:spcBef>
            </a:pPr>
            <a:r>
              <a:rPr lang="nb" sz="950" b="0" i="0" u="none" baseline="0">
                <a:latin typeface="Roboto Bold" panose="02000000000000000000" pitchFamily="2" charset="0"/>
                <a:ea typeface="Roboto Bold" panose="02000000000000000000" pitchFamily="2" charset="0"/>
              </a:rPr>
              <a:t>Utrolig manøvrerbar – </a:t>
            </a:r>
            <a:r>
              <a:rPr lang="nb" sz="950" b="0" i="0" u="none" baseline="0">
                <a:latin typeface="Roboto Light" panose="02000000000000000000" pitchFamily="2" charset="0"/>
                <a:ea typeface="Roboto Bold" panose="02000000000000000000" pitchFamily="2" charset="0"/>
              </a:rPr>
              <a:t>hjulavstand og lav vekt gjør industristøvsugeren enkel </a:t>
            </a:r>
            <a:br>
              <a:rPr lang="nb" sz="950" b="0" i="0" u="none" baseline="0">
                <a:latin typeface="Roboto Light" panose="02000000000000000000" pitchFamily="2" charset="0"/>
                <a:ea typeface="Roboto Bold" panose="02000000000000000000" pitchFamily="2" charset="0"/>
              </a:rPr>
            </a:br>
            <a:r>
              <a:rPr lang="nb" sz="950" b="0" i="0" u="none" baseline="0">
                <a:latin typeface="Roboto Light" panose="02000000000000000000" pitchFamily="2" charset="0"/>
                <a:ea typeface="Roboto Bold" panose="02000000000000000000" pitchFamily="2" charset="0"/>
              </a:rPr>
              <a:t>å flytte og styre selv i trange rom.</a:t>
            </a:r>
          </a:p>
        </p:txBody>
      </p:sp>
      <p:sp>
        <p:nvSpPr>
          <p:cNvPr id="4" name="Footer Placeholder 3">
            <a:extLst>
              <a:ext uri="{FF2B5EF4-FFF2-40B4-BE49-F238E27FC236}">
                <a16:creationId xmlns:a16="http://schemas.microsoft.com/office/drawing/2014/main" id="{DAD23597-D01F-EE17-9E73-408368DF130C}"/>
              </a:ext>
            </a:extLst>
          </p:cNvPr>
          <p:cNvSpPr>
            <a:spLocks noGrp="1"/>
          </p:cNvSpPr>
          <p:nvPr>
            <p:ph type="ftr" sz="quarter" idx="30"/>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DC65ECBA-F317-A48D-27DF-51F07A786FE0}"/>
              </a:ext>
            </a:extLst>
          </p:cNvPr>
          <p:cNvSpPr>
            <a:spLocks noGrp="1"/>
          </p:cNvSpPr>
          <p:nvPr>
            <p:ph type="sldNum" sz="quarter" idx="31"/>
          </p:nvPr>
        </p:nvSpPr>
        <p:spPr/>
        <p:txBody>
          <a:bodyPr/>
          <a:lstStyle/>
          <a:p>
            <a:fld id="{6C385236-B7BA-4938-9EA6-6DEC8CA653D7}" type="slidenum">
              <a:rPr lang="en-US" smtClean="0"/>
              <a:pPr/>
              <a:t>15</a:t>
            </a:fld>
            <a:endParaRPr lang="en-US"/>
          </a:p>
        </p:txBody>
      </p:sp>
      <p:sp>
        <p:nvSpPr>
          <p:cNvPr id="6" name="Title 5">
            <a:extLst>
              <a:ext uri="{FF2B5EF4-FFF2-40B4-BE49-F238E27FC236}">
                <a16:creationId xmlns:a16="http://schemas.microsoft.com/office/drawing/2014/main" id="{F9A066F9-EA08-E0E1-591B-AC43403760C0}"/>
              </a:ext>
            </a:extLst>
          </p:cNvPr>
          <p:cNvSpPr>
            <a:spLocks noGrp="1"/>
          </p:cNvSpPr>
          <p:nvPr>
            <p:ph type="title"/>
          </p:nvPr>
        </p:nvSpPr>
        <p:spPr>
          <a:xfrm>
            <a:off x="479424" y="494490"/>
            <a:ext cx="5235575" cy="388013"/>
          </a:xfrm>
        </p:spPr>
        <p:txBody>
          <a:bodyPr/>
          <a:lstStyle/>
          <a:p>
            <a:r>
              <a:rPr lang="nb" b="1" i="0" u="none" baseline="0"/>
              <a:t>Nøkkelegenskaper og fordeler</a:t>
            </a:r>
            <a:endParaRPr lang="en-US"/>
          </a:p>
        </p:txBody>
      </p:sp>
      <p:sp>
        <p:nvSpPr>
          <p:cNvPr id="32" name="Text Placeholder 6">
            <a:extLst>
              <a:ext uri="{FF2B5EF4-FFF2-40B4-BE49-F238E27FC236}">
                <a16:creationId xmlns:a16="http://schemas.microsoft.com/office/drawing/2014/main" id="{3B21AF14-D13F-ABAF-3A24-A1594E719EBF}"/>
              </a:ext>
            </a:extLst>
          </p:cNvPr>
          <p:cNvSpPr txBox="1">
            <a:spLocks/>
          </p:cNvSpPr>
          <p:nvPr/>
        </p:nvSpPr>
        <p:spPr>
          <a:xfrm>
            <a:off x="6240259" y="3094344"/>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nb"/>
              <a:t>Komfort</a:t>
            </a:r>
            <a:endParaRPr lang="en-US"/>
          </a:p>
          <a:p>
            <a:r>
              <a:rPr lang="nb" sz="1000" b="0" i="1">
                <a:solidFill>
                  <a:schemeClr val="tx2"/>
                </a:solidFill>
                <a:latin typeface="+mn-lt"/>
              </a:rPr>
              <a:t>Økt komfort som igjen gir økt produktivitet</a:t>
            </a:r>
          </a:p>
        </p:txBody>
      </p:sp>
      <p:sp>
        <p:nvSpPr>
          <p:cNvPr id="33" name="Text Placeholder 6">
            <a:extLst>
              <a:ext uri="{FF2B5EF4-FFF2-40B4-BE49-F238E27FC236}">
                <a16:creationId xmlns:a16="http://schemas.microsoft.com/office/drawing/2014/main" id="{96681025-9403-407C-EEE5-3A4E471BBBDB}"/>
              </a:ext>
            </a:extLst>
          </p:cNvPr>
          <p:cNvSpPr txBox="1">
            <a:spLocks/>
          </p:cNvSpPr>
          <p:nvPr/>
        </p:nvSpPr>
        <p:spPr>
          <a:xfrm>
            <a:off x="9126537" y="3094344"/>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nb" b="1" i="0" u="none" baseline="0" dirty="0"/>
              <a:t>Ytelse</a:t>
            </a:r>
            <a:endParaRPr lang="en-US" sz="1600" dirty="0"/>
          </a:p>
          <a:p>
            <a:pPr algn="l" rtl="0"/>
            <a:r>
              <a:rPr lang="nb" sz="1000" b="0" i="1" dirty="0">
                <a:solidFill>
                  <a:schemeClr val="tx2"/>
                </a:solidFill>
                <a:latin typeface="+mn-lt"/>
              </a:rPr>
              <a:t>Ø</a:t>
            </a:r>
            <a:r>
              <a:rPr lang="nb" sz="1000" b="0" i="1" u="none" baseline="0" dirty="0">
                <a:solidFill>
                  <a:schemeClr val="tx2"/>
                </a:solidFill>
                <a:latin typeface="+mn-lt"/>
              </a:rPr>
              <a:t>kt produktivitet</a:t>
            </a:r>
          </a:p>
        </p:txBody>
      </p:sp>
      <p:pic>
        <p:nvPicPr>
          <p:cNvPr id="3" name="Immagine 10">
            <a:extLst>
              <a:ext uri="{FF2B5EF4-FFF2-40B4-BE49-F238E27FC236}">
                <a16:creationId xmlns:a16="http://schemas.microsoft.com/office/drawing/2014/main" id="{8F18091E-B6C7-65A4-37D4-A058940906E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328" r="3328"/>
          <a:stretch/>
        </p:blipFill>
        <p:spPr>
          <a:xfrm>
            <a:off x="479425" y="1434164"/>
            <a:ext cx="2586038" cy="1650245"/>
          </a:xfrm>
          <a:prstGeom prst="rect">
            <a:avLst/>
          </a:prstGeom>
        </p:spPr>
      </p:pic>
      <p:pic>
        <p:nvPicPr>
          <p:cNvPr id="17" name="Immagine 24">
            <a:extLst>
              <a:ext uri="{FF2B5EF4-FFF2-40B4-BE49-F238E27FC236}">
                <a16:creationId xmlns:a16="http://schemas.microsoft.com/office/drawing/2014/main" id="{2CDB0976-292A-6D8A-2C8B-B9BF8368959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821" r="2821"/>
          <a:stretch/>
        </p:blipFill>
        <p:spPr>
          <a:xfrm>
            <a:off x="6240258" y="1434164"/>
            <a:ext cx="2586039" cy="1650245"/>
          </a:xfrm>
          <a:prstGeom prst="rect">
            <a:avLst/>
          </a:prstGeom>
        </p:spPr>
      </p:pic>
      <p:pic>
        <p:nvPicPr>
          <p:cNvPr id="18" name="Immagine 20">
            <a:extLst>
              <a:ext uri="{FF2B5EF4-FFF2-40B4-BE49-F238E27FC236}">
                <a16:creationId xmlns:a16="http://schemas.microsoft.com/office/drawing/2014/main" id="{44C2216F-2410-173E-AD42-A8BD34808EF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3520" r="3520"/>
          <a:stretch/>
        </p:blipFill>
        <p:spPr>
          <a:xfrm>
            <a:off x="9126536" y="1434164"/>
            <a:ext cx="2586039" cy="1650245"/>
          </a:xfrm>
          <a:prstGeom prst="rect">
            <a:avLst/>
          </a:prstGeom>
        </p:spPr>
      </p:pic>
    </p:spTree>
    <p:extLst>
      <p:ext uri="{BB962C8B-B14F-4D97-AF65-F5344CB8AC3E}">
        <p14:creationId xmlns:p14="http://schemas.microsoft.com/office/powerpoint/2010/main" val="48305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3">
            <a:extLst>
              <a:ext uri="{FF2B5EF4-FFF2-40B4-BE49-F238E27FC236}">
                <a16:creationId xmlns:a16="http://schemas.microsoft.com/office/drawing/2014/main" id="{A3033843-3016-2D24-55D7-AD9264261DF1}"/>
              </a:ext>
            </a:extLst>
          </p:cNvPr>
          <p:cNvPicPr>
            <a:picLocks noChangeAspect="1"/>
          </p:cNvPicPr>
          <p:nvPr/>
        </p:nvPicPr>
        <p:blipFill>
          <a:blip r:embed="rId2"/>
          <a:stretch>
            <a:fillRect/>
          </a:stretch>
        </p:blipFill>
        <p:spPr>
          <a:xfrm>
            <a:off x="4063082" y="528379"/>
            <a:ext cx="1657915" cy="564289"/>
          </a:xfrm>
          <a:prstGeom prst="rect">
            <a:avLst/>
          </a:prstGeom>
        </p:spPr>
      </p:pic>
      <p:sp>
        <p:nvSpPr>
          <p:cNvPr id="15" name="Content Placeholder 14">
            <a:extLst>
              <a:ext uri="{FF2B5EF4-FFF2-40B4-BE49-F238E27FC236}">
                <a16:creationId xmlns:a16="http://schemas.microsoft.com/office/drawing/2014/main" id="{ADE39C95-756A-6DFA-7C51-E8899F758B77}"/>
              </a:ext>
            </a:extLst>
          </p:cNvPr>
          <p:cNvSpPr>
            <a:spLocks noGrp="1"/>
          </p:cNvSpPr>
          <p:nvPr>
            <p:ph sz="quarter" idx="13"/>
          </p:nvPr>
        </p:nvSpPr>
        <p:spPr>
          <a:xfrm>
            <a:off x="479426" y="1416345"/>
            <a:ext cx="4404147" cy="4863764"/>
          </a:xfrm>
        </p:spPr>
        <p:txBody>
          <a:bodyPr/>
          <a:lstStyle/>
          <a:p>
            <a:pPr marL="0" indent="0" algn="l" rtl="0">
              <a:lnSpc>
                <a:spcPct val="120000"/>
              </a:lnSpc>
              <a:spcBef>
                <a:spcPts val="0"/>
              </a:spcBef>
              <a:buNone/>
            </a:pPr>
            <a:r>
              <a:rPr lang="nb" sz="1200" b="0" i="0" u="none" baseline="0">
                <a:latin typeface="Roboto Bold" panose="02000000000000000000" pitchFamily="2" charset="0"/>
              </a:rPr>
              <a:t>Beskrivelse</a:t>
            </a:r>
          </a:p>
          <a:p>
            <a:pPr algn="l" rtl="0">
              <a:lnSpc>
                <a:spcPct val="120000"/>
              </a:lnSpc>
              <a:spcBef>
                <a:spcPts val="0"/>
              </a:spcBef>
              <a:buClr>
                <a:schemeClr val="accent3"/>
              </a:buClr>
              <a:buFont typeface="Wingdings" panose="05000000000000000000" pitchFamily="2" charset="2"/>
              <a:buChar char="ü"/>
            </a:pPr>
            <a:r>
              <a:rPr lang="nb" sz="1200" b="0" i="0" u="none" baseline="0"/>
              <a:t>Filterrengjøringssystemet PullClean er et manuelt system som gjør det enkelt for operatøren å rengjøre filteret og opprettholde støvsugerens effektivitet.</a:t>
            </a:r>
          </a:p>
          <a:p>
            <a:pPr marL="0" indent="0" algn="l" rtl="0">
              <a:lnSpc>
                <a:spcPct val="120000"/>
              </a:lnSpc>
              <a:spcBef>
                <a:spcPts val="0"/>
              </a:spcBef>
              <a:buNone/>
            </a:pPr>
            <a:endParaRPr lang="nb" sz="1200"/>
          </a:p>
          <a:p>
            <a:pPr marL="0" indent="0" algn="l" rtl="0">
              <a:lnSpc>
                <a:spcPct val="120000"/>
              </a:lnSpc>
              <a:spcBef>
                <a:spcPts val="0"/>
              </a:spcBef>
              <a:buNone/>
            </a:pPr>
            <a:r>
              <a:rPr lang="nb" sz="1200" b="0" i="0" u="none" baseline="0">
                <a:latin typeface="Roboto Bold" panose="02000000000000000000" pitchFamily="2" charset="0"/>
              </a:rPr>
              <a:t>Slik fungerer det</a:t>
            </a:r>
          </a:p>
          <a:p>
            <a:pPr algn="l" rtl="0">
              <a:lnSpc>
                <a:spcPct val="120000"/>
              </a:lnSpc>
              <a:spcBef>
                <a:spcPts val="0"/>
              </a:spcBef>
              <a:buClr>
                <a:schemeClr val="accent3"/>
              </a:buClr>
              <a:buFont typeface="Wingdings" panose="05000000000000000000" pitchFamily="2" charset="2"/>
              <a:buChar char="ü"/>
            </a:pPr>
            <a:r>
              <a:rPr lang="nb" sz="1200" b="0" i="0" u="none" baseline="0"/>
              <a:t>Filteret rengjøres med innløpet til maskinen lukket.</a:t>
            </a:r>
          </a:p>
          <a:p>
            <a:pPr algn="l" rtl="0">
              <a:lnSpc>
                <a:spcPct val="120000"/>
              </a:lnSpc>
              <a:spcBef>
                <a:spcPts val="0"/>
              </a:spcBef>
              <a:buClr>
                <a:schemeClr val="accent3"/>
              </a:buClr>
              <a:buFont typeface="Wingdings" panose="05000000000000000000" pitchFamily="2" charset="2"/>
              <a:buChar char="ü"/>
            </a:pPr>
            <a:r>
              <a:rPr lang="nb" sz="1200" b="0" i="0" u="none" baseline="0"/>
              <a:t>Tre raske åpninger og lukkinger av den blå klaffen skaper en motimpulsstrøm inn i filteret som gjør at filteret blir rengjort.</a:t>
            </a:r>
          </a:p>
          <a:p>
            <a:pPr algn="l" rtl="0">
              <a:lnSpc>
                <a:spcPct val="120000"/>
              </a:lnSpc>
              <a:spcBef>
                <a:spcPts val="0"/>
              </a:spcBef>
              <a:buClr>
                <a:schemeClr val="accent3"/>
              </a:buClr>
              <a:buFont typeface="Wingdings" panose="05000000000000000000" pitchFamily="2" charset="2"/>
              <a:buChar char="ü"/>
            </a:pPr>
            <a:r>
              <a:rPr lang="nb" sz="1200" b="0" i="0" u="none" baseline="0"/>
              <a:t>Gjenta prosessen raskt tre ganger for perfekt rengjøring av filteret</a:t>
            </a:r>
          </a:p>
          <a:p>
            <a:pPr marL="0" indent="0" algn="l" rtl="0">
              <a:lnSpc>
                <a:spcPct val="120000"/>
              </a:lnSpc>
              <a:spcBef>
                <a:spcPts val="0"/>
              </a:spcBef>
              <a:buNone/>
            </a:pPr>
            <a:endParaRPr lang="nb" sz="1200"/>
          </a:p>
          <a:p>
            <a:pPr marL="0" indent="0" algn="l" rtl="0">
              <a:lnSpc>
                <a:spcPct val="120000"/>
              </a:lnSpc>
              <a:spcBef>
                <a:spcPts val="0"/>
              </a:spcBef>
              <a:buNone/>
            </a:pPr>
            <a:r>
              <a:rPr lang="nb" sz="1200" b="0" i="0" u="none" baseline="0">
                <a:latin typeface="Roboto Bold" panose="02000000000000000000" pitchFamily="2" charset="0"/>
              </a:rPr>
              <a:t>Verdi og fordel</a:t>
            </a:r>
          </a:p>
          <a:p>
            <a:pPr algn="l" rtl="0">
              <a:lnSpc>
                <a:spcPct val="120000"/>
              </a:lnSpc>
              <a:spcBef>
                <a:spcPts val="0"/>
              </a:spcBef>
              <a:buClr>
                <a:schemeClr val="accent3"/>
              </a:buClr>
              <a:buFont typeface="Wingdings" panose="05000000000000000000" pitchFamily="2" charset="2"/>
              <a:buChar char="ü"/>
            </a:pPr>
            <a:r>
              <a:rPr lang="nb" sz="1200" b="0" i="0" u="none" baseline="0"/>
              <a:t>Mindre vedlikehold </a:t>
            </a:r>
          </a:p>
          <a:p>
            <a:pPr algn="l" rtl="0">
              <a:lnSpc>
                <a:spcPct val="120000"/>
              </a:lnSpc>
              <a:spcBef>
                <a:spcPts val="0"/>
              </a:spcBef>
              <a:buClr>
                <a:schemeClr val="accent3"/>
              </a:buClr>
              <a:buFont typeface="Wingdings" panose="05000000000000000000" pitchFamily="2" charset="2"/>
              <a:buChar char="ü"/>
            </a:pPr>
            <a:r>
              <a:rPr lang="nb" sz="1200" b="0" i="0" u="none" baseline="0"/>
              <a:t>Stabil ytelse gjør rengjøringen raskere</a:t>
            </a:r>
          </a:p>
          <a:p>
            <a:pPr algn="l" rtl="0">
              <a:lnSpc>
                <a:spcPct val="120000"/>
              </a:lnSpc>
              <a:spcBef>
                <a:spcPts val="0"/>
              </a:spcBef>
              <a:buClr>
                <a:schemeClr val="accent3"/>
              </a:buClr>
              <a:buFont typeface="Wingdings" panose="05000000000000000000" pitchFamily="2" charset="2"/>
              <a:buChar char="ü"/>
            </a:pPr>
            <a:r>
              <a:rPr lang="nb" sz="1200" b="0" i="0" u="none" baseline="0"/>
              <a:t>Trygg metode for å rengjøre filteret uten å stoppe innsugingen</a:t>
            </a:r>
          </a:p>
        </p:txBody>
      </p:sp>
      <p:sp>
        <p:nvSpPr>
          <p:cNvPr id="16" name="Text Placeholder 15">
            <a:extLst>
              <a:ext uri="{FF2B5EF4-FFF2-40B4-BE49-F238E27FC236}">
                <a16:creationId xmlns:a16="http://schemas.microsoft.com/office/drawing/2014/main" id="{56A62366-BB2E-846F-909F-AAE134CB43FA}"/>
              </a:ext>
            </a:extLst>
          </p:cNvPr>
          <p:cNvSpPr>
            <a:spLocks noGrp="1"/>
          </p:cNvSpPr>
          <p:nvPr>
            <p:ph type="body" sz="quarter" idx="14"/>
          </p:nvPr>
        </p:nvSpPr>
        <p:spPr/>
        <p:txBody>
          <a:bodyPr/>
          <a:lstStyle/>
          <a:p>
            <a:pPr algn="l" rtl="0"/>
            <a:r>
              <a:rPr lang="nb" b="0" i="0" u="none" baseline="0"/>
              <a:t>L-klasse VHS011...</a:t>
            </a:r>
          </a:p>
        </p:txBody>
      </p:sp>
      <p:sp>
        <p:nvSpPr>
          <p:cNvPr id="14" name="Title 13">
            <a:extLst>
              <a:ext uri="{FF2B5EF4-FFF2-40B4-BE49-F238E27FC236}">
                <a16:creationId xmlns:a16="http://schemas.microsoft.com/office/drawing/2014/main" id="{E4219006-A81E-BFA6-E94A-CA42B670B233}"/>
              </a:ext>
            </a:extLst>
          </p:cNvPr>
          <p:cNvSpPr>
            <a:spLocks noGrp="1"/>
          </p:cNvSpPr>
          <p:nvPr>
            <p:ph type="title"/>
          </p:nvPr>
        </p:nvSpPr>
        <p:spPr/>
        <p:txBody>
          <a:bodyPr/>
          <a:lstStyle/>
          <a:p>
            <a:r>
              <a:rPr lang="en-US" dirty="0" err="1"/>
              <a:t>PullClean</a:t>
            </a:r>
            <a:endParaRPr lang="en-US" dirty="0"/>
          </a:p>
        </p:txBody>
      </p:sp>
      <p:sp>
        <p:nvSpPr>
          <p:cNvPr id="10" name="Footer Placeholder 9">
            <a:extLst>
              <a:ext uri="{FF2B5EF4-FFF2-40B4-BE49-F238E27FC236}">
                <a16:creationId xmlns:a16="http://schemas.microsoft.com/office/drawing/2014/main" id="{9109811C-A5A2-A09D-7078-5E6877E3EFCC}"/>
              </a:ext>
            </a:extLst>
          </p:cNvPr>
          <p:cNvSpPr>
            <a:spLocks noGrp="1"/>
          </p:cNvSpPr>
          <p:nvPr>
            <p:ph type="ftr" sz="quarter" idx="16"/>
          </p:nvPr>
        </p:nvSpPr>
        <p:spPr/>
        <p:txBody>
          <a:bodyPr/>
          <a:lstStyle/>
          <a:p>
            <a:pPr algn="l"/>
            <a:r>
              <a:rPr lang="vi-VN"/>
              <a:t>KONFIDENSIELT</a:t>
            </a:r>
            <a:endParaRPr lang="en-US" dirty="0"/>
          </a:p>
        </p:txBody>
      </p:sp>
      <p:sp>
        <p:nvSpPr>
          <p:cNvPr id="11" name="Slide Number Placeholder 10">
            <a:extLst>
              <a:ext uri="{FF2B5EF4-FFF2-40B4-BE49-F238E27FC236}">
                <a16:creationId xmlns:a16="http://schemas.microsoft.com/office/drawing/2014/main" id="{8BA7D525-B027-D5FF-DAE0-1BB8B6CB327F}"/>
              </a:ext>
            </a:extLst>
          </p:cNvPr>
          <p:cNvSpPr>
            <a:spLocks noGrp="1"/>
          </p:cNvSpPr>
          <p:nvPr>
            <p:ph type="sldNum" sz="quarter" idx="17"/>
          </p:nvPr>
        </p:nvSpPr>
        <p:spPr/>
        <p:txBody>
          <a:bodyPr/>
          <a:lstStyle/>
          <a:p>
            <a:fld id="{6C385236-B7BA-4938-9EA6-6DEC8CA653D7}" type="slidenum">
              <a:rPr lang="en-US" smtClean="0"/>
              <a:pPr/>
              <a:t>16</a:t>
            </a:fld>
            <a:endParaRPr lang="en-US"/>
          </a:p>
        </p:txBody>
      </p:sp>
      <p:sp>
        <p:nvSpPr>
          <p:cNvPr id="17" name="Rectangle 16">
            <a:extLst>
              <a:ext uri="{FF2B5EF4-FFF2-40B4-BE49-F238E27FC236}">
                <a16:creationId xmlns:a16="http://schemas.microsoft.com/office/drawing/2014/main" id="{44C80A43-82F5-EA7B-F96C-9886E03D6D13}"/>
              </a:ext>
            </a:extLst>
          </p:cNvPr>
          <p:cNvSpPr/>
          <p:nvPr/>
        </p:nvSpPr>
        <p:spPr>
          <a:xfrm>
            <a:off x="6240780" y="0"/>
            <a:ext cx="5951220"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8" name="Immagine 11">
            <a:extLst>
              <a:ext uri="{FF2B5EF4-FFF2-40B4-BE49-F238E27FC236}">
                <a16:creationId xmlns:a16="http://schemas.microsoft.com/office/drawing/2014/main" id="{4C10D10F-3C8C-6192-7EF1-7D17151E5E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489" t="25676" r="10755" b="36941"/>
          <a:stretch/>
        </p:blipFill>
        <p:spPr>
          <a:xfrm>
            <a:off x="6240781" y="0"/>
            <a:ext cx="5951220" cy="6273799"/>
          </a:xfrm>
          <a:prstGeom prst="rect">
            <a:avLst/>
          </a:prstGeom>
        </p:spPr>
      </p:pic>
      <p:sp>
        <p:nvSpPr>
          <p:cNvPr id="21" name="Oval 14">
            <a:extLst>
              <a:ext uri="{FF2B5EF4-FFF2-40B4-BE49-F238E27FC236}">
                <a16:creationId xmlns:a16="http://schemas.microsoft.com/office/drawing/2014/main" id="{BB3C97A1-40E3-A61B-6024-F7303D31704A}"/>
              </a:ext>
            </a:extLst>
          </p:cNvPr>
          <p:cNvSpPr/>
          <p:nvPr/>
        </p:nvSpPr>
        <p:spPr>
          <a:xfrm>
            <a:off x="10244522" y="989790"/>
            <a:ext cx="1468053" cy="1468053"/>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nb" sz="1500" b="0" i="0" u="none" baseline="0">
                <a:solidFill>
                  <a:schemeClr val="bg1"/>
                </a:solidFill>
                <a:latin typeface="Roboto Bold" panose="02000000000000000000" pitchFamily="2" charset="0"/>
              </a:rPr>
              <a:t>Effektiv </a:t>
            </a:r>
            <a:r>
              <a:rPr lang="en-US" sz="1500" b="0" i="0" u="none" baseline="0">
                <a:solidFill>
                  <a:schemeClr val="bg1"/>
                </a:solidFill>
                <a:latin typeface="Roboto Bold" panose="02000000000000000000" pitchFamily="2" charset="0"/>
              </a:rPr>
              <a:t>filterreng-</a:t>
            </a:r>
          </a:p>
          <a:p>
            <a:pPr algn="ctr" rtl="0"/>
            <a:r>
              <a:rPr lang="en-US" sz="1500" b="0" i="0" u="none" baseline="0">
                <a:solidFill>
                  <a:schemeClr val="bg1"/>
                </a:solidFill>
                <a:latin typeface="Roboto Bold" panose="02000000000000000000" pitchFamily="2" charset="0"/>
              </a:rPr>
              <a:t>jøring</a:t>
            </a:r>
            <a:endParaRPr lang="nb" sz="1500" dirty="0">
              <a:solidFill>
                <a:schemeClr val="bg1"/>
              </a:solidFill>
              <a:latin typeface="Roboto Bold" panose="02000000000000000000" pitchFamily="2" charset="0"/>
            </a:endParaRPr>
          </a:p>
        </p:txBody>
      </p:sp>
    </p:spTree>
    <p:extLst>
      <p:ext uri="{BB962C8B-B14F-4D97-AF65-F5344CB8AC3E}">
        <p14:creationId xmlns:p14="http://schemas.microsoft.com/office/powerpoint/2010/main" val="20725184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1">
            <a:extLst>
              <a:ext uri="{FF2B5EF4-FFF2-40B4-BE49-F238E27FC236}">
                <a16:creationId xmlns:a16="http://schemas.microsoft.com/office/drawing/2014/main" id="{117084D3-3E88-21B7-8ACD-95021A11D4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3822" y="528502"/>
            <a:ext cx="1677175" cy="564166"/>
          </a:xfrm>
          <a:prstGeom prst="rect">
            <a:avLst/>
          </a:prstGeom>
        </p:spPr>
      </p:pic>
      <p:sp>
        <p:nvSpPr>
          <p:cNvPr id="15" name="Content Placeholder 14">
            <a:extLst>
              <a:ext uri="{FF2B5EF4-FFF2-40B4-BE49-F238E27FC236}">
                <a16:creationId xmlns:a16="http://schemas.microsoft.com/office/drawing/2014/main" id="{ADE39C95-756A-6DFA-7C51-E8899F758B77}"/>
              </a:ext>
            </a:extLst>
          </p:cNvPr>
          <p:cNvSpPr>
            <a:spLocks noGrp="1"/>
          </p:cNvSpPr>
          <p:nvPr>
            <p:ph sz="quarter" idx="13"/>
          </p:nvPr>
        </p:nvSpPr>
        <p:spPr>
          <a:xfrm>
            <a:off x="479425" y="1416345"/>
            <a:ext cx="4790228" cy="4863764"/>
          </a:xfrm>
        </p:spPr>
        <p:txBody>
          <a:bodyPr/>
          <a:lstStyle/>
          <a:p>
            <a:pPr marL="0" indent="0" algn="l" rtl="0">
              <a:lnSpc>
                <a:spcPct val="120000"/>
              </a:lnSpc>
              <a:spcBef>
                <a:spcPts val="0"/>
              </a:spcBef>
              <a:buNone/>
            </a:pPr>
            <a:r>
              <a:rPr lang="nb" sz="1200" b="0" i="0" u="none" baseline="0" dirty="0">
                <a:latin typeface="Roboto Bold" panose="02000000000000000000" pitchFamily="2" charset="0"/>
              </a:rPr>
              <a:t>Beskrivelse</a:t>
            </a:r>
          </a:p>
          <a:p>
            <a:pPr algn="l" rtl="0">
              <a:lnSpc>
                <a:spcPct val="120000"/>
              </a:lnSpc>
              <a:spcBef>
                <a:spcPts val="0"/>
              </a:spcBef>
              <a:buClr>
                <a:schemeClr val="accent3"/>
              </a:buClr>
              <a:buFont typeface="Wingdings" panose="05000000000000000000" pitchFamily="2" charset="2"/>
              <a:buChar char="ü"/>
            </a:pPr>
            <a:r>
              <a:rPr lang="nb" sz="1200" b="0" i="0" u="none" baseline="0" dirty="0"/>
              <a:t>H-klassesertifiserte modeller er utstyrt med et sikkert posesystem. Dette avhendingssystemet gjør det mulig å avhende det oppsamlede materialet uten å komme i kontakt med selve materialet. </a:t>
            </a:r>
          </a:p>
          <a:p>
            <a:pPr marL="0" indent="0" algn="l" rtl="0">
              <a:lnSpc>
                <a:spcPct val="120000"/>
              </a:lnSpc>
              <a:spcBef>
                <a:spcPts val="0"/>
              </a:spcBef>
              <a:buNone/>
            </a:pPr>
            <a:endParaRPr lang="nb" sz="1200" dirty="0"/>
          </a:p>
          <a:p>
            <a:pPr marL="0" indent="0" algn="l" rtl="0">
              <a:lnSpc>
                <a:spcPct val="120000"/>
              </a:lnSpc>
              <a:spcBef>
                <a:spcPts val="0"/>
              </a:spcBef>
              <a:buNone/>
            </a:pPr>
            <a:r>
              <a:rPr lang="nb" sz="1200" b="0" i="0" u="none" baseline="0" dirty="0">
                <a:latin typeface="Roboto Bold" panose="02000000000000000000" pitchFamily="2" charset="0"/>
              </a:rPr>
              <a:t>Slik fungerer det</a:t>
            </a:r>
          </a:p>
          <a:p>
            <a:pPr algn="l" rtl="0">
              <a:lnSpc>
                <a:spcPct val="120000"/>
              </a:lnSpc>
              <a:spcBef>
                <a:spcPts val="0"/>
              </a:spcBef>
              <a:buClr>
                <a:schemeClr val="accent3"/>
              </a:buClr>
              <a:buFont typeface="Wingdings" panose="05000000000000000000" pitchFamily="2" charset="2"/>
              <a:buChar char="ü"/>
            </a:pPr>
            <a:r>
              <a:rPr lang="nb" sz="1200" b="0" i="0" u="none" baseline="0" dirty="0"/>
              <a:t>Systemet er konstruert med et fleecefilter i klasse M og et spesielt poseinnløp med en sikkerhetsventil av type giljotin, utvendig beskyttet av en ledende og motstandsdyktig plastpose.</a:t>
            </a:r>
          </a:p>
          <a:p>
            <a:pPr algn="l" rtl="0">
              <a:lnSpc>
                <a:spcPct val="120000"/>
              </a:lnSpc>
              <a:spcBef>
                <a:spcPts val="0"/>
              </a:spcBef>
              <a:buClr>
                <a:schemeClr val="accent3"/>
              </a:buClr>
              <a:buFont typeface="Wingdings" panose="05000000000000000000" pitchFamily="2" charset="2"/>
              <a:buChar char="ü"/>
            </a:pPr>
            <a:r>
              <a:rPr lang="nb" sz="1200" b="0" i="0" u="none" baseline="0" dirty="0"/>
              <a:t>Posefilteret samler opp materialet på en trygg måte, og den utvendige plastposen beskytter operatøren mot kontakt med filterposen under avhending.</a:t>
            </a:r>
          </a:p>
          <a:p>
            <a:pPr algn="l" rtl="0">
              <a:lnSpc>
                <a:spcPct val="120000"/>
              </a:lnSpc>
              <a:spcBef>
                <a:spcPts val="0"/>
              </a:spcBef>
              <a:buClr>
                <a:schemeClr val="accent3"/>
              </a:buClr>
              <a:buFont typeface="Wingdings" panose="05000000000000000000" pitchFamily="2" charset="2"/>
              <a:buChar char="ü"/>
            </a:pPr>
            <a:r>
              <a:rPr lang="nb" sz="1200" b="0" i="0" u="none" baseline="0" dirty="0"/>
              <a:t>Når guillotine-ventilen lukkes manuelt, unngår du støvlekkasje </a:t>
            </a:r>
            <a:br>
              <a:rPr lang="nb" sz="1200" b="0" i="0" u="none" baseline="0" dirty="0"/>
            </a:br>
            <a:r>
              <a:rPr lang="nb" sz="1200" b="0" i="0" u="none" baseline="0" dirty="0"/>
              <a:t>fra innløpet til sikkerhetsposesystemet</a:t>
            </a:r>
          </a:p>
          <a:p>
            <a:pPr marL="0" indent="0" algn="l" rtl="0">
              <a:lnSpc>
                <a:spcPct val="120000"/>
              </a:lnSpc>
              <a:spcBef>
                <a:spcPts val="0"/>
              </a:spcBef>
              <a:buNone/>
            </a:pPr>
            <a:endParaRPr lang="nb" sz="1200" dirty="0"/>
          </a:p>
          <a:p>
            <a:pPr marL="0" indent="0" algn="l" rtl="0">
              <a:lnSpc>
                <a:spcPct val="120000"/>
              </a:lnSpc>
              <a:spcBef>
                <a:spcPts val="0"/>
              </a:spcBef>
              <a:buNone/>
            </a:pPr>
            <a:r>
              <a:rPr lang="nb" sz="1200" b="0" i="0" u="none" baseline="0" dirty="0">
                <a:latin typeface="Roboto Bold" panose="02000000000000000000" pitchFamily="2" charset="0"/>
              </a:rPr>
              <a:t>Verdi og fordel</a:t>
            </a:r>
          </a:p>
          <a:p>
            <a:pPr algn="l" rtl="0">
              <a:lnSpc>
                <a:spcPct val="120000"/>
              </a:lnSpc>
              <a:spcBef>
                <a:spcPts val="0"/>
              </a:spcBef>
              <a:buClr>
                <a:schemeClr val="accent3"/>
              </a:buClr>
              <a:buFont typeface="Wingdings" panose="05000000000000000000" pitchFamily="2" charset="2"/>
              <a:buChar char="ü"/>
            </a:pPr>
            <a:r>
              <a:rPr lang="nb" sz="1200" b="0" i="0" u="none" baseline="0" dirty="0"/>
              <a:t>Perfekt beskyttelse mot ulike typer farlig støv</a:t>
            </a:r>
          </a:p>
          <a:p>
            <a:pPr algn="l" rtl="0">
              <a:lnSpc>
                <a:spcPct val="120000"/>
              </a:lnSpc>
              <a:spcBef>
                <a:spcPts val="0"/>
              </a:spcBef>
              <a:buClr>
                <a:schemeClr val="accent3"/>
              </a:buClr>
              <a:buFont typeface="Wingdings" panose="05000000000000000000" pitchFamily="2" charset="2"/>
              <a:buChar char="ü"/>
            </a:pPr>
            <a:r>
              <a:rPr lang="nb" sz="1200" b="0" i="0" u="none" baseline="0" dirty="0"/>
              <a:t>Sekundær beskyttelse med HEPA14-sertifisert filter</a:t>
            </a:r>
          </a:p>
          <a:p>
            <a:pPr algn="l" rtl="0">
              <a:lnSpc>
                <a:spcPct val="120000"/>
              </a:lnSpc>
              <a:spcBef>
                <a:spcPts val="0"/>
              </a:spcBef>
              <a:buClr>
                <a:schemeClr val="accent3"/>
              </a:buClr>
              <a:buFont typeface="Wingdings" panose="05000000000000000000" pitchFamily="2" charset="2"/>
              <a:buChar char="ü"/>
            </a:pPr>
            <a:r>
              <a:rPr lang="nb" sz="1200" b="0" i="0" u="none" baseline="0" dirty="0"/>
              <a:t>Sikkert, enkelt og raskt avhendingssystem</a:t>
            </a:r>
          </a:p>
        </p:txBody>
      </p:sp>
      <p:sp>
        <p:nvSpPr>
          <p:cNvPr id="16" name="Text Placeholder 15">
            <a:extLst>
              <a:ext uri="{FF2B5EF4-FFF2-40B4-BE49-F238E27FC236}">
                <a16:creationId xmlns:a16="http://schemas.microsoft.com/office/drawing/2014/main" id="{56A62366-BB2E-846F-909F-AAE134CB43FA}"/>
              </a:ext>
            </a:extLst>
          </p:cNvPr>
          <p:cNvSpPr>
            <a:spLocks noGrp="1"/>
          </p:cNvSpPr>
          <p:nvPr>
            <p:ph type="body" sz="quarter" idx="14"/>
          </p:nvPr>
        </p:nvSpPr>
        <p:spPr/>
        <p:txBody>
          <a:bodyPr/>
          <a:lstStyle/>
          <a:p>
            <a:pPr algn="l" rtl="0"/>
            <a:r>
              <a:rPr lang="nb" b="0" i="0" u="none" baseline="0"/>
              <a:t>H-klasse VHS010....</a:t>
            </a:r>
          </a:p>
        </p:txBody>
      </p:sp>
      <p:sp>
        <p:nvSpPr>
          <p:cNvPr id="14" name="Title 13">
            <a:extLst>
              <a:ext uri="{FF2B5EF4-FFF2-40B4-BE49-F238E27FC236}">
                <a16:creationId xmlns:a16="http://schemas.microsoft.com/office/drawing/2014/main" id="{E4219006-A81E-BFA6-E94A-CA42B670B233}"/>
              </a:ext>
            </a:extLst>
          </p:cNvPr>
          <p:cNvSpPr>
            <a:spLocks noGrp="1"/>
          </p:cNvSpPr>
          <p:nvPr>
            <p:ph type="title"/>
          </p:nvPr>
        </p:nvSpPr>
        <p:spPr/>
        <p:txBody>
          <a:bodyPr/>
          <a:lstStyle/>
          <a:p>
            <a:r>
              <a:rPr lang="nb" b="1" i="0" u="none" baseline="0"/>
              <a:t>Sikkert posesystem</a:t>
            </a:r>
            <a:endParaRPr lang="en-US"/>
          </a:p>
        </p:txBody>
      </p:sp>
      <p:sp>
        <p:nvSpPr>
          <p:cNvPr id="10" name="Footer Placeholder 9">
            <a:extLst>
              <a:ext uri="{FF2B5EF4-FFF2-40B4-BE49-F238E27FC236}">
                <a16:creationId xmlns:a16="http://schemas.microsoft.com/office/drawing/2014/main" id="{9109811C-A5A2-A09D-7078-5E6877E3EFCC}"/>
              </a:ext>
            </a:extLst>
          </p:cNvPr>
          <p:cNvSpPr>
            <a:spLocks noGrp="1"/>
          </p:cNvSpPr>
          <p:nvPr>
            <p:ph type="ftr" sz="quarter" idx="16"/>
          </p:nvPr>
        </p:nvSpPr>
        <p:spPr/>
        <p:txBody>
          <a:bodyPr/>
          <a:lstStyle/>
          <a:p>
            <a:pPr algn="l"/>
            <a:r>
              <a:rPr lang="vi-VN"/>
              <a:t>KONFIDENSIELT</a:t>
            </a:r>
            <a:endParaRPr lang="en-US" dirty="0"/>
          </a:p>
        </p:txBody>
      </p:sp>
      <p:sp>
        <p:nvSpPr>
          <p:cNvPr id="11" name="Slide Number Placeholder 10">
            <a:extLst>
              <a:ext uri="{FF2B5EF4-FFF2-40B4-BE49-F238E27FC236}">
                <a16:creationId xmlns:a16="http://schemas.microsoft.com/office/drawing/2014/main" id="{8BA7D525-B027-D5FF-DAE0-1BB8B6CB327F}"/>
              </a:ext>
            </a:extLst>
          </p:cNvPr>
          <p:cNvSpPr>
            <a:spLocks noGrp="1"/>
          </p:cNvSpPr>
          <p:nvPr>
            <p:ph type="sldNum" sz="quarter" idx="17"/>
          </p:nvPr>
        </p:nvSpPr>
        <p:spPr/>
        <p:txBody>
          <a:bodyPr/>
          <a:lstStyle/>
          <a:p>
            <a:fld id="{6C385236-B7BA-4938-9EA6-6DEC8CA653D7}" type="slidenum">
              <a:rPr lang="en-US" smtClean="0"/>
              <a:pPr/>
              <a:t>17</a:t>
            </a:fld>
            <a:endParaRPr lang="en-US"/>
          </a:p>
        </p:txBody>
      </p:sp>
      <p:sp>
        <p:nvSpPr>
          <p:cNvPr id="17" name="Rectangle 16">
            <a:extLst>
              <a:ext uri="{FF2B5EF4-FFF2-40B4-BE49-F238E27FC236}">
                <a16:creationId xmlns:a16="http://schemas.microsoft.com/office/drawing/2014/main" id="{44C80A43-82F5-EA7B-F96C-9886E03D6D13}"/>
              </a:ext>
            </a:extLst>
          </p:cNvPr>
          <p:cNvSpPr/>
          <p:nvPr/>
        </p:nvSpPr>
        <p:spPr>
          <a:xfrm>
            <a:off x="6240780" y="0"/>
            <a:ext cx="5951220"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8" name="Immagine 11">
            <a:extLst>
              <a:ext uri="{FF2B5EF4-FFF2-40B4-BE49-F238E27FC236}">
                <a16:creationId xmlns:a16="http://schemas.microsoft.com/office/drawing/2014/main" id="{4C10D10F-3C8C-6192-7EF1-7D17151E5E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672" t="27796" r="8560" b="31579"/>
          <a:stretch/>
        </p:blipFill>
        <p:spPr>
          <a:xfrm>
            <a:off x="6240781" y="0"/>
            <a:ext cx="5951220" cy="6273799"/>
          </a:xfrm>
          <a:prstGeom prst="rect">
            <a:avLst/>
          </a:prstGeom>
        </p:spPr>
      </p:pic>
      <p:sp>
        <p:nvSpPr>
          <p:cNvPr id="4" name="Oval 14">
            <a:extLst>
              <a:ext uri="{FF2B5EF4-FFF2-40B4-BE49-F238E27FC236}">
                <a16:creationId xmlns:a16="http://schemas.microsoft.com/office/drawing/2014/main" id="{74908B8E-5AB2-F172-1B9D-FEB70C2F9916}"/>
              </a:ext>
            </a:extLst>
          </p:cNvPr>
          <p:cNvSpPr/>
          <p:nvPr/>
        </p:nvSpPr>
        <p:spPr>
          <a:xfrm>
            <a:off x="10244522" y="494490"/>
            <a:ext cx="1468053" cy="1468053"/>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nb" sz="1500" b="0" i="0" u="none" baseline="0">
                <a:solidFill>
                  <a:schemeClr val="bg1"/>
                </a:solidFill>
                <a:latin typeface="Roboto Bold" panose="02000000000000000000" pitchFamily="2" charset="0"/>
              </a:rPr>
              <a:t>Ingen støvekspo-nering</a:t>
            </a:r>
          </a:p>
        </p:txBody>
      </p:sp>
    </p:spTree>
    <p:extLst>
      <p:ext uri="{BB962C8B-B14F-4D97-AF65-F5344CB8AC3E}">
        <p14:creationId xmlns:p14="http://schemas.microsoft.com/office/powerpoint/2010/main" val="414037009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93757B-6F32-1E18-BA3F-06D79531AA29}"/>
              </a:ext>
            </a:extLst>
          </p:cNvPr>
          <p:cNvSpPr>
            <a:spLocks noGrp="1"/>
          </p:cNvSpPr>
          <p:nvPr>
            <p:ph type="ctrTitle"/>
          </p:nvPr>
        </p:nvSpPr>
        <p:spPr/>
        <p:txBody>
          <a:bodyPr/>
          <a:lstStyle/>
          <a:p>
            <a:r>
              <a:rPr lang="en-US"/>
              <a:t>4</a:t>
            </a:r>
          </a:p>
        </p:txBody>
      </p:sp>
      <p:sp>
        <p:nvSpPr>
          <p:cNvPr id="8" name="Text Placeholder 7">
            <a:extLst>
              <a:ext uri="{FF2B5EF4-FFF2-40B4-BE49-F238E27FC236}">
                <a16:creationId xmlns:a16="http://schemas.microsoft.com/office/drawing/2014/main" id="{183AE036-47D7-32AD-A3F0-A3DDEA4A5F59}"/>
              </a:ext>
            </a:extLst>
          </p:cNvPr>
          <p:cNvSpPr>
            <a:spLocks noGrp="1"/>
          </p:cNvSpPr>
          <p:nvPr>
            <p:ph type="body" sz="quarter" idx="13"/>
          </p:nvPr>
        </p:nvSpPr>
        <p:spPr/>
        <p:txBody>
          <a:bodyPr/>
          <a:lstStyle/>
          <a:p>
            <a:pPr algn="l" rtl="0"/>
            <a:r>
              <a:rPr lang="nb" b="0" i="0" u="none" baseline="0"/>
              <a:t>Tilbehør</a:t>
            </a:r>
          </a:p>
        </p:txBody>
      </p:sp>
      <p:sp>
        <p:nvSpPr>
          <p:cNvPr id="5" name="Footer Placeholder 4">
            <a:extLst>
              <a:ext uri="{FF2B5EF4-FFF2-40B4-BE49-F238E27FC236}">
                <a16:creationId xmlns:a16="http://schemas.microsoft.com/office/drawing/2014/main" id="{BC359D42-9F6D-2132-4CC2-908E940425DE}"/>
              </a:ext>
            </a:extLst>
          </p:cNvPr>
          <p:cNvSpPr>
            <a:spLocks noGrp="1"/>
          </p:cNvSpPr>
          <p:nvPr>
            <p:ph type="ftr" sz="quarter" idx="15"/>
          </p:nvPr>
        </p:nvSpPr>
        <p:spPr/>
        <p:txBody>
          <a:bodyPr/>
          <a:lstStyle/>
          <a:p>
            <a:pPr algn="l"/>
            <a:r>
              <a:rPr lang="vi-VN"/>
              <a:t>KONFIDENSIELT</a:t>
            </a:r>
            <a:endParaRPr lang="en-US" dirty="0"/>
          </a:p>
        </p:txBody>
      </p:sp>
      <p:sp>
        <p:nvSpPr>
          <p:cNvPr id="6" name="Slide Number Placeholder 5">
            <a:extLst>
              <a:ext uri="{FF2B5EF4-FFF2-40B4-BE49-F238E27FC236}">
                <a16:creationId xmlns:a16="http://schemas.microsoft.com/office/drawing/2014/main" id="{47D6BD8E-4C27-43B9-E8D0-565BFE7BE8D3}"/>
              </a:ext>
            </a:extLst>
          </p:cNvPr>
          <p:cNvSpPr>
            <a:spLocks noGrp="1"/>
          </p:cNvSpPr>
          <p:nvPr>
            <p:ph type="sldNum" sz="quarter" idx="16"/>
          </p:nvPr>
        </p:nvSpPr>
        <p:spPr/>
        <p:txBody>
          <a:bodyPr/>
          <a:lstStyle/>
          <a:p>
            <a:fld id="{6C385236-B7BA-4938-9EA6-6DEC8CA653D7}" type="slidenum">
              <a:rPr lang="en-US" smtClean="0"/>
              <a:pPr/>
              <a:t>18</a:t>
            </a:fld>
            <a:endParaRPr lang="en-US"/>
          </a:p>
        </p:txBody>
      </p:sp>
    </p:spTree>
    <p:extLst>
      <p:ext uri="{BB962C8B-B14F-4D97-AF65-F5344CB8AC3E}">
        <p14:creationId xmlns:p14="http://schemas.microsoft.com/office/powerpoint/2010/main" val="410033991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DE39C95-756A-6DFA-7C51-E8899F758B77}"/>
              </a:ext>
            </a:extLst>
          </p:cNvPr>
          <p:cNvSpPr>
            <a:spLocks noGrp="1"/>
          </p:cNvSpPr>
          <p:nvPr>
            <p:ph sz="quarter" idx="13"/>
          </p:nvPr>
        </p:nvSpPr>
        <p:spPr>
          <a:xfrm>
            <a:off x="479425" y="1416345"/>
            <a:ext cx="4302548" cy="4863764"/>
          </a:xfrm>
        </p:spPr>
        <p:txBody>
          <a:bodyPr/>
          <a:lstStyle/>
          <a:p>
            <a:pPr marL="0" indent="0" algn="l" rtl="0">
              <a:lnSpc>
                <a:spcPct val="120000"/>
              </a:lnSpc>
              <a:spcBef>
                <a:spcPts val="0"/>
              </a:spcBef>
              <a:buNone/>
            </a:pPr>
            <a:r>
              <a:rPr lang="nb" sz="1200" b="0" i="0" u="none" baseline="0" dirty="0">
                <a:latin typeface="Roboto Bold" panose="02000000000000000000" pitchFamily="2" charset="0"/>
              </a:rPr>
              <a:t>Beskrivelse</a:t>
            </a:r>
          </a:p>
          <a:p>
            <a:pPr algn="l" rtl="0">
              <a:lnSpc>
                <a:spcPct val="120000"/>
              </a:lnSpc>
              <a:spcBef>
                <a:spcPts val="0"/>
              </a:spcBef>
              <a:buClr>
                <a:schemeClr val="accent3"/>
              </a:buClr>
              <a:buFont typeface="Wingdings" panose="05000000000000000000" pitchFamily="2" charset="2"/>
              <a:buChar char="ü"/>
            </a:pPr>
            <a:r>
              <a:rPr lang="nb" sz="1200" b="0" i="0" u="none" baseline="0" dirty="0"/>
              <a:t>Fire praktiske og robuste klips, to på hver side, nyttig for </a:t>
            </a:r>
            <a:br>
              <a:rPr lang="nb" sz="1200" b="0" i="0" u="none" baseline="0" dirty="0"/>
            </a:br>
            <a:r>
              <a:rPr lang="nb" sz="1200" b="0" i="0" u="none" baseline="0" dirty="0"/>
              <a:t>enkel transport av opptil 4 endeverktøy</a:t>
            </a:r>
          </a:p>
          <a:p>
            <a:pPr marL="0" indent="0" algn="l" rtl="0">
              <a:lnSpc>
                <a:spcPct val="120000"/>
              </a:lnSpc>
              <a:spcBef>
                <a:spcPts val="0"/>
              </a:spcBef>
              <a:buNone/>
            </a:pPr>
            <a:endParaRPr lang="nb" sz="1200" dirty="0"/>
          </a:p>
          <a:p>
            <a:pPr marL="0" indent="0" algn="l" rtl="0">
              <a:lnSpc>
                <a:spcPct val="120000"/>
              </a:lnSpc>
              <a:spcBef>
                <a:spcPts val="0"/>
              </a:spcBef>
              <a:buNone/>
            </a:pPr>
            <a:r>
              <a:rPr lang="nb" sz="1200" b="0" i="0" u="none" baseline="0" dirty="0">
                <a:latin typeface="Roboto Bold" panose="02000000000000000000" pitchFamily="2" charset="0"/>
              </a:rPr>
              <a:t>Slik fungerer det</a:t>
            </a:r>
          </a:p>
          <a:p>
            <a:pPr algn="l" rtl="0">
              <a:lnSpc>
                <a:spcPct val="120000"/>
              </a:lnSpc>
              <a:spcBef>
                <a:spcPts val="0"/>
              </a:spcBef>
              <a:buClr>
                <a:schemeClr val="accent3"/>
              </a:buClr>
              <a:buFont typeface="Wingdings" panose="05000000000000000000" pitchFamily="2" charset="2"/>
              <a:buChar char="ü"/>
            </a:pPr>
            <a:r>
              <a:rPr lang="nb" sz="1200" b="0" i="0" u="none" baseline="0" dirty="0"/>
              <a:t>Når industristøvsugeren er parkert, kan tilbehørsholderen enkelt romme det nye, lille håndtaket og gulvmunnstykket</a:t>
            </a:r>
          </a:p>
          <a:p>
            <a:pPr algn="l" rtl="0">
              <a:lnSpc>
                <a:spcPct val="120000"/>
              </a:lnSpc>
              <a:spcBef>
                <a:spcPts val="0"/>
              </a:spcBef>
              <a:buClr>
                <a:schemeClr val="accent3"/>
              </a:buClr>
              <a:buFont typeface="Wingdings" panose="05000000000000000000" pitchFamily="2" charset="2"/>
              <a:buChar char="ü"/>
            </a:pPr>
            <a:r>
              <a:rPr lang="nb" sz="1200" b="0" i="0" u="none" baseline="0" dirty="0"/>
              <a:t>Koble slangen fra industristøvsugerens innløp og håndtak </a:t>
            </a:r>
            <a:br>
              <a:rPr lang="nb" sz="1200" b="0" i="0" u="none" baseline="0" dirty="0"/>
            </a:br>
            <a:r>
              <a:rPr lang="nb" sz="1200" b="0" i="0" u="none" baseline="0" dirty="0"/>
              <a:t>for enkel plassering </a:t>
            </a:r>
          </a:p>
          <a:p>
            <a:pPr algn="l" rtl="0">
              <a:lnSpc>
                <a:spcPct val="120000"/>
              </a:lnSpc>
              <a:spcBef>
                <a:spcPts val="0"/>
              </a:spcBef>
              <a:buClr>
                <a:schemeClr val="accent3"/>
              </a:buClr>
              <a:buFont typeface="Wingdings" panose="05000000000000000000" pitchFamily="2" charset="2"/>
              <a:buChar char="ü"/>
            </a:pPr>
            <a:r>
              <a:rPr lang="nb" sz="1200" b="0" i="0" u="none" baseline="0" dirty="0"/>
              <a:t>Koble fra uhåndterlig tilbehør, som håndtak og gulvmunnstykke, før maskinen flyttes</a:t>
            </a:r>
          </a:p>
          <a:p>
            <a:pPr marL="0" indent="0" algn="l" rtl="0">
              <a:lnSpc>
                <a:spcPct val="120000"/>
              </a:lnSpc>
              <a:spcBef>
                <a:spcPts val="0"/>
              </a:spcBef>
              <a:buNone/>
            </a:pPr>
            <a:endParaRPr lang="nb" sz="1200" dirty="0"/>
          </a:p>
          <a:p>
            <a:pPr marL="0" indent="0" algn="l" rtl="0">
              <a:lnSpc>
                <a:spcPct val="120000"/>
              </a:lnSpc>
              <a:spcBef>
                <a:spcPts val="0"/>
              </a:spcBef>
              <a:buNone/>
            </a:pPr>
            <a:r>
              <a:rPr lang="nb" sz="1200" b="0" i="0" u="none" baseline="0" dirty="0">
                <a:latin typeface="Roboto Bold" panose="02000000000000000000" pitchFamily="2" charset="0"/>
              </a:rPr>
              <a:t>Verdi og fordel</a:t>
            </a:r>
          </a:p>
          <a:p>
            <a:pPr algn="l" rtl="0">
              <a:lnSpc>
                <a:spcPct val="120000"/>
              </a:lnSpc>
              <a:spcBef>
                <a:spcPts val="0"/>
              </a:spcBef>
              <a:buClr>
                <a:schemeClr val="accent3"/>
              </a:buClr>
              <a:buFont typeface="Wingdings" panose="05000000000000000000" pitchFamily="2" charset="2"/>
              <a:buChar char="ü"/>
            </a:pPr>
            <a:r>
              <a:rPr lang="nb" sz="1200" b="0" i="0" u="none" baseline="0" dirty="0"/>
              <a:t>Tilbehør alltid i nærheten</a:t>
            </a:r>
          </a:p>
          <a:p>
            <a:pPr algn="l" rtl="0">
              <a:lnSpc>
                <a:spcPct val="120000"/>
              </a:lnSpc>
              <a:spcBef>
                <a:spcPts val="0"/>
              </a:spcBef>
              <a:buClr>
                <a:schemeClr val="accent3"/>
              </a:buClr>
              <a:buFont typeface="Wingdings" panose="05000000000000000000" pitchFamily="2" charset="2"/>
              <a:buChar char="ü"/>
            </a:pPr>
            <a:r>
              <a:rPr lang="nb" sz="1200" b="0" i="0" u="none" baseline="0"/>
              <a:t>Parkering med minimalt plassbehov</a:t>
            </a:r>
          </a:p>
        </p:txBody>
      </p:sp>
      <p:sp>
        <p:nvSpPr>
          <p:cNvPr id="14" name="Title 13">
            <a:extLst>
              <a:ext uri="{FF2B5EF4-FFF2-40B4-BE49-F238E27FC236}">
                <a16:creationId xmlns:a16="http://schemas.microsoft.com/office/drawing/2014/main" id="{E4219006-A81E-BFA6-E94A-CA42B670B233}"/>
              </a:ext>
            </a:extLst>
          </p:cNvPr>
          <p:cNvSpPr>
            <a:spLocks noGrp="1"/>
          </p:cNvSpPr>
          <p:nvPr>
            <p:ph type="title"/>
          </p:nvPr>
        </p:nvSpPr>
        <p:spPr>
          <a:xfrm>
            <a:off x="479425" y="494490"/>
            <a:ext cx="5195661" cy="388013"/>
          </a:xfrm>
        </p:spPr>
        <p:txBody>
          <a:bodyPr/>
          <a:lstStyle/>
          <a:p>
            <a:r>
              <a:rPr lang="nb" b="1" i="0" u="none" baseline="0" dirty="0"/>
              <a:t>Tilbehørsoppbevaring</a:t>
            </a:r>
            <a:endParaRPr lang="en-US" dirty="0"/>
          </a:p>
        </p:txBody>
      </p:sp>
      <p:sp>
        <p:nvSpPr>
          <p:cNvPr id="10" name="Footer Placeholder 9">
            <a:extLst>
              <a:ext uri="{FF2B5EF4-FFF2-40B4-BE49-F238E27FC236}">
                <a16:creationId xmlns:a16="http://schemas.microsoft.com/office/drawing/2014/main" id="{9109811C-A5A2-A09D-7078-5E6877E3EFCC}"/>
              </a:ext>
            </a:extLst>
          </p:cNvPr>
          <p:cNvSpPr>
            <a:spLocks noGrp="1"/>
          </p:cNvSpPr>
          <p:nvPr>
            <p:ph type="ftr" sz="quarter" idx="16"/>
          </p:nvPr>
        </p:nvSpPr>
        <p:spPr/>
        <p:txBody>
          <a:bodyPr/>
          <a:lstStyle/>
          <a:p>
            <a:pPr algn="l"/>
            <a:r>
              <a:rPr lang="vi-VN"/>
              <a:t>KONFIDENSIELT</a:t>
            </a:r>
            <a:endParaRPr lang="en-US" dirty="0"/>
          </a:p>
        </p:txBody>
      </p:sp>
      <p:sp>
        <p:nvSpPr>
          <p:cNvPr id="11" name="Slide Number Placeholder 10">
            <a:extLst>
              <a:ext uri="{FF2B5EF4-FFF2-40B4-BE49-F238E27FC236}">
                <a16:creationId xmlns:a16="http://schemas.microsoft.com/office/drawing/2014/main" id="{8BA7D525-B027-D5FF-DAE0-1BB8B6CB327F}"/>
              </a:ext>
            </a:extLst>
          </p:cNvPr>
          <p:cNvSpPr>
            <a:spLocks noGrp="1"/>
          </p:cNvSpPr>
          <p:nvPr>
            <p:ph type="sldNum" sz="quarter" idx="17"/>
          </p:nvPr>
        </p:nvSpPr>
        <p:spPr/>
        <p:txBody>
          <a:bodyPr/>
          <a:lstStyle/>
          <a:p>
            <a:fld id="{6C385236-B7BA-4938-9EA6-6DEC8CA653D7}" type="slidenum">
              <a:rPr lang="en-US" smtClean="0"/>
              <a:pPr/>
              <a:t>19</a:t>
            </a:fld>
            <a:endParaRPr lang="en-US"/>
          </a:p>
        </p:txBody>
      </p:sp>
      <p:sp>
        <p:nvSpPr>
          <p:cNvPr id="17" name="Rectangle 16">
            <a:extLst>
              <a:ext uri="{FF2B5EF4-FFF2-40B4-BE49-F238E27FC236}">
                <a16:creationId xmlns:a16="http://schemas.microsoft.com/office/drawing/2014/main" id="{44C80A43-82F5-EA7B-F96C-9886E03D6D13}"/>
              </a:ext>
            </a:extLst>
          </p:cNvPr>
          <p:cNvSpPr/>
          <p:nvPr/>
        </p:nvSpPr>
        <p:spPr>
          <a:xfrm>
            <a:off x="6240780" y="0"/>
            <a:ext cx="5951220"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6" name="Picture 5">
            <a:extLst>
              <a:ext uri="{FF2B5EF4-FFF2-40B4-BE49-F238E27FC236}">
                <a16:creationId xmlns:a16="http://schemas.microsoft.com/office/drawing/2014/main" id="{5A400F32-2D3C-BBEE-5DBE-BC2AA064011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rot="5400000">
            <a:off x="8052220" y="-18004"/>
            <a:ext cx="4292126" cy="2862856"/>
          </a:xfrm>
          <a:prstGeom prst="rect">
            <a:avLst/>
          </a:prstGeom>
        </p:spPr>
      </p:pic>
      <p:pic>
        <p:nvPicPr>
          <p:cNvPr id="8" name="Picture 7">
            <a:extLst>
              <a:ext uri="{FF2B5EF4-FFF2-40B4-BE49-F238E27FC236}">
                <a16:creationId xmlns:a16="http://schemas.microsoft.com/office/drawing/2014/main" id="{9ED6AC6C-DCEB-6D89-46D6-7F5540934E9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5400000">
            <a:off x="5717931" y="195996"/>
            <a:ext cx="4292126" cy="2862856"/>
          </a:xfrm>
          <a:prstGeom prst="rect">
            <a:avLst/>
          </a:prstGeom>
        </p:spPr>
      </p:pic>
      <p:pic>
        <p:nvPicPr>
          <p:cNvPr id="12" name="Picture 11">
            <a:extLst>
              <a:ext uri="{FF2B5EF4-FFF2-40B4-BE49-F238E27FC236}">
                <a16:creationId xmlns:a16="http://schemas.microsoft.com/office/drawing/2014/main" id="{004844FA-BDEC-CE8B-2674-83F048D1E53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94138" y="1962543"/>
            <a:ext cx="2701284" cy="4049889"/>
          </a:xfrm>
          <a:prstGeom prst="rect">
            <a:avLst/>
          </a:prstGeom>
        </p:spPr>
      </p:pic>
      <p:pic>
        <p:nvPicPr>
          <p:cNvPr id="20" name="Picture 19">
            <a:extLst>
              <a:ext uri="{FF2B5EF4-FFF2-40B4-BE49-F238E27FC236}">
                <a16:creationId xmlns:a16="http://schemas.microsoft.com/office/drawing/2014/main" id="{636059E2-3799-C894-383D-914D36859E8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964051" y="1962543"/>
            <a:ext cx="2701284" cy="4049889"/>
          </a:xfrm>
          <a:prstGeom prst="rect">
            <a:avLst/>
          </a:prstGeom>
        </p:spPr>
      </p:pic>
      <p:sp>
        <p:nvSpPr>
          <p:cNvPr id="4" name="Oval 14">
            <a:extLst>
              <a:ext uri="{FF2B5EF4-FFF2-40B4-BE49-F238E27FC236}">
                <a16:creationId xmlns:a16="http://schemas.microsoft.com/office/drawing/2014/main" id="{907AF6C5-6B55-20DF-2639-EDE45065C164}"/>
              </a:ext>
            </a:extLst>
          </p:cNvPr>
          <p:cNvSpPr/>
          <p:nvPr/>
        </p:nvSpPr>
        <p:spPr>
          <a:xfrm>
            <a:off x="10244522" y="494490"/>
            <a:ext cx="1468053" cy="1468053"/>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nb" sz="1500" b="0" i="0" u="none" baseline="0">
                <a:solidFill>
                  <a:schemeClr val="bg1"/>
                </a:solidFill>
                <a:latin typeface="Roboto Bold" panose="02000000000000000000" pitchFamily="2" charset="0"/>
              </a:rPr>
              <a:t>Parkerings-stilling</a:t>
            </a:r>
          </a:p>
        </p:txBody>
      </p:sp>
    </p:spTree>
    <p:extLst>
      <p:ext uri="{BB962C8B-B14F-4D97-AF65-F5344CB8AC3E}">
        <p14:creationId xmlns:p14="http://schemas.microsoft.com/office/powerpoint/2010/main" val="12224513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220DF2AB-3CC6-D95D-36BC-36FEFF4BE893}"/>
              </a:ext>
            </a:extLst>
          </p:cNvPr>
          <p:cNvPicPr>
            <a:picLocks noChangeAspect="1"/>
          </p:cNvPicPr>
          <p:nvPr/>
        </p:nvPicPr>
        <p:blipFill>
          <a:blip r:embed="rId2" cstate="hqprint">
            <a:extLst>
              <a:ext uri="{28A0092B-C50C-407E-A947-70E740481C1C}">
                <a14:useLocalDpi xmlns:a14="http://schemas.microsoft.com/office/drawing/2010/main"/>
              </a:ext>
            </a:extLst>
          </a:blip>
          <a:srcRect l="21903" r="21903"/>
          <a:stretch/>
        </p:blipFill>
        <p:spPr>
          <a:xfrm>
            <a:off x="6906022" y="0"/>
            <a:ext cx="5285978" cy="6273800"/>
          </a:xfrm>
          <a:prstGeom prst="rect">
            <a:avLst/>
          </a:prstGeom>
        </p:spPr>
      </p:pic>
      <p:sp>
        <p:nvSpPr>
          <p:cNvPr id="2" name="Title 1">
            <a:extLst>
              <a:ext uri="{FF2B5EF4-FFF2-40B4-BE49-F238E27FC236}">
                <a16:creationId xmlns:a16="http://schemas.microsoft.com/office/drawing/2014/main" id="{C799BFEB-62F2-425A-A7A9-8411C59729AC}"/>
              </a:ext>
            </a:extLst>
          </p:cNvPr>
          <p:cNvSpPr>
            <a:spLocks noGrp="1"/>
          </p:cNvSpPr>
          <p:nvPr>
            <p:ph type="title"/>
          </p:nvPr>
        </p:nvSpPr>
        <p:spPr/>
        <p:txBody>
          <a:bodyPr/>
          <a:lstStyle/>
          <a:p>
            <a:r>
              <a:rPr lang="en-US" dirty="0"/>
              <a:t>Agenda</a:t>
            </a:r>
          </a:p>
        </p:txBody>
      </p:sp>
      <p:sp>
        <p:nvSpPr>
          <p:cNvPr id="16" name="Footer Placeholder 15">
            <a:extLst>
              <a:ext uri="{FF2B5EF4-FFF2-40B4-BE49-F238E27FC236}">
                <a16:creationId xmlns:a16="http://schemas.microsoft.com/office/drawing/2014/main" id="{582D0A69-9424-4096-A574-39DAF3E6BD2F}"/>
              </a:ext>
            </a:extLst>
          </p:cNvPr>
          <p:cNvSpPr>
            <a:spLocks noGrp="1"/>
          </p:cNvSpPr>
          <p:nvPr>
            <p:ph type="ftr" sz="quarter" idx="50"/>
          </p:nvPr>
        </p:nvSpPr>
        <p:spPr/>
        <p:txBody>
          <a:bodyPr/>
          <a:lstStyle/>
          <a:p>
            <a:pPr algn="l"/>
            <a:r>
              <a:rPr lang="vi-VN"/>
              <a:t>KONFIDENSIELT</a:t>
            </a:r>
            <a:endParaRPr lang="en-US" dirty="0"/>
          </a:p>
        </p:txBody>
      </p:sp>
      <p:sp>
        <p:nvSpPr>
          <p:cNvPr id="17" name="Slide Number Placeholder 16">
            <a:extLst>
              <a:ext uri="{FF2B5EF4-FFF2-40B4-BE49-F238E27FC236}">
                <a16:creationId xmlns:a16="http://schemas.microsoft.com/office/drawing/2014/main" id="{71B1E747-E18D-4ED9-8DBE-5AB389BF2EB2}"/>
              </a:ext>
            </a:extLst>
          </p:cNvPr>
          <p:cNvSpPr>
            <a:spLocks noGrp="1"/>
          </p:cNvSpPr>
          <p:nvPr>
            <p:ph type="sldNum" sz="quarter" idx="51"/>
          </p:nvPr>
        </p:nvSpPr>
        <p:spPr/>
        <p:txBody>
          <a:bodyPr/>
          <a:lstStyle/>
          <a:p>
            <a:fld id="{6C385236-B7BA-4938-9EA6-6DEC8CA653D7}" type="slidenum">
              <a:rPr lang="en-US" smtClean="0"/>
              <a:pPr/>
              <a:t>2</a:t>
            </a:fld>
            <a:endParaRPr lang="en-US"/>
          </a:p>
        </p:txBody>
      </p:sp>
      <p:sp>
        <p:nvSpPr>
          <p:cNvPr id="42" name="Text Placeholder 2">
            <a:extLst>
              <a:ext uri="{FF2B5EF4-FFF2-40B4-BE49-F238E27FC236}">
                <a16:creationId xmlns:a16="http://schemas.microsoft.com/office/drawing/2014/main" id="{A97DC85A-115F-B488-0FF2-393AFDFE4C93}"/>
              </a:ext>
            </a:extLst>
          </p:cNvPr>
          <p:cNvSpPr>
            <a:spLocks noGrp="1"/>
          </p:cNvSpPr>
          <p:nvPr>
            <p:ph type="body" sz="quarter" idx="37"/>
          </p:nvPr>
        </p:nvSpPr>
        <p:spPr>
          <a:xfrm>
            <a:off x="1313325" y="1412875"/>
            <a:ext cx="1786491" cy="698238"/>
          </a:xfrm>
        </p:spPr>
        <p:txBody>
          <a:bodyPr/>
          <a:lstStyle/>
          <a:p>
            <a:r>
              <a:rPr lang="en-US" dirty="0"/>
              <a:t>Mini-</a:t>
            </a:r>
            <a:r>
              <a:rPr lang="en-US" dirty="0" err="1"/>
              <a:t>industristøvsugerne</a:t>
            </a:r>
            <a:r>
              <a:rPr lang="en-US" dirty="0"/>
              <a:t> </a:t>
            </a:r>
            <a:r>
              <a:rPr lang="en-US" dirty="0" err="1"/>
              <a:t>og</a:t>
            </a:r>
            <a:r>
              <a:rPr lang="en-US" dirty="0"/>
              <a:t> design</a:t>
            </a:r>
          </a:p>
        </p:txBody>
      </p:sp>
      <p:sp>
        <p:nvSpPr>
          <p:cNvPr id="43" name="Text Placeholder 3">
            <a:extLst>
              <a:ext uri="{FF2B5EF4-FFF2-40B4-BE49-F238E27FC236}">
                <a16:creationId xmlns:a16="http://schemas.microsoft.com/office/drawing/2014/main" id="{9DFA9EFA-F7FC-B1EA-18F8-ED70C828A508}"/>
              </a:ext>
            </a:extLst>
          </p:cNvPr>
          <p:cNvSpPr>
            <a:spLocks noGrp="1"/>
          </p:cNvSpPr>
          <p:nvPr>
            <p:ph type="body" sz="quarter" idx="38"/>
          </p:nvPr>
        </p:nvSpPr>
        <p:spPr>
          <a:xfrm>
            <a:off x="1313325" y="2420938"/>
            <a:ext cx="1786490" cy="698238"/>
          </a:xfrm>
        </p:spPr>
        <p:txBody>
          <a:bodyPr/>
          <a:lstStyle/>
          <a:p>
            <a:r>
              <a:rPr lang="en-US" dirty="0" err="1"/>
              <a:t>Hovedbruksområder</a:t>
            </a:r>
            <a:endParaRPr lang="en-US" dirty="0"/>
          </a:p>
        </p:txBody>
      </p:sp>
      <p:sp>
        <p:nvSpPr>
          <p:cNvPr id="44" name="Text Placeholder 4">
            <a:extLst>
              <a:ext uri="{FF2B5EF4-FFF2-40B4-BE49-F238E27FC236}">
                <a16:creationId xmlns:a16="http://schemas.microsoft.com/office/drawing/2014/main" id="{2B591C3E-513D-54CD-4B21-339447943136}"/>
              </a:ext>
            </a:extLst>
          </p:cNvPr>
          <p:cNvSpPr>
            <a:spLocks noGrp="1"/>
          </p:cNvSpPr>
          <p:nvPr>
            <p:ph type="body" sz="quarter" idx="39"/>
          </p:nvPr>
        </p:nvSpPr>
        <p:spPr>
          <a:xfrm>
            <a:off x="1313325" y="3429000"/>
            <a:ext cx="1610349" cy="698238"/>
          </a:xfrm>
        </p:spPr>
        <p:txBody>
          <a:bodyPr/>
          <a:lstStyle/>
          <a:p>
            <a:r>
              <a:rPr lang="en-US" dirty="0" err="1"/>
              <a:t>Egenskaper</a:t>
            </a:r>
            <a:r>
              <a:rPr lang="en-US" dirty="0"/>
              <a:t> </a:t>
            </a:r>
            <a:r>
              <a:rPr lang="en-US" dirty="0" err="1"/>
              <a:t>og</a:t>
            </a:r>
            <a:r>
              <a:rPr lang="en-US" dirty="0"/>
              <a:t> </a:t>
            </a:r>
            <a:r>
              <a:rPr lang="en-US" dirty="0" err="1"/>
              <a:t>fordeler</a:t>
            </a:r>
            <a:endParaRPr lang="en-US" dirty="0"/>
          </a:p>
        </p:txBody>
      </p:sp>
      <p:sp>
        <p:nvSpPr>
          <p:cNvPr id="47" name="Text Placeholder 8">
            <a:extLst>
              <a:ext uri="{FF2B5EF4-FFF2-40B4-BE49-F238E27FC236}">
                <a16:creationId xmlns:a16="http://schemas.microsoft.com/office/drawing/2014/main" id="{977F7B4D-17D2-03BB-3A4A-D391EC0B58D4}"/>
              </a:ext>
            </a:extLst>
          </p:cNvPr>
          <p:cNvSpPr txBox="1">
            <a:spLocks/>
          </p:cNvSpPr>
          <p:nvPr/>
        </p:nvSpPr>
        <p:spPr>
          <a:xfrm>
            <a:off x="462758" y="1412875"/>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s-x-mo-SDL"/>
              <a:t>1</a:t>
            </a:r>
          </a:p>
        </p:txBody>
      </p:sp>
      <p:sp>
        <p:nvSpPr>
          <p:cNvPr id="48" name="Text Placeholder 9">
            <a:extLst>
              <a:ext uri="{FF2B5EF4-FFF2-40B4-BE49-F238E27FC236}">
                <a16:creationId xmlns:a16="http://schemas.microsoft.com/office/drawing/2014/main" id="{8E48F099-CBE1-E685-1C9F-4DB6E520B537}"/>
              </a:ext>
            </a:extLst>
          </p:cNvPr>
          <p:cNvSpPr txBox="1">
            <a:spLocks/>
          </p:cNvSpPr>
          <p:nvPr/>
        </p:nvSpPr>
        <p:spPr>
          <a:xfrm>
            <a:off x="462758" y="2420938"/>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s-x-mo-SDL"/>
              <a:t>2</a:t>
            </a:r>
          </a:p>
        </p:txBody>
      </p:sp>
      <p:sp>
        <p:nvSpPr>
          <p:cNvPr id="49" name="Text Placeholder 10">
            <a:extLst>
              <a:ext uri="{FF2B5EF4-FFF2-40B4-BE49-F238E27FC236}">
                <a16:creationId xmlns:a16="http://schemas.microsoft.com/office/drawing/2014/main" id="{BF93A8E1-856B-D296-4741-626770641891}"/>
              </a:ext>
            </a:extLst>
          </p:cNvPr>
          <p:cNvSpPr txBox="1">
            <a:spLocks/>
          </p:cNvSpPr>
          <p:nvPr/>
        </p:nvSpPr>
        <p:spPr>
          <a:xfrm>
            <a:off x="462758" y="3429000"/>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s-x-mo-SDL"/>
              <a:t>3</a:t>
            </a:r>
          </a:p>
        </p:txBody>
      </p:sp>
      <p:sp>
        <p:nvSpPr>
          <p:cNvPr id="52" name="Text Placeholder 2">
            <a:extLst>
              <a:ext uri="{FF2B5EF4-FFF2-40B4-BE49-F238E27FC236}">
                <a16:creationId xmlns:a16="http://schemas.microsoft.com/office/drawing/2014/main" id="{93B7EA48-27E7-4838-E1E2-8350D149F49C}"/>
              </a:ext>
            </a:extLst>
          </p:cNvPr>
          <p:cNvSpPr txBox="1">
            <a:spLocks/>
          </p:cNvSpPr>
          <p:nvPr/>
        </p:nvSpPr>
        <p:spPr>
          <a:xfrm>
            <a:off x="4374657" y="1412875"/>
            <a:ext cx="2411328" cy="698238"/>
          </a:xfrm>
          <a:prstGeom prst="rect">
            <a:avLst/>
          </a:prstGeom>
          <a:ln>
            <a:noFill/>
          </a:ln>
        </p:spPr>
        <p:txBody>
          <a:bodyPr vert="horz" lIns="72000" tIns="72000" rIns="72000" bIns="72000" rtlCol="0" anchor="ctr">
            <a:noAutofit/>
          </a:bodyPr>
          <a:lstStyle>
            <a:lvl1pPr marL="0"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a:t>Tilbehør </a:t>
            </a:r>
          </a:p>
        </p:txBody>
      </p:sp>
      <p:sp>
        <p:nvSpPr>
          <p:cNvPr id="53" name="Text Placeholder 3">
            <a:extLst>
              <a:ext uri="{FF2B5EF4-FFF2-40B4-BE49-F238E27FC236}">
                <a16:creationId xmlns:a16="http://schemas.microsoft.com/office/drawing/2014/main" id="{D14DB622-EED9-F75E-A0DD-01EE89035F07}"/>
              </a:ext>
            </a:extLst>
          </p:cNvPr>
          <p:cNvSpPr txBox="1">
            <a:spLocks/>
          </p:cNvSpPr>
          <p:nvPr/>
        </p:nvSpPr>
        <p:spPr>
          <a:xfrm>
            <a:off x="4374657" y="2420938"/>
            <a:ext cx="2044598" cy="698238"/>
          </a:xfrm>
          <a:prstGeom prst="rect">
            <a:avLst/>
          </a:prstGeom>
          <a:ln>
            <a:noFill/>
          </a:ln>
        </p:spPr>
        <p:txBody>
          <a:bodyPr vert="horz" lIns="72000" tIns="72000" rIns="72000" bIns="72000" rtlCol="0" anchor="ctr">
            <a:noAutofit/>
          </a:bodyPr>
          <a:lstStyle>
            <a:lvl1pPr marL="0"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a:t>Teknisk spesifikasjon</a:t>
            </a:r>
          </a:p>
        </p:txBody>
      </p:sp>
      <p:sp>
        <p:nvSpPr>
          <p:cNvPr id="54" name="Text Placeholder 4">
            <a:extLst>
              <a:ext uri="{FF2B5EF4-FFF2-40B4-BE49-F238E27FC236}">
                <a16:creationId xmlns:a16="http://schemas.microsoft.com/office/drawing/2014/main" id="{C88D35B3-03C2-DE11-F725-8D9AAB1E94E4}"/>
              </a:ext>
            </a:extLst>
          </p:cNvPr>
          <p:cNvSpPr txBox="1">
            <a:spLocks/>
          </p:cNvSpPr>
          <p:nvPr/>
        </p:nvSpPr>
        <p:spPr>
          <a:xfrm>
            <a:off x="4374657" y="3429000"/>
            <a:ext cx="2247699" cy="698238"/>
          </a:xfrm>
          <a:prstGeom prst="rect">
            <a:avLst/>
          </a:prstGeom>
          <a:ln>
            <a:noFill/>
          </a:ln>
        </p:spPr>
        <p:txBody>
          <a:bodyPr vert="horz" lIns="72000" tIns="72000" rIns="72000" bIns="72000" rtlCol="0" anchor="ctr">
            <a:noAutofit/>
          </a:bodyPr>
          <a:lstStyle>
            <a:lvl1pPr marL="0"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a:t>Navn og hierarki</a:t>
            </a:r>
          </a:p>
        </p:txBody>
      </p:sp>
      <p:sp>
        <p:nvSpPr>
          <p:cNvPr id="57" name="Text Placeholder 8">
            <a:extLst>
              <a:ext uri="{FF2B5EF4-FFF2-40B4-BE49-F238E27FC236}">
                <a16:creationId xmlns:a16="http://schemas.microsoft.com/office/drawing/2014/main" id="{B673E331-4A10-A652-6A9F-69FF35A729B7}"/>
              </a:ext>
            </a:extLst>
          </p:cNvPr>
          <p:cNvSpPr txBox="1">
            <a:spLocks/>
          </p:cNvSpPr>
          <p:nvPr/>
        </p:nvSpPr>
        <p:spPr>
          <a:xfrm>
            <a:off x="3524090" y="1412875"/>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it-IT"/>
              <a:t>4</a:t>
            </a:r>
            <a:endParaRPr lang="es-x-mo-SDL" dirty="0"/>
          </a:p>
        </p:txBody>
      </p:sp>
      <p:sp>
        <p:nvSpPr>
          <p:cNvPr id="58" name="Text Placeholder 9">
            <a:extLst>
              <a:ext uri="{FF2B5EF4-FFF2-40B4-BE49-F238E27FC236}">
                <a16:creationId xmlns:a16="http://schemas.microsoft.com/office/drawing/2014/main" id="{67986382-D992-D084-E499-4215D868DAC9}"/>
              </a:ext>
            </a:extLst>
          </p:cNvPr>
          <p:cNvSpPr txBox="1">
            <a:spLocks/>
          </p:cNvSpPr>
          <p:nvPr/>
        </p:nvSpPr>
        <p:spPr>
          <a:xfrm>
            <a:off x="3524090" y="2420938"/>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it-IT"/>
              <a:t>5</a:t>
            </a:r>
            <a:endParaRPr lang="es-x-mo-SDL" dirty="0"/>
          </a:p>
        </p:txBody>
      </p:sp>
      <p:sp>
        <p:nvSpPr>
          <p:cNvPr id="59" name="Text Placeholder 10">
            <a:extLst>
              <a:ext uri="{FF2B5EF4-FFF2-40B4-BE49-F238E27FC236}">
                <a16:creationId xmlns:a16="http://schemas.microsoft.com/office/drawing/2014/main" id="{153C7D43-0575-808C-867B-88421993DF80}"/>
              </a:ext>
            </a:extLst>
          </p:cNvPr>
          <p:cNvSpPr txBox="1">
            <a:spLocks/>
          </p:cNvSpPr>
          <p:nvPr/>
        </p:nvSpPr>
        <p:spPr>
          <a:xfrm>
            <a:off x="3524090" y="3429000"/>
            <a:ext cx="698400" cy="698238"/>
          </a:xfrm>
          <a:prstGeom prst="ellipse">
            <a:avLst/>
          </a:prstGeom>
          <a:solidFill>
            <a:schemeClr val="accent3"/>
          </a:solidFill>
          <a:ln>
            <a:noFill/>
          </a:ln>
        </p:spPr>
        <p:txBody>
          <a:bodyPr vert="horz" lIns="0" tIns="0" rIns="0" bIns="0" rtlCol="0" anchor="ctr">
            <a:noAutofit/>
          </a:bodyPr>
          <a:lstStyle>
            <a:lvl1pPr marL="0" indent="0" algn="ctr" defTabSz="1023967" rtl="0" eaLnBrk="1" latinLnBrk="0" hangingPunct="1">
              <a:spcBef>
                <a:spcPct val="20000"/>
              </a:spcBef>
              <a:buFont typeface="Arial" panose="020B0604020202020204" pitchFamily="34" charset="0"/>
              <a:buNone/>
              <a:defRPr sz="2800" b="1" kern="1200">
                <a:solidFill>
                  <a:schemeClr val="bg1"/>
                </a:solidFill>
                <a:latin typeface="Roboto Black" panose="02000000000000000000" pitchFamily="2" charset="0"/>
                <a:ea typeface="Roboto Black" panose="02000000000000000000" pitchFamily="2" charset="0"/>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it-IT"/>
              <a:t>6</a:t>
            </a:r>
            <a:endParaRPr lang="es-x-mo-SDL" dirty="0"/>
          </a:p>
        </p:txBody>
      </p:sp>
    </p:spTree>
    <p:extLst>
      <p:ext uri="{BB962C8B-B14F-4D97-AF65-F5344CB8AC3E}">
        <p14:creationId xmlns:p14="http://schemas.microsoft.com/office/powerpoint/2010/main" val="36621134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BAC18B-97EF-99B5-C81B-6A1225D0C5F7}"/>
              </a:ext>
            </a:extLst>
          </p:cNvPr>
          <p:cNvSpPr/>
          <p:nvPr/>
        </p:nvSpPr>
        <p:spPr>
          <a:xfrm>
            <a:off x="0" y="0"/>
            <a:ext cx="12192000"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8" name="Content Placeholder 7">
            <a:extLst>
              <a:ext uri="{FF2B5EF4-FFF2-40B4-BE49-F238E27FC236}">
                <a16:creationId xmlns:a16="http://schemas.microsoft.com/office/drawing/2014/main" id="{CCFE5D43-A53C-3D54-0472-6084E44637CF}"/>
              </a:ext>
            </a:extLst>
          </p:cNvPr>
          <p:cNvSpPr>
            <a:spLocks noGrp="1"/>
          </p:cNvSpPr>
          <p:nvPr>
            <p:ph sz="quarter" idx="27"/>
          </p:nvPr>
        </p:nvSpPr>
        <p:spPr>
          <a:xfrm>
            <a:off x="9126537" y="1421420"/>
            <a:ext cx="2586038" cy="4608576"/>
          </a:xfrm>
          <a:solidFill>
            <a:schemeClr val="bg1"/>
          </a:solidFill>
        </p:spPr>
        <p:txBody>
          <a:bodyPr tIns="914400" bIns="182880"/>
          <a:lstStyle/>
          <a:p>
            <a:pPr marL="201168" indent="-201168" algn="l" rtl="0">
              <a:buClr>
                <a:schemeClr val="accent3"/>
              </a:buClr>
              <a:buFont typeface="+mj-lt"/>
              <a:buAutoNum type="arabicPeriod"/>
            </a:pPr>
            <a:r>
              <a:rPr lang="nb" sz="900" b="0" i="0" u="none" baseline="0"/>
              <a:t>EXA antistatisk slange 3 m FDA,</a:t>
            </a:r>
          </a:p>
          <a:p>
            <a:pPr marL="201168" indent="-201168" algn="l" rtl="0">
              <a:buClr>
                <a:schemeClr val="accent3"/>
              </a:buClr>
              <a:buFont typeface="+mj-lt"/>
              <a:buAutoNum type="arabicPeriod"/>
            </a:pPr>
            <a:r>
              <a:rPr lang="nb" sz="900" b="0" i="0" u="none" baseline="0"/>
              <a:t>EXA bøyd kobling AISI 304</a:t>
            </a:r>
          </a:p>
          <a:p>
            <a:pPr marL="201168" indent="-201168" algn="l" rtl="0">
              <a:buClr>
                <a:schemeClr val="accent3"/>
              </a:buClr>
              <a:buFont typeface="+mj-lt"/>
              <a:buAutoNum type="arabicPeriod"/>
            </a:pPr>
            <a:r>
              <a:rPr lang="nb" sz="900" b="0" i="0" u="none" baseline="0"/>
              <a:t>EXA ledende kon svart</a:t>
            </a:r>
          </a:p>
          <a:p>
            <a:pPr marL="201168" indent="-201168" algn="l" rtl="0">
              <a:buClr>
                <a:schemeClr val="accent3"/>
              </a:buClr>
              <a:buFont typeface="+mj-lt"/>
              <a:buAutoNum type="arabicPeriod"/>
            </a:pPr>
            <a:r>
              <a:rPr lang="nb" sz="900" b="0" i="0" u="none" baseline="0"/>
              <a:t>EXA flat lanse AISI 304 300 mm </a:t>
            </a:r>
            <a:r>
              <a:rPr lang="nb" sz="900" b="0" i="0" u="none" baseline="0">
                <a:solidFill>
                  <a:schemeClr val="accent3"/>
                </a:solidFill>
                <a:latin typeface="+mj-lt"/>
              </a:rPr>
              <a:t>NYHET</a:t>
            </a:r>
          </a:p>
          <a:p>
            <a:pPr marL="201168" indent="-201168" algn="l" rtl="0">
              <a:buClr>
                <a:schemeClr val="accent3"/>
              </a:buClr>
              <a:buFont typeface="+mj-lt"/>
              <a:buAutoNum type="arabicPeriod"/>
            </a:pPr>
            <a:r>
              <a:rPr lang="nb" sz="900" b="0" i="0" u="none" baseline="0"/>
              <a:t>EXA ledende munnstykke Ø 40-32</a:t>
            </a:r>
          </a:p>
          <a:p>
            <a:pPr marL="201168" indent="-201168" algn="l" rtl="0">
              <a:buClr>
                <a:schemeClr val="accent3"/>
              </a:buClr>
              <a:buFont typeface="+mj-lt"/>
              <a:buAutoNum type="arabicPeriod"/>
            </a:pPr>
            <a:endParaRPr lang="nb" sz="900" dirty="0"/>
          </a:p>
        </p:txBody>
      </p:sp>
      <p:grpSp>
        <p:nvGrpSpPr>
          <p:cNvPr id="121" name="Group 120">
            <a:extLst>
              <a:ext uri="{FF2B5EF4-FFF2-40B4-BE49-F238E27FC236}">
                <a16:creationId xmlns:a16="http://schemas.microsoft.com/office/drawing/2014/main" id="{D8D39A44-8D4A-8379-A40C-E9E05B5F156F}"/>
              </a:ext>
            </a:extLst>
          </p:cNvPr>
          <p:cNvGrpSpPr/>
          <p:nvPr/>
        </p:nvGrpSpPr>
        <p:grpSpPr>
          <a:xfrm>
            <a:off x="9590232" y="4010685"/>
            <a:ext cx="1671325" cy="1897681"/>
            <a:chOff x="9635497" y="4104813"/>
            <a:chExt cx="1580451" cy="1794500"/>
          </a:xfrm>
        </p:grpSpPr>
        <p:grpSp>
          <p:nvGrpSpPr>
            <p:cNvPr id="115" name="Gruppo 60">
              <a:extLst>
                <a:ext uri="{FF2B5EF4-FFF2-40B4-BE49-F238E27FC236}">
                  <a16:creationId xmlns:a16="http://schemas.microsoft.com/office/drawing/2014/main" id="{316DD943-AE44-B5AF-F9F1-272A0104A207}"/>
                </a:ext>
              </a:extLst>
            </p:cNvPr>
            <p:cNvGrpSpPr/>
            <p:nvPr/>
          </p:nvGrpSpPr>
          <p:grpSpPr>
            <a:xfrm>
              <a:off x="9803651" y="4901091"/>
              <a:ext cx="1412297" cy="998222"/>
              <a:chOff x="3797626" y="2642162"/>
              <a:chExt cx="753811" cy="532799"/>
            </a:xfrm>
          </p:grpSpPr>
          <p:pic>
            <p:nvPicPr>
              <p:cNvPr id="116" name="Immagine 63">
                <a:extLst>
                  <a:ext uri="{FF2B5EF4-FFF2-40B4-BE49-F238E27FC236}">
                    <a16:creationId xmlns:a16="http://schemas.microsoft.com/office/drawing/2014/main" id="{8AC31B86-F240-24A6-A701-70163CFE1AC2}"/>
                  </a:ext>
                </a:extLst>
              </p:cNvPr>
              <p:cNvPicPr>
                <a:picLocks noChangeAspect="1"/>
              </p:cNvPicPr>
              <p:nvPr/>
            </p:nvPicPr>
            <p:blipFill>
              <a:blip r:embed="rId2"/>
              <a:stretch>
                <a:fillRect/>
              </a:stretch>
            </p:blipFill>
            <p:spPr>
              <a:xfrm>
                <a:off x="3797626" y="3048421"/>
                <a:ext cx="246250" cy="118074"/>
              </a:xfrm>
              <a:prstGeom prst="rect">
                <a:avLst/>
              </a:prstGeom>
            </p:spPr>
          </p:pic>
          <p:pic>
            <p:nvPicPr>
              <p:cNvPr id="117" name="Immagine 65">
                <a:extLst>
                  <a:ext uri="{FF2B5EF4-FFF2-40B4-BE49-F238E27FC236}">
                    <a16:creationId xmlns:a16="http://schemas.microsoft.com/office/drawing/2014/main" id="{DBBBEC67-B9EB-7D10-85CC-9693E9BFE614}"/>
                  </a:ext>
                </a:extLst>
              </p:cNvPr>
              <p:cNvPicPr>
                <a:picLocks noChangeAspect="1"/>
              </p:cNvPicPr>
              <p:nvPr/>
            </p:nvPicPr>
            <p:blipFill>
              <a:blip r:embed="rId3"/>
              <a:stretch>
                <a:fillRect/>
              </a:stretch>
            </p:blipFill>
            <p:spPr>
              <a:xfrm>
                <a:off x="4043876" y="2642162"/>
                <a:ext cx="507561" cy="532799"/>
              </a:xfrm>
              <a:prstGeom prst="rect">
                <a:avLst/>
              </a:prstGeom>
            </p:spPr>
          </p:pic>
        </p:grpSp>
        <p:pic>
          <p:nvPicPr>
            <p:cNvPr id="118" name="Immagine 88">
              <a:extLst>
                <a:ext uri="{FF2B5EF4-FFF2-40B4-BE49-F238E27FC236}">
                  <a16:creationId xmlns:a16="http://schemas.microsoft.com/office/drawing/2014/main" id="{D589522C-F5AC-7620-16F1-F138AB1F906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9879609" flipH="1">
              <a:off x="9635497" y="4684528"/>
              <a:ext cx="657319" cy="403557"/>
            </a:xfrm>
            <a:prstGeom prst="rect">
              <a:avLst/>
            </a:prstGeom>
          </p:spPr>
        </p:pic>
        <p:pic>
          <p:nvPicPr>
            <p:cNvPr id="119" name="Immagine 90">
              <a:extLst>
                <a:ext uri="{FF2B5EF4-FFF2-40B4-BE49-F238E27FC236}">
                  <a16:creationId xmlns:a16="http://schemas.microsoft.com/office/drawing/2014/main" id="{7E48D52F-319B-A591-52B8-1CAFD6AAFBCF}"/>
                </a:ext>
              </a:extLst>
            </p:cNvPr>
            <p:cNvPicPr>
              <a:picLocks noChangeAspect="1"/>
            </p:cNvPicPr>
            <p:nvPr/>
          </p:nvPicPr>
          <p:blipFill>
            <a:blip r:embed="rId5"/>
            <a:stretch>
              <a:fillRect/>
            </a:stretch>
          </p:blipFill>
          <p:spPr>
            <a:xfrm rot="18132877">
              <a:off x="10209870" y="4200332"/>
              <a:ext cx="625814" cy="434776"/>
            </a:xfrm>
            <a:prstGeom prst="rect">
              <a:avLst/>
            </a:prstGeom>
          </p:spPr>
        </p:pic>
        <p:pic>
          <p:nvPicPr>
            <p:cNvPr id="120" name="Immagine 89">
              <a:extLst>
                <a:ext uri="{FF2B5EF4-FFF2-40B4-BE49-F238E27FC236}">
                  <a16:creationId xmlns:a16="http://schemas.microsoft.com/office/drawing/2014/main" id="{C5DDBA52-0142-F579-9ED8-DCBD4F0E5E1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9546738">
              <a:off x="10486991" y="4549260"/>
              <a:ext cx="552313" cy="302286"/>
            </a:xfrm>
            <a:prstGeom prst="rect">
              <a:avLst/>
            </a:prstGeom>
          </p:spPr>
        </p:pic>
      </p:grpSp>
      <p:sp>
        <p:nvSpPr>
          <p:cNvPr id="6" name="Content Placeholder 5">
            <a:extLst>
              <a:ext uri="{FF2B5EF4-FFF2-40B4-BE49-F238E27FC236}">
                <a16:creationId xmlns:a16="http://schemas.microsoft.com/office/drawing/2014/main" id="{4E7C6C2C-6E89-D155-EFC6-97ED5AD05591}"/>
              </a:ext>
            </a:extLst>
          </p:cNvPr>
          <p:cNvSpPr>
            <a:spLocks noGrp="1"/>
          </p:cNvSpPr>
          <p:nvPr>
            <p:ph sz="quarter" idx="25"/>
          </p:nvPr>
        </p:nvSpPr>
        <p:spPr>
          <a:xfrm>
            <a:off x="6244167" y="1421420"/>
            <a:ext cx="2586038" cy="4608576"/>
          </a:xfrm>
          <a:solidFill>
            <a:schemeClr val="bg1"/>
          </a:solidFill>
        </p:spPr>
        <p:txBody>
          <a:bodyPr tIns="914400" bIns="182880"/>
          <a:lstStyle/>
          <a:p>
            <a:pPr marL="201168" indent="-201168" algn="l" rtl="0">
              <a:buClr>
                <a:schemeClr val="accent3"/>
              </a:buClr>
              <a:buFont typeface="+mj-lt"/>
              <a:buAutoNum type="arabicPeriod"/>
            </a:pPr>
            <a:r>
              <a:rPr lang="nb" sz="900" b="0" i="0" u="none" baseline="0"/>
              <a:t>EXA antistatisk slange 3 m,</a:t>
            </a:r>
          </a:p>
          <a:p>
            <a:pPr marL="201168" indent="-201168" algn="l" rtl="0">
              <a:buClr>
                <a:schemeClr val="accent3"/>
              </a:buClr>
              <a:buFont typeface="+mj-lt"/>
              <a:buAutoNum type="arabicPeriod"/>
            </a:pPr>
            <a:r>
              <a:rPr lang="nb" sz="900" b="0" i="0" u="none" baseline="0"/>
              <a:t>EXA bøyd kobling AISI 304</a:t>
            </a:r>
          </a:p>
          <a:p>
            <a:pPr marL="201168" indent="-201168" algn="l" rtl="0">
              <a:buClr>
                <a:schemeClr val="accent3"/>
              </a:buClr>
              <a:buFont typeface="+mj-lt"/>
              <a:buAutoNum type="arabicPeriod"/>
            </a:pPr>
            <a:r>
              <a:rPr lang="nb" sz="900" b="0" i="0" u="none" baseline="0"/>
              <a:t>EXA AISI 304 antistatisk kon</a:t>
            </a:r>
          </a:p>
          <a:p>
            <a:pPr marL="201168" indent="-201168" algn="l" rtl="0">
              <a:buClr>
                <a:schemeClr val="accent3"/>
              </a:buClr>
              <a:buFont typeface="+mj-lt"/>
              <a:buAutoNum type="arabicPeriod"/>
            </a:pPr>
            <a:r>
              <a:rPr lang="nb" sz="900" b="0" i="0" u="none" baseline="0"/>
              <a:t>EXA AISI 304 flat lanse 300 mm </a:t>
            </a:r>
            <a:r>
              <a:rPr lang="nb" sz="900" b="0" i="0" u="none" baseline="0">
                <a:solidFill>
                  <a:schemeClr val="accent3"/>
                </a:solidFill>
                <a:latin typeface="+mj-lt"/>
              </a:rPr>
              <a:t>NYHET</a:t>
            </a:r>
          </a:p>
          <a:p>
            <a:pPr marL="201168" indent="-201168" algn="l" rtl="0">
              <a:buClr>
                <a:schemeClr val="accent3"/>
              </a:buClr>
              <a:buFont typeface="+mj-lt"/>
              <a:buAutoNum type="arabicPeriod"/>
            </a:pPr>
            <a:r>
              <a:rPr lang="nb" sz="900" b="0" i="0" u="none" baseline="0"/>
              <a:t>EXA AISI 304 antistatisk rund børste</a:t>
            </a:r>
          </a:p>
          <a:p>
            <a:pPr marL="201168" indent="-201168" algn="l" rtl="0">
              <a:buClr>
                <a:schemeClr val="accent3"/>
              </a:buClr>
              <a:buFont typeface="+mj-lt"/>
              <a:buAutoNum type="arabicPeriod"/>
            </a:pPr>
            <a:r>
              <a:rPr lang="nb" sz="900" b="0" i="0" u="none" baseline="0"/>
              <a:t>EXA lite håndtak (for bøyd kobling) </a:t>
            </a:r>
            <a:r>
              <a:rPr lang="nb" sz="900" b="0" i="0" u="none" baseline="0">
                <a:solidFill>
                  <a:schemeClr val="accent3"/>
                </a:solidFill>
                <a:latin typeface="+mj-lt"/>
              </a:rPr>
              <a:t>NYHET</a:t>
            </a:r>
          </a:p>
          <a:p>
            <a:pPr marL="201168" indent="-201168" algn="l" rtl="0">
              <a:buClr>
                <a:schemeClr val="accent3"/>
              </a:buClr>
              <a:buFont typeface="+mj-lt"/>
              <a:buAutoNum type="arabicPeriod"/>
            </a:pPr>
            <a:r>
              <a:rPr lang="nb" sz="900" b="0" i="0" u="none" baseline="0"/>
              <a:t>EXA AISI 304 mobilt gulvmunnstykke </a:t>
            </a:r>
            <a:br>
              <a:rPr lang="nb" sz="900"/>
            </a:br>
            <a:r>
              <a:rPr lang="nb" sz="900" b="0" i="0" u="none" baseline="0"/>
              <a:t>300 mm </a:t>
            </a:r>
            <a:r>
              <a:rPr lang="nb" sz="900" b="0" i="0" u="none" baseline="0">
                <a:solidFill>
                  <a:schemeClr val="accent3"/>
                </a:solidFill>
                <a:latin typeface="+mj-lt"/>
              </a:rPr>
              <a:t>NYHET</a:t>
            </a:r>
          </a:p>
          <a:p>
            <a:pPr marL="201168" indent="-201168" algn="l" rtl="0">
              <a:buClr>
                <a:schemeClr val="accent3"/>
              </a:buClr>
              <a:buFont typeface="+mj-lt"/>
              <a:buAutoNum type="arabicPeriod"/>
            </a:pPr>
            <a:endParaRPr lang="nb" sz="900" dirty="0"/>
          </a:p>
        </p:txBody>
      </p:sp>
      <p:sp>
        <p:nvSpPr>
          <p:cNvPr id="4" name="Content Placeholder 3">
            <a:extLst>
              <a:ext uri="{FF2B5EF4-FFF2-40B4-BE49-F238E27FC236}">
                <a16:creationId xmlns:a16="http://schemas.microsoft.com/office/drawing/2014/main" id="{D479D79C-E131-A829-FE81-7882AA0E28BF}"/>
              </a:ext>
            </a:extLst>
          </p:cNvPr>
          <p:cNvSpPr>
            <a:spLocks noGrp="1"/>
          </p:cNvSpPr>
          <p:nvPr>
            <p:ph sz="quarter" idx="23"/>
          </p:nvPr>
        </p:nvSpPr>
        <p:spPr>
          <a:xfrm>
            <a:off x="3361796" y="1421420"/>
            <a:ext cx="2586038" cy="4608576"/>
          </a:xfrm>
          <a:solidFill>
            <a:schemeClr val="bg1"/>
          </a:solidFill>
        </p:spPr>
        <p:txBody>
          <a:bodyPr tIns="914400" bIns="182880"/>
          <a:lstStyle/>
          <a:p>
            <a:pPr marL="201168" indent="-201168" algn="l" rtl="0">
              <a:buClr>
                <a:schemeClr val="accent3"/>
              </a:buClr>
              <a:buFont typeface="+mj-lt"/>
              <a:buAutoNum type="arabicPeriod"/>
            </a:pPr>
            <a:r>
              <a:rPr lang="nb" sz="900" b="0" i="0" u="none" baseline="0"/>
              <a:t>EXA antistatisk slange 3 m polyuretan FDA</a:t>
            </a:r>
          </a:p>
          <a:p>
            <a:pPr marL="201168" indent="-201168" algn="l" rtl="0">
              <a:buClr>
                <a:schemeClr val="accent3"/>
              </a:buClr>
              <a:buFont typeface="+mj-lt"/>
              <a:buAutoNum type="arabicPeriod"/>
            </a:pPr>
            <a:r>
              <a:rPr lang="nb" sz="900" b="0" i="0" u="none" baseline="0"/>
              <a:t>EXA bøyd kobling AISI 304</a:t>
            </a:r>
          </a:p>
          <a:p>
            <a:pPr marL="201168" indent="-201168" algn="l" rtl="0">
              <a:buClr>
                <a:schemeClr val="accent3"/>
              </a:buClr>
              <a:buFont typeface="+mj-lt"/>
              <a:buAutoNum type="arabicPeriod"/>
            </a:pPr>
            <a:r>
              <a:rPr lang="nb" sz="900" b="0" i="0" u="none" baseline="0"/>
              <a:t>EXA antistatisk kon silikon transparent </a:t>
            </a:r>
          </a:p>
          <a:p>
            <a:pPr marL="201168" indent="-201168" algn="l" rtl="0">
              <a:buClr>
                <a:schemeClr val="accent3"/>
              </a:buClr>
              <a:buFont typeface="+mj-lt"/>
              <a:buAutoNum type="arabicPeriod"/>
            </a:pPr>
            <a:r>
              <a:rPr lang="nb" sz="900" b="0" i="0" u="none" baseline="0"/>
              <a:t>EXA flat lanse AISI 304 300 mm </a:t>
            </a:r>
            <a:r>
              <a:rPr lang="nb" sz="900" b="0" i="0" u="none" baseline="0">
                <a:solidFill>
                  <a:schemeClr val="accent3"/>
                </a:solidFill>
                <a:latin typeface="+mj-lt"/>
              </a:rPr>
              <a:t>NYHET</a:t>
            </a:r>
          </a:p>
          <a:p>
            <a:pPr marL="201168" indent="-201168" algn="l" rtl="0">
              <a:buClr>
                <a:schemeClr val="accent3"/>
              </a:buClr>
              <a:buFont typeface="+mj-lt"/>
              <a:buAutoNum type="arabicPeriod"/>
            </a:pPr>
            <a:r>
              <a:rPr lang="nb" sz="900" b="0" i="0" u="none" baseline="0"/>
              <a:t>EXA silikonmunnstykke med D40-32 reduksjon</a:t>
            </a:r>
          </a:p>
          <a:p>
            <a:pPr marL="201168" indent="-201168" algn="l" rtl="0">
              <a:buClr>
                <a:schemeClr val="accent3"/>
              </a:buClr>
              <a:buFont typeface="+mj-lt"/>
              <a:buAutoNum type="arabicPeriod"/>
            </a:pPr>
            <a:endParaRPr lang="nb" sz="900"/>
          </a:p>
        </p:txBody>
      </p:sp>
      <p:pic>
        <p:nvPicPr>
          <p:cNvPr id="77" name="Immagine 68">
            <a:extLst>
              <a:ext uri="{FF2B5EF4-FFF2-40B4-BE49-F238E27FC236}">
                <a16:creationId xmlns:a16="http://schemas.microsoft.com/office/drawing/2014/main" id="{31524752-76E0-CEF2-43CE-59253D678CB5}"/>
              </a:ext>
            </a:extLst>
          </p:cNvPr>
          <p:cNvPicPr>
            <a:picLocks noChangeAspect="1"/>
          </p:cNvPicPr>
          <p:nvPr/>
        </p:nvPicPr>
        <p:blipFill>
          <a:blip r:embed="rId5"/>
          <a:stretch>
            <a:fillRect/>
          </a:stretch>
        </p:blipFill>
        <p:spPr>
          <a:xfrm rot="18546698">
            <a:off x="4404267" y="4414482"/>
            <a:ext cx="688865" cy="478580"/>
          </a:xfrm>
          <a:prstGeom prst="rect">
            <a:avLst/>
          </a:prstGeom>
        </p:spPr>
      </p:pic>
      <p:grpSp>
        <p:nvGrpSpPr>
          <p:cNvPr id="86" name="Gruppo 14">
            <a:extLst>
              <a:ext uri="{FF2B5EF4-FFF2-40B4-BE49-F238E27FC236}">
                <a16:creationId xmlns:a16="http://schemas.microsoft.com/office/drawing/2014/main" id="{D9E2065E-33D8-B1EB-9AF6-9F0EAB0CEF5D}"/>
              </a:ext>
            </a:extLst>
          </p:cNvPr>
          <p:cNvGrpSpPr/>
          <p:nvPr/>
        </p:nvGrpSpPr>
        <p:grpSpPr>
          <a:xfrm>
            <a:off x="3980613" y="4987293"/>
            <a:ext cx="1324735" cy="905840"/>
            <a:chOff x="11994" y="205378"/>
            <a:chExt cx="686834" cy="461711"/>
          </a:xfrm>
        </p:grpSpPr>
        <p:pic>
          <p:nvPicPr>
            <p:cNvPr id="88" name="Immagine 16">
              <a:extLst>
                <a:ext uri="{FF2B5EF4-FFF2-40B4-BE49-F238E27FC236}">
                  <a16:creationId xmlns:a16="http://schemas.microsoft.com/office/drawing/2014/main" id="{2058EC9F-05B4-E0EF-8E70-13EFA9D4C010}"/>
                </a:ext>
              </a:extLst>
            </p:cNvPr>
            <p:cNvPicPr>
              <a:picLocks noChangeAspect="1"/>
            </p:cNvPicPr>
            <p:nvPr/>
          </p:nvPicPr>
          <p:blipFill>
            <a:blip r:embed="rId7"/>
            <a:stretch>
              <a:fillRect/>
            </a:stretch>
          </p:blipFill>
          <p:spPr>
            <a:xfrm>
              <a:off x="240384" y="205378"/>
              <a:ext cx="458444" cy="445707"/>
            </a:xfrm>
            <a:prstGeom prst="rect">
              <a:avLst/>
            </a:prstGeom>
          </p:spPr>
        </p:pic>
        <p:pic>
          <p:nvPicPr>
            <p:cNvPr id="89" name="Immagine 20">
              <a:extLst>
                <a:ext uri="{FF2B5EF4-FFF2-40B4-BE49-F238E27FC236}">
                  <a16:creationId xmlns:a16="http://schemas.microsoft.com/office/drawing/2014/main" id="{263FD070-2242-7536-CB08-3DD1339AD41A}"/>
                </a:ext>
              </a:extLst>
            </p:cNvPr>
            <p:cNvPicPr>
              <a:picLocks noChangeAspect="1"/>
            </p:cNvPicPr>
            <p:nvPr/>
          </p:nvPicPr>
          <p:blipFill>
            <a:blip r:embed="rId8"/>
            <a:stretch>
              <a:fillRect/>
            </a:stretch>
          </p:blipFill>
          <p:spPr>
            <a:xfrm>
              <a:off x="11994" y="555401"/>
              <a:ext cx="267311" cy="111688"/>
            </a:xfrm>
            <a:prstGeom prst="rect">
              <a:avLst/>
            </a:prstGeom>
          </p:spPr>
        </p:pic>
      </p:grpSp>
      <p:pic>
        <p:nvPicPr>
          <p:cNvPr id="87" name="Immagine 15">
            <a:extLst>
              <a:ext uri="{FF2B5EF4-FFF2-40B4-BE49-F238E27FC236}">
                <a16:creationId xmlns:a16="http://schemas.microsoft.com/office/drawing/2014/main" id="{9E0B48BC-C9DB-AA36-4215-F7029DC81ACE}"/>
              </a:ext>
            </a:extLst>
          </p:cNvPr>
          <p:cNvPicPr>
            <a:picLocks noChangeAspect="1"/>
          </p:cNvPicPr>
          <p:nvPr/>
        </p:nvPicPr>
        <p:blipFill>
          <a:blip r:embed="rId9"/>
          <a:stretch>
            <a:fillRect/>
          </a:stretch>
        </p:blipFill>
        <p:spPr>
          <a:xfrm rot="20790483" flipH="1">
            <a:off x="3830520" y="4818803"/>
            <a:ext cx="609415" cy="512422"/>
          </a:xfrm>
          <a:prstGeom prst="rect">
            <a:avLst/>
          </a:prstGeom>
        </p:spPr>
      </p:pic>
      <p:pic>
        <p:nvPicPr>
          <p:cNvPr id="79" name="Immagine 72">
            <a:extLst>
              <a:ext uri="{FF2B5EF4-FFF2-40B4-BE49-F238E27FC236}">
                <a16:creationId xmlns:a16="http://schemas.microsoft.com/office/drawing/2014/main" id="{B7397A26-9FCF-E3F4-96F0-326C28AB007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131801" flipH="1">
            <a:off x="3766524" y="4879601"/>
            <a:ext cx="703888" cy="383684"/>
          </a:xfrm>
          <a:prstGeom prst="rect">
            <a:avLst/>
          </a:prstGeom>
        </p:spPr>
      </p:pic>
      <p:sp>
        <p:nvSpPr>
          <p:cNvPr id="2" name="Content Placeholder 1">
            <a:extLst>
              <a:ext uri="{FF2B5EF4-FFF2-40B4-BE49-F238E27FC236}">
                <a16:creationId xmlns:a16="http://schemas.microsoft.com/office/drawing/2014/main" id="{38AB3B4A-F438-AC73-7373-E37134DFF625}"/>
              </a:ext>
            </a:extLst>
          </p:cNvPr>
          <p:cNvSpPr>
            <a:spLocks noGrp="1"/>
          </p:cNvSpPr>
          <p:nvPr>
            <p:ph sz="quarter" idx="18"/>
          </p:nvPr>
        </p:nvSpPr>
        <p:spPr>
          <a:xfrm>
            <a:off x="479425" y="1421419"/>
            <a:ext cx="2586038" cy="4608576"/>
          </a:xfrm>
          <a:solidFill>
            <a:schemeClr val="bg1"/>
          </a:solidFill>
        </p:spPr>
        <p:txBody>
          <a:bodyPr tIns="914400" bIns="182880"/>
          <a:lstStyle/>
          <a:p>
            <a:pPr marL="201168" indent="-201168" algn="l" rtl="0">
              <a:buClr>
                <a:schemeClr val="accent3"/>
              </a:buClr>
              <a:buFont typeface="+mj-lt"/>
              <a:buAutoNum type="arabicPeriod"/>
            </a:pPr>
            <a:r>
              <a:rPr lang="nb" sz="900" b="0" i="0" u="none" baseline="0"/>
              <a:t>EXA antistatisk slange 3 m </a:t>
            </a:r>
          </a:p>
          <a:p>
            <a:pPr marL="201168" indent="-201168" algn="l" rtl="0">
              <a:buClr>
                <a:schemeClr val="accent3"/>
              </a:buClr>
              <a:buFont typeface="+mj-lt"/>
              <a:buAutoNum type="arabicPeriod"/>
            </a:pPr>
            <a:r>
              <a:rPr lang="nb" sz="900" b="0" i="0" u="none" baseline="0"/>
              <a:t>EXA bøyd kobling</a:t>
            </a:r>
          </a:p>
          <a:p>
            <a:pPr marL="201168" indent="-201168" algn="l" rtl="0">
              <a:buClr>
                <a:schemeClr val="accent3"/>
              </a:buClr>
              <a:buFont typeface="+mj-lt"/>
              <a:buAutoNum type="arabicPeriod"/>
            </a:pPr>
            <a:r>
              <a:rPr lang="nb" sz="900" b="0" i="0" u="none" baseline="0"/>
              <a:t>EXA ledende kon</a:t>
            </a:r>
          </a:p>
          <a:p>
            <a:endParaRPr lang="nb" sz="900"/>
          </a:p>
        </p:txBody>
      </p:sp>
      <p:grpSp>
        <p:nvGrpSpPr>
          <p:cNvPr id="15" name="Gruppo 67">
            <a:extLst>
              <a:ext uri="{FF2B5EF4-FFF2-40B4-BE49-F238E27FC236}">
                <a16:creationId xmlns:a16="http://schemas.microsoft.com/office/drawing/2014/main" id="{EB8C889B-D066-B543-B99A-07D75C35F550}"/>
              </a:ext>
            </a:extLst>
          </p:cNvPr>
          <p:cNvGrpSpPr/>
          <p:nvPr/>
        </p:nvGrpSpPr>
        <p:grpSpPr>
          <a:xfrm>
            <a:off x="976052" y="4832482"/>
            <a:ext cx="1651559" cy="1090174"/>
            <a:chOff x="4978312" y="1209593"/>
            <a:chExt cx="1651559" cy="1090174"/>
          </a:xfrm>
        </p:grpSpPr>
        <p:grpSp>
          <p:nvGrpSpPr>
            <p:cNvPr id="16" name="Gruppo 52">
              <a:extLst>
                <a:ext uri="{FF2B5EF4-FFF2-40B4-BE49-F238E27FC236}">
                  <a16:creationId xmlns:a16="http://schemas.microsoft.com/office/drawing/2014/main" id="{19B949B0-64FF-326A-B173-DD74498DF7CA}"/>
                </a:ext>
              </a:extLst>
            </p:cNvPr>
            <p:cNvGrpSpPr/>
            <p:nvPr/>
          </p:nvGrpSpPr>
          <p:grpSpPr>
            <a:xfrm>
              <a:off x="4978312" y="1209593"/>
              <a:ext cx="1651559" cy="1090174"/>
              <a:chOff x="3775331" y="2642162"/>
              <a:chExt cx="776106" cy="532799"/>
            </a:xfrm>
          </p:grpSpPr>
          <p:pic>
            <p:nvPicPr>
              <p:cNvPr id="18" name="Immagine 36">
                <a:extLst>
                  <a:ext uri="{FF2B5EF4-FFF2-40B4-BE49-F238E27FC236}">
                    <a16:creationId xmlns:a16="http://schemas.microsoft.com/office/drawing/2014/main" id="{657C8D1A-CEE5-CA3E-4F74-AF307CAF4CE5}"/>
                  </a:ext>
                </a:extLst>
              </p:cNvPr>
              <p:cNvPicPr>
                <a:picLocks noChangeAspect="1"/>
              </p:cNvPicPr>
              <p:nvPr/>
            </p:nvPicPr>
            <p:blipFill>
              <a:blip r:embed="rId2"/>
              <a:stretch>
                <a:fillRect/>
              </a:stretch>
            </p:blipFill>
            <p:spPr>
              <a:xfrm>
                <a:off x="3797626" y="3048421"/>
                <a:ext cx="246250" cy="118074"/>
              </a:xfrm>
              <a:prstGeom prst="rect">
                <a:avLst/>
              </a:prstGeom>
            </p:spPr>
          </p:pic>
          <p:pic>
            <p:nvPicPr>
              <p:cNvPr id="19" name="Immagine 37">
                <a:extLst>
                  <a:ext uri="{FF2B5EF4-FFF2-40B4-BE49-F238E27FC236}">
                    <a16:creationId xmlns:a16="http://schemas.microsoft.com/office/drawing/2014/main" id="{DB8F9E3E-EB37-2BC2-C60F-D533584D83DA}"/>
                  </a:ext>
                </a:extLst>
              </p:cNvPr>
              <p:cNvPicPr>
                <a:picLocks noChangeAspect="1"/>
              </p:cNvPicPr>
              <p:nvPr/>
            </p:nvPicPr>
            <p:blipFill>
              <a:blip r:embed="rId11"/>
              <a:stretch>
                <a:fillRect/>
              </a:stretch>
            </p:blipFill>
            <p:spPr>
              <a:xfrm>
                <a:off x="3775331" y="2651363"/>
                <a:ext cx="196668" cy="358444"/>
              </a:xfrm>
              <a:prstGeom prst="rect">
                <a:avLst/>
              </a:prstGeom>
            </p:spPr>
          </p:pic>
          <p:pic>
            <p:nvPicPr>
              <p:cNvPr id="20" name="Immagine 38">
                <a:extLst>
                  <a:ext uri="{FF2B5EF4-FFF2-40B4-BE49-F238E27FC236}">
                    <a16:creationId xmlns:a16="http://schemas.microsoft.com/office/drawing/2014/main" id="{EA0D1210-8F70-6838-64D2-C36B1713D557}"/>
                  </a:ext>
                </a:extLst>
              </p:cNvPr>
              <p:cNvPicPr>
                <a:picLocks noChangeAspect="1"/>
              </p:cNvPicPr>
              <p:nvPr/>
            </p:nvPicPr>
            <p:blipFill>
              <a:blip r:embed="rId3"/>
              <a:stretch>
                <a:fillRect/>
              </a:stretch>
            </p:blipFill>
            <p:spPr>
              <a:xfrm>
                <a:off x="4043876" y="2642162"/>
                <a:ext cx="507561" cy="532799"/>
              </a:xfrm>
              <a:prstGeom prst="rect">
                <a:avLst/>
              </a:prstGeom>
            </p:spPr>
          </p:pic>
        </p:grpSp>
        <p:pic>
          <p:nvPicPr>
            <p:cNvPr id="17" name="Immagine 59">
              <a:extLst>
                <a:ext uri="{FF2B5EF4-FFF2-40B4-BE49-F238E27FC236}">
                  <a16:creationId xmlns:a16="http://schemas.microsoft.com/office/drawing/2014/main" id="{9B787C58-DAB6-1750-7F83-D4F58FB335B8}"/>
                </a:ext>
              </a:extLst>
            </p:cNvPr>
            <p:cNvPicPr>
              <a:picLocks noChangeAspect="1"/>
            </p:cNvPicPr>
            <p:nvPr/>
          </p:nvPicPr>
          <p:blipFill>
            <a:blip r:embed="rId5"/>
            <a:stretch>
              <a:fillRect/>
            </a:stretch>
          </p:blipFill>
          <p:spPr>
            <a:xfrm rot="15504426">
              <a:off x="4875922" y="1359312"/>
              <a:ext cx="688865" cy="478580"/>
            </a:xfrm>
            <a:prstGeom prst="rect">
              <a:avLst/>
            </a:prstGeom>
          </p:spPr>
        </p:pic>
      </p:grpSp>
      <p:sp>
        <p:nvSpPr>
          <p:cNvPr id="3" name="Text Placeholder 2">
            <a:extLst>
              <a:ext uri="{FF2B5EF4-FFF2-40B4-BE49-F238E27FC236}">
                <a16:creationId xmlns:a16="http://schemas.microsoft.com/office/drawing/2014/main" id="{2A663736-5B9B-FB21-01DD-661ED52F3F83}"/>
              </a:ext>
            </a:extLst>
          </p:cNvPr>
          <p:cNvSpPr>
            <a:spLocks noGrp="1"/>
          </p:cNvSpPr>
          <p:nvPr>
            <p:ph type="body" sz="quarter" idx="13"/>
          </p:nvPr>
        </p:nvSpPr>
        <p:spPr>
          <a:xfrm>
            <a:off x="479425" y="1423351"/>
            <a:ext cx="2586038" cy="818896"/>
          </a:xfrm>
        </p:spPr>
        <p:txBody>
          <a:bodyPr/>
          <a:lstStyle/>
          <a:p>
            <a:pPr algn="l" rtl="0"/>
            <a:r>
              <a:rPr lang="nb" sz="1100" b="0" i="0" u="none" baseline="0"/>
              <a:t>Grunnleggende Ø40 EXA </a:t>
            </a:r>
            <a:r>
              <a:rPr lang="nb" sz="1100" b="0" i="0" u="none" baseline="0">
                <a:latin typeface="+mn-lt"/>
              </a:rPr>
              <a:t>(også tilgjengelig i kombiversjon: CB)</a:t>
            </a:r>
          </a:p>
          <a:p>
            <a:pPr algn="l" rtl="0">
              <a:spcBef>
                <a:spcPts val="500"/>
              </a:spcBef>
            </a:pPr>
            <a:r>
              <a:rPr lang="nb" sz="1100" b="0" i="1" u="none" baseline="0">
                <a:solidFill>
                  <a:schemeClr val="tx2"/>
                </a:solidFill>
                <a:latin typeface="+mn-lt"/>
              </a:rPr>
              <a:t>4072400773</a:t>
            </a:r>
          </a:p>
          <a:p>
            <a:endParaRPr lang="nb" sz="1100" dirty="0"/>
          </a:p>
        </p:txBody>
      </p:sp>
      <p:sp>
        <p:nvSpPr>
          <p:cNvPr id="5" name="Text Placeholder 4">
            <a:extLst>
              <a:ext uri="{FF2B5EF4-FFF2-40B4-BE49-F238E27FC236}">
                <a16:creationId xmlns:a16="http://schemas.microsoft.com/office/drawing/2014/main" id="{D175DEC5-5E78-4BC4-6E12-B544CD027208}"/>
              </a:ext>
            </a:extLst>
          </p:cNvPr>
          <p:cNvSpPr>
            <a:spLocks noGrp="1"/>
          </p:cNvSpPr>
          <p:nvPr>
            <p:ph type="body" sz="quarter" idx="24"/>
          </p:nvPr>
        </p:nvSpPr>
        <p:spPr>
          <a:xfrm>
            <a:off x="3361795" y="1423351"/>
            <a:ext cx="2586038" cy="818896"/>
          </a:xfrm>
        </p:spPr>
        <p:txBody>
          <a:bodyPr/>
          <a:lstStyle/>
          <a:p>
            <a:pPr algn="l" rtl="0"/>
            <a:r>
              <a:rPr lang="nb" sz="1100" b="1" i="0" u="none" baseline="0"/>
              <a:t>Maskineri FDA Ø40 mm EXA </a:t>
            </a:r>
          </a:p>
          <a:p>
            <a:pPr algn="l" rtl="0"/>
            <a:r>
              <a:rPr lang="nb" sz="1100" b="0">
                <a:latin typeface="+mn-lt"/>
              </a:rPr>
              <a:t>(komplett) Ø40 mm</a:t>
            </a:r>
          </a:p>
          <a:p>
            <a:pPr algn="l" rtl="0"/>
            <a:r>
              <a:rPr lang="nb" sz="1100" b="0" i="1" u="none" baseline="0">
                <a:solidFill>
                  <a:schemeClr val="tx2"/>
                </a:solidFill>
                <a:latin typeface="+mn-lt"/>
              </a:rPr>
              <a:t>4072400822</a:t>
            </a:r>
          </a:p>
        </p:txBody>
      </p:sp>
      <p:sp>
        <p:nvSpPr>
          <p:cNvPr id="7" name="Text Placeholder 6">
            <a:extLst>
              <a:ext uri="{FF2B5EF4-FFF2-40B4-BE49-F238E27FC236}">
                <a16:creationId xmlns:a16="http://schemas.microsoft.com/office/drawing/2014/main" id="{D89522A0-C7E3-DA5A-83CD-F58FEC7648D7}"/>
              </a:ext>
            </a:extLst>
          </p:cNvPr>
          <p:cNvSpPr>
            <a:spLocks noGrp="1"/>
          </p:cNvSpPr>
          <p:nvPr>
            <p:ph type="body" sz="quarter" idx="26"/>
          </p:nvPr>
        </p:nvSpPr>
        <p:spPr>
          <a:xfrm>
            <a:off x="6244166" y="1423351"/>
            <a:ext cx="2586038" cy="898708"/>
          </a:xfrm>
        </p:spPr>
        <p:txBody>
          <a:bodyPr/>
          <a:lstStyle/>
          <a:p>
            <a:pPr algn="l" rtl="0"/>
            <a:r>
              <a:rPr lang="nb" sz="1100" b="1" i="0" u="none" baseline="0"/>
              <a:t>Generell rengjøring Ø40 mm EXA</a:t>
            </a:r>
          </a:p>
          <a:p>
            <a:pPr algn="l" rtl="0"/>
            <a:endParaRPr lang="nb" sz="1100" b="0" i="1">
              <a:solidFill>
                <a:schemeClr val="tx2"/>
              </a:solidFill>
              <a:latin typeface="+mn-lt"/>
            </a:endParaRPr>
          </a:p>
          <a:p>
            <a:pPr algn="l" rtl="0"/>
            <a:r>
              <a:rPr lang="nb" sz="1100" b="0" i="1" u="none" baseline="0">
                <a:solidFill>
                  <a:schemeClr val="tx2"/>
                </a:solidFill>
                <a:latin typeface="+mn-lt"/>
              </a:rPr>
              <a:t>4072400824</a:t>
            </a:r>
          </a:p>
          <a:p>
            <a:endParaRPr lang="nb" sz="1100" dirty="0"/>
          </a:p>
        </p:txBody>
      </p:sp>
      <p:sp>
        <p:nvSpPr>
          <p:cNvPr id="9" name="Text Placeholder 8">
            <a:extLst>
              <a:ext uri="{FF2B5EF4-FFF2-40B4-BE49-F238E27FC236}">
                <a16:creationId xmlns:a16="http://schemas.microsoft.com/office/drawing/2014/main" id="{BC90AB9D-6476-4805-7389-3F968626A060}"/>
              </a:ext>
            </a:extLst>
          </p:cNvPr>
          <p:cNvSpPr>
            <a:spLocks noGrp="1"/>
          </p:cNvSpPr>
          <p:nvPr>
            <p:ph type="body" sz="quarter" idx="28"/>
          </p:nvPr>
        </p:nvSpPr>
        <p:spPr>
          <a:xfrm>
            <a:off x="9126537" y="1423351"/>
            <a:ext cx="2586038" cy="818896"/>
          </a:xfrm>
        </p:spPr>
        <p:txBody>
          <a:bodyPr/>
          <a:lstStyle/>
          <a:p>
            <a:pPr algn="l" rtl="0"/>
            <a:r>
              <a:rPr lang="nb" sz="1100" b="1" i="0" u="none" baseline="0"/>
              <a:t>Maskineri ledende Ø40 mm EXA </a:t>
            </a:r>
            <a:r>
              <a:rPr lang="nb" sz="1100" b="0" i="0" u="none" baseline="0">
                <a:latin typeface="+mn-lt"/>
              </a:rPr>
              <a:t>(komplett) Ø40 mm</a:t>
            </a:r>
          </a:p>
          <a:p>
            <a:pPr algn="l" rtl="0">
              <a:spcBef>
                <a:spcPts val="500"/>
              </a:spcBef>
            </a:pPr>
            <a:r>
              <a:rPr lang="nb" sz="1100" b="0" i="1" u="none" baseline="0">
                <a:solidFill>
                  <a:schemeClr val="tx2"/>
                </a:solidFill>
                <a:latin typeface="+mn-lt"/>
              </a:rPr>
              <a:t>4072400823</a:t>
            </a:r>
          </a:p>
        </p:txBody>
      </p:sp>
      <p:sp>
        <p:nvSpPr>
          <p:cNvPr id="10" name="Footer Placeholder 9">
            <a:extLst>
              <a:ext uri="{FF2B5EF4-FFF2-40B4-BE49-F238E27FC236}">
                <a16:creationId xmlns:a16="http://schemas.microsoft.com/office/drawing/2014/main" id="{AEE76626-37C7-2E3F-C05E-018E4F8EFFE0}"/>
              </a:ext>
            </a:extLst>
          </p:cNvPr>
          <p:cNvSpPr>
            <a:spLocks noGrp="1"/>
          </p:cNvSpPr>
          <p:nvPr>
            <p:ph type="ftr" sz="quarter" idx="30"/>
          </p:nvPr>
        </p:nvSpPr>
        <p:spPr/>
        <p:txBody>
          <a:bodyPr/>
          <a:lstStyle/>
          <a:p>
            <a:pPr algn="l"/>
            <a:r>
              <a:rPr lang="vi-VN"/>
              <a:t>KONFIDENSIELT</a:t>
            </a:r>
            <a:endParaRPr lang="en-US" dirty="0"/>
          </a:p>
        </p:txBody>
      </p:sp>
      <p:sp>
        <p:nvSpPr>
          <p:cNvPr id="11" name="Slide Number Placeholder 10">
            <a:extLst>
              <a:ext uri="{FF2B5EF4-FFF2-40B4-BE49-F238E27FC236}">
                <a16:creationId xmlns:a16="http://schemas.microsoft.com/office/drawing/2014/main" id="{9C8D0525-5C7A-F5F9-3C63-2C99D8087CE4}"/>
              </a:ext>
            </a:extLst>
          </p:cNvPr>
          <p:cNvSpPr>
            <a:spLocks noGrp="1"/>
          </p:cNvSpPr>
          <p:nvPr>
            <p:ph type="sldNum" sz="quarter" idx="31"/>
          </p:nvPr>
        </p:nvSpPr>
        <p:spPr/>
        <p:txBody>
          <a:bodyPr/>
          <a:lstStyle/>
          <a:p>
            <a:fld id="{6C385236-B7BA-4938-9EA6-6DEC8CA653D7}" type="slidenum">
              <a:rPr lang="en-US" smtClean="0"/>
              <a:pPr/>
              <a:t>20</a:t>
            </a:fld>
            <a:endParaRPr lang="en-US"/>
          </a:p>
        </p:txBody>
      </p:sp>
      <p:sp>
        <p:nvSpPr>
          <p:cNvPr id="12" name="Text Placeholder 11">
            <a:extLst>
              <a:ext uri="{FF2B5EF4-FFF2-40B4-BE49-F238E27FC236}">
                <a16:creationId xmlns:a16="http://schemas.microsoft.com/office/drawing/2014/main" id="{CF14BAB0-91EB-0896-5B2B-E5580081A38F}"/>
              </a:ext>
            </a:extLst>
          </p:cNvPr>
          <p:cNvSpPr>
            <a:spLocks noGrp="1"/>
          </p:cNvSpPr>
          <p:nvPr>
            <p:ph type="body" sz="quarter" idx="14"/>
          </p:nvPr>
        </p:nvSpPr>
        <p:spPr/>
        <p:txBody>
          <a:bodyPr/>
          <a:lstStyle/>
          <a:p>
            <a:pPr algn="l" rtl="0"/>
            <a:r>
              <a:rPr lang="nb" b="0" i="0" u="none" baseline="0"/>
              <a:t>EXA Ø40 mm tilbehør</a:t>
            </a:r>
          </a:p>
          <a:p>
            <a:endParaRPr lang="nb"/>
          </a:p>
        </p:txBody>
      </p:sp>
      <p:sp>
        <p:nvSpPr>
          <p:cNvPr id="13" name="Title 12">
            <a:extLst>
              <a:ext uri="{FF2B5EF4-FFF2-40B4-BE49-F238E27FC236}">
                <a16:creationId xmlns:a16="http://schemas.microsoft.com/office/drawing/2014/main" id="{839B9EB4-AFA1-4DAA-B652-E284286D2750}"/>
              </a:ext>
            </a:extLst>
          </p:cNvPr>
          <p:cNvSpPr>
            <a:spLocks noGrp="1"/>
          </p:cNvSpPr>
          <p:nvPr>
            <p:ph type="title"/>
          </p:nvPr>
        </p:nvSpPr>
        <p:spPr/>
        <p:txBody>
          <a:bodyPr/>
          <a:lstStyle/>
          <a:p>
            <a:r>
              <a:rPr lang="nb" b="1" i="0" u="none" baseline="0"/>
              <a:t>Mini-industristøvsuger Z22 </a:t>
            </a:r>
            <a:endParaRPr lang="en-US"/>
          </a:p>
        </p:txBody>
      </p:sp>
      <p:sp>
        <p:nvSpPr>
          <p:cNvPr id="24" name="Ovale 23">
            <a:extLst>
              <a:ext uri="{FF2B5EF4-FFF2-40B4-BE49-F238E27FC236}">
                <a16:creationId xmlns:a16="http://schemas.microsoft.com/office/drawing/2014/main" id="{A02F4F06-F05D-0AB4-35F1-C9ABE62F5FD4}"/>
              </a:ext>
            </a:extLst>
          </p:cNvPr>
          <p:cNvSpPr/>
          <p:nvPr/>
        </p:nvSpPr>
        <p:spPr>
          <a:xfrm>
            <a:off x="2481299" y="5656644"/>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25" name="Ovale 25">
            <a:extLst>
              <a:ext uri="{FF2B5EF4-FFF2-40B4-BE49-F238E27FC236}">
                <a16:creationId xmlns:a16="http://schemas.microsoft.com/office/drawing/2014/main" id="{C1CC46A4-A0EE-88E4-9FD5-37FB4D7386F6}"/>
              </a:ext>
            </a:extLst>
          </p:cNvPr>
          <p:cNvSpPr/>
          <p:nvPr/>
        </p:nvSpPr>
        <p:spPr>
          <a:xfrm>
            <a:off x="767709" y="5668820"/>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26" name="Ovale 24">
            <a:extLst>
              <a:ext uri="{FF2B5EF4-FFF2-40B4-BE49-F238E27FC236}">
                <a16:creationId xmlns:a16="http://schemas.microsoft.com/office/drawing/2014/main" id="{07B168F3-465F-9B01-8872-56386627BD01}"/>
              </a:ext>
            </a:extLst>
          </p:cNvPr>
          <p:cNvSpPr/>
          <p:nvPr/>
        </p:nvSpPr>
        <p:spPr>
          <a:xfrm>
            <a:off x="839089" y="4815109"/>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34" name="Ovale 26">
            <a:extLst>
              <a:ext uri="{FF2B5EF4-FFF2-40B4-BE49-F238E27FC236}">
                <a16:creationId xmlns:a16="http://schemas.microsoft.com/office/drawing/2014/main" id="{061FF6A5-9C9D-5A72-8E34-A90C53FDFF99}"/>
              </a:ext>
            </a:extLst>
          </p:cNvPr>
          <p:cNvSpPr/>
          <p:nvPr/>
        </p:nvSpPr>
        <p:spPr>
          <a:xfrm>
            <a:off x="5281993" y="5659881"/>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35" name="Ovale 27">
            <a:extLst>
              <a:ext uri="{FF2B5EF4-FFF2-40B4-BE49-F238E27FC236}">
                <a16:creationId xmlns:a16="http://schemas.microsoft.com/office/drawing/2014/main" id="{CDB0EDB4-E86A-39E2-3A4F-4E95F8041ED6}"/>
              </a:ext>
            </a:extLst>
          </p:cNvPr>
          <p:cNvSpPr/>
          <p:nvPr/>
        </p:nvSpPr>
        <p:spPr>
          <a:xfrm>
            <a:off x="4289735" y="4394878"/>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36" name="Ovale 28">
            <a:extLst>
              <a:ext uri="{FF2B5EF4-FFF2-40B4-BE49-F238E27FC236}">
                <a16:creationId xmlns:a16="http://schemas.microsoft.com/office/drawing/2014/main" id="{7057FD38-F803-2CB9-2EF5-9F78A3BF3BD9}"/>
              </a:ext>
            </a:extLst>
          </p:cNvPr>
          <p:cNvSpPr/>
          <p:nvPr/>
        </p:nvSpPr>
        <p:spPr>
          <a:xfrm>
            <a:off x="3665397" y="5680238"/>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37" name="Ovale 29">
            <a:extLst>
              <a:ext uri="{FF2B5EF4-FFF2-40B4-BE49-F238E27FC236}">
                <a16:creationId xmlns:a16="http://schemas.microsoft.com/office/drawing/2014/main" id="{6453A155-6DA6-91DD-F7EF-90E644391B26}"/>
              </a:ext>
            </a:extLst>
          </p:cNvPr>
          <p:cNvSpPr/>
          <p:nvPr/>
        </p:nvSpPr>
        <p:spPr>
          <a:xfrm>
            <a:off x="5376758" y="480370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
        <p:nvSpPr>
          <p:cNvPr id="38" name="Ovale 30">
            <a:extLst>
              <a:ext uri="{FF2B5EF4-FFF2-40B4-BE49-F238E27FC236}">
                <a16:creationId xmlns:a16="http://schemas.microsoft.com/office/drawing/2014/main" id="{3FEBBA27-5515-CD7C-A632-10E6A914B45C}"/>
              </a:ext>
            </a:extLst>
          </p:cNvPr>
          <p:cNvSpPr/>
          <p:nvPr/>
        </p:nvSpPr>
        <p:spPr>
          <a:xfrm>
            <a:off x="3945540" y="4667890"/>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48" name="Ovale 91">
            <a:extLst>
              <a:ext uri="{FF2B5EF4-FFF2-40B4-BE49-F238E27FC236}">
                <a16:creationId xmlns:a16="http://schemas.microsoft.com/office/drawing/2014/main" id="{8498F9B8-A6EB-726C-7AF0-22101CB4F62A}"/>
              </a:ext>
            </a:extLst>
          </p:cNvPr>
          <p:cNvSpPr/>
          <p:nvPr/>
        </p:nvSpPr>
        <p:spPr>
          <a:xfrm>
            <a:off x="11188319" y="5572570"/>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49" name="Ovale 92">
            <a:extLst>
              <a:ext uri="{FF2B5EF4-FFF2-40B4-BE49-F238E27FC236}">
                <a16:creationId xmlns:a16="http://schemas.microsoft.com/office/drawing/2014/main" id="{0D4ED92C-48F1-06D3-02E9-811277CF157E}"/>
              </a:ext>
            </a:extLst>
          </p:cNvPr>
          <p:cNvSpPr/>
          <p:nvPr/>
        </p:nvSpPr>
        <p:spPr>
          <a:xfrm>
            <a:off x="9539710" y="5556290"/>
            <a:ext cx="164592" cy="164592"/>
          </a:xfrm>
          <a:prstGeom prst="ellipse">
            <a:avLst/>
          </a:prstGeom>
          <a:solidFill>
            <a:schemeClr val="accent3"/>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50" name="Ovale 95">
            <a:extLst>
              <a:ext uri="{FF2B5EF4-FFF2-40B4-BE49-F238E27FC236}">
                <a16:creationId xmlns:a16="http://schemas.microsoft.com/office/drawing/2014/main" id="{B5EEAA29-E853-BD1B-2BD6-826E4981D943}"/>
              </a:ext>
            </a:extLst>
          </p:cNvPr>
          <p:cNvSpPr/>
          <p:nvPr/>
        </p:nvSpPr>
        <p:spPr>
          <a:xfrm>
            <a:off x="9692552" y="453339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51" name="Ovale 96">
            <a:extLst>
              <a:ext uri="{FF2B5EF4-FFF2-40B4-BE49-F238E27FC236}">
                <a16:creationId xmlns:a16="http://schemas.microsoft.com/office/drawing/2014/main" id="{2491C6DB-D12C-14E2-FC70-55CC2431A24E}"/>
              </a:ext>
            </a:extLst>
          </p:cNvPr>
          <p:cNvSpPr/>
          <p:nvPr/>
        </p:nvSpPr>
        <p:spPr>
          <a:xfrm>
            <a:off x="10070875" y="4144747"/>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52" name="Ovale 97">
            <a:extLst>
              <a:ext uri="{FF2B5EF4-FFF2-40B4-BE49-F238E27FC236}">
                <a16:creationId xmlns:a16="http://schemas.microsoft.com/office/drawing/2014/main" id="{DC012A2B-473C-7F5D-15C5-0E73A3BA1AFE}"/>
              </a:ext>
            </a:extLst>
          </p:cNvPr>
          <p:cNvSpPr/>
          <p:nvPr/>
        </p:nvSpPr>
        <p:spPr>
          <a:xfrm>
            <a:off x="11081756" y="4692523"/>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pic>
        <p:nvPicPr>
          <p:cNvPr id="75" name="Immagine 18">
            <a:extLst>
              <a:ext uri="{FF2B5EF4-FFF2-40B4-BE49-F238E27FC236}">
                <a16:creationId xmlns:a16="http://schemas.microsoft.com/office/drawing/2014/main" id="{E93B2F0F-6C00-0348-EB6C-8DC8B88C66B4}"/>
              </a:ext>
            </a:extLst>
          </p:cNvPr>
          <p:cNvPicPr>
            <a:picLocks/>
          </p:cNvPicPr>
          <p:nvPr/>
        </p:nvPicPr>
        <p:blipFill rotWithShape="1">
          <a:blip r:embed="rId12" cstate="email">
            <a:extLst>
              <a:ext uri="{28A0092B-C50C-407E-A947-70E740481C1C}">
                <a14:useLocalDpi xmlns:a14="http://schemas.microsoft.com/office/drawing/2010/main"/>
              </a:ext>
            </a:extLst>
          </a:blip>
          <a:srcRect l="24391" t="13686" r="-12998" b="-13686"/>
          <a:stretch/>
        </p:blipFill>
        <p:spPr>
          <a:xfrm>
            <a:off x="10971911" y="488645"/>
            <a:ext cx="740664" cy="740664"/>
          </a:xfrm>
          <a:prstGeom prst="flowChartConnector">
            <a:avLst/>
          </a:prstGeom>
          <a:solidFill>
            <a:schemeClr val="accent3"/>
          </a:solidFill>
        </p:spPr>
      </p:pic>
      <p:sp>
        <p:nvSpPr>
          <p:cNvPr id="76" name="CasellaDiTesto 19">
            <a:extLst>
              <a:ext uri="{FF2B5EF4-FFF2-40B4-BE49-F238E27FC236}">
                <a16:creationId xmlns:a16="http://schemas.microsoft.com/office/drawing/2014/main" id="{444368D4-1189-E41D-4368-E90258785CE9}"/>
              </a:ext>
            </a:extLst>
          </p:cNvPr>
          <p:cNvSpPr txBox="1"/>
          <p:nvPr/>
        </p:nvSpPr>
        <p:spPr>
          <a:xfrm>
            <a:off x="9553916" y="643534"/>
            <a:ext cx="1406189" cy="430887"/>
          </a:xfrm>
          <a:prstGeom prst="rect">
            <a:avLst/>
          </a:prstGeom>
          <a:noFill/>
        </p:spPr>
        <p:txBody>
          <a:bodyPr wrap="square" lIns="0" tIns="0" rIns="0" bIns="0" rtlCol="0">
            <a:spAutoFit/>
          </a:bodyPr>
          <a:lstStyle/>
          <a:p>
            <a:pPr algn="ctr" rtl="0"/>
            <a:r>
              <a:rPr lang="nb" sz="1400" b="0" i="0" u="none" baseline="0"/>
              <a:t>EXA-tilkobling med PIN</a:t>
            </a:r>
          </a:p>
        </p:txBody>
      </p:sp>
      <p:pic>
        <p:nvPicPr>
          <p:cNvPr id="21" name="Immagine 62">
            <a:extLst>
              <a:ext uri="{FF2B5EF4-FFF2-40B4-BE49-F238E27FC236}">
                <a16:creationId xmlns:a16="http://schemas.microsoft.com/office/drawing/2014/main" id="{583FC8B5-C031-61F1-BD1B-01692468CA1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83129" y="4592985"/>
            <a:ext cx="1043976" cy="972358"/>
          </a:xfrm>
          <a:prstGeom prst="rect">
            <a:avLst/>
          </a:prstGeom>
        </p:spPr>
      </p:pic>
      <p:pic>
        <p:nvPicPr>
          <p:cNvPr id="22" name="Immagine 93">
            <a:extLst>
              <a:ext uri="{FF2B5EF4-FFF2-40B4-BE49-F238E27FC236}">
                <a16:creationId xmlns:a16="http://schemas.microsoft.com/office/drawing/2014/main" id="{168BF2B5-D9D3-0222-560C-6D6B5E8C6497}"/>
              </a:ext>
            </a:extLst>
          </p:cNvPr>
          <p:cNvPicPr>
            <a:picLocks noChangeAspect="1"/>
          </p:cNvPicPr>
          <p:nvPr/>
        </p:nvPicPr>
        <p:blipFill>
          <a:blip r:embed="rId14"/>
          <a:stretch>
            <a:fillRect/>
          </a:stretch>
        </p:blipFill>
        <p:spPr>
          <a:xfrm>
            <a:off x="6462759" y="4522012"/>
            <a:ext cx="515359" cy="1408648"/>
          </a:xfrm>
          <a:prstGeom prst="rect">
            <a:avLst/>
          </a:prstGeom>
        </p:spPr>
      </p:pic>
      <p:pic>
        <p:nvPicPr>
          <p:cNvPr id="23" name="Immagine 74">
            <a:extLst>
              <a:ext uri="{FF2B5EF4-FFF2-40B4-BE49-F238E27FC236}">
                <a16:creationId xmlns:a16="http://schemas.microsoft.com/office/drawing/2014/main" id="{D77D9FE6-CDA9-E0D9-BF17-011E60541BEF}"/>
              </a:ext>
            </a:extLst>
          </p:cNvPr>
          <p:cNvPicPr>
            <a:picLocks noChangeAspect="1"/>
          </p:cNvPicPr>
          <p:nvPr/>
        </p:nvPicPr>
        <p:blipFill>
          <a:blip r:embed="rId5"/>
          <a:stretch>
            <a:fillRect/>
          </a:stretch>
        </p:blipFill>
        <p:spPr>
          <a:xfrm rot="15504426">
            <a:off x="6528772" y="4579706"/>
            <a:ext cx="682233" cy="473973"/>
          </a:xfrm>
          <a:prstGeom prst="rect">
            <a:avLst/>
          </a:prstGeom>
        </p:spPr>
      </p:pic>
      <p:pic>
        <p:nvPicPr>
          <p:cNvPr id="27" name="Immagine 5">
            <a:extLst>
              <a:ext uri="{FF2B5EF4-FFF2-40B4-BE49-F238E27FC236}">
                <a16:creationId xmlns:a16="http://schemas.microsoft.com/office/drawing/2014/main" id="{BACC51A2-DD3B-899B-50BA-2E9C9961954A}"/>
              </a:ext>
            </a:extLst>
          </p:cNvPr>
          <p:cNvPicPr>
            <a:picLocks noChangeAspect="1"/>
          </p:cNvPicPr>
          <p:nvPr/>
        </p:nvPicPr>
        <p:blipFill rotWithShape="1">
          <a:blip r:embed="rId3"/>
          <a:srcRect t="2965" r="6390"/>
          <a:stretch/>
        </p:blipFill>
        <p:spPr>
          <a:xfrm>
            <a:off x="6945218" y="4954235"/>
            <a:ext cx="898810" cy="978028"/>
          </a:xfrm>
          <a:prstGeom prst="rect">
            <a:avLst/>
          </a:prstGeom>
        </p:spPr>
      </p:pic>
      <p:pic>
        <p:nvPicPr>
          <p:cNvPr id="28" name="Immagine 81">
            <a:extLst>
              <a:ext uri="{FF2B5EF4-FFF2-40B4-BE49-F238E27FC236}">
                <a16:creationId xmlns:a16="http://schemas.microsoft.com/office/drawing/2014/main" id="{0A68BDD9-2C32-FE38-1ACC-A412725A4E2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rot="9455951">
            <a:off x="6953482" y="4558115"/>
            <a:ext cx="552313" cy="302286"/>
          </a:xfrm>
          <a:prstGeom prst="rect">
            <a:avLst/>
          </a:prstGeom>
        </p:spPr>
      </p:pic>
      <p:sp>
        <p:nvSpPr>
          <p:cNvPr id="29" name="Ovale 34">
            <a:extLst>
              <a:ext uri="{FF2B5EF4-FFF2-40B4-BE49-F238E27FC236}">
                <a16:creationId xmlns:a16="http://schemas.microsoft.com/office/drawing/2014/main" id="{77824047-4530-159C-24F3-FDDDD7CBFDAA}"/>
              </a:ext>
            </a:extLst>
          </p:cNvPr>
          <p:cNvSpPr/>
          <p:nvPr/>
        </p:nvSpPr>
        <p:spPr>
          <a:xfrm>
            <a:off x="6494563" y="461569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30" name="Ovale 35">
            <a:extLst>
              <a:ext uri="{FF2B5EF4-FFF2-40B4-BE49-F238E27FC236}">
                <a16:creationId xmlns:a16="http://schemas.microsoft.com/office/drawing/2014/main" id="{C1BC2988-392A-68BA-BD0A-932B22392013}"/>
              </a:ext>
            </a:extLst>
          </p:cNvPr>
          <p:cNvSpPr/>
          <p:nvPr/>
        </p:nvSpPr>
        <p:spPr>
          <a:xfrm>
            <a:off x="6364208" y="554145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31" name="Ovale 40">
            <a:extLst>
              <a:ext uri="{FF2B5EF4-FFF2-40B4-BE49-F238E27FC236}">
                <a16:creationId xmlns:a16="http://schemas.microsoft.com/office/drawing/2014/main" id="{DE64E6D9-3ACF-345C-3C3D-4B5F4929D258}"/>
              </a:ext>
            </a:extLst>
          </p:cNvPr>
          <p:cNvSpPr/>
          <p:nvPr/>
        </p:nvSpPr>
        <p:spPr>
          <a:xfrm>
            <a:off x="7160635" y="4365635"/>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
        <p:nvSpPr>
          <p:cNvPr id="32" name="Ovale 41">
            <a:extLst>
              <a:ext uri="{FF2B5EF4-FFF2-40B4-BE49-F238E27FC236}">
                <a16:creationId xmlns:a16="http://schemas.microsoft.com/office/drawing/2014/main" id="{E5076588-9980-C2F8-2784-068F4B03CD80}"/>
              </a:ext>
            </a:extLst>
          </p:cNvPr>
          <p:cNvSpPr/>
          <p:nvPr/>
        </p:nvSpPr>
        <p:spPr>
          <a:xfrm>
            <a:off x="8324554" y="5168481"/>
            <a:ext cx="164592" cy="164592"/>
          </a:xfrm>
          <a:prstGeom prst="ellipse">
            <a:avLst/>
          </a:prstGeom>
          <a:solidFill>
            <a:schemeClr val="accent3"/>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6</a:t>
            </a:r>
          </a:p>
        </p:txBody>
      </p:sp>
      <p:sp>
        <p:nvSpPr>
          <p:cNvPr id="33" name="Ovale 42">
            <a:extLst>
              <a:ext uri="{FF2B5EF4-FFF2-40B4-BE49-F238E27FC236}">
                <a16:creationId xmlns:a16="http://schemas.microsoft.com/office/drawing/2014/main" id="{8A107A88-88C9-A767-6F30-C717ACFF0569}"/>
              </a:ext>
            </a:extLst>
          </p:cNvPr>
          <p:cNvSpPr/>
          <p:nvPr/>
        </p:nvSpPr>
        <p:spPr>
          <a:xfrm>
            <a:off x="8294884" y="4455987"/>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7</a:t>
            </a:r>
          </a:p>
        </p:txBody>
      </p:sp>
      <p:sp>
        <p:nvSpPr>
          <p:cNvPr id="39" name="Ovale 39">
            <a:extLst>
              <a:ext uri="{FF2B5EF4-FFF2-40B4-BE49-F238E27FC236}">
                <a16:creationId xmlns:a16="http://schemas.microsoft.com/office/drawing/2014/main" id="{461D1C23-92C8-FCD0-FB12-BC2FBDADEB9C}"/>
              </a:ext>
            </a:extLst>
          </p:cNvPr>
          <p:cNvSpPr/>
          <p:nvPr/>
        </p:nvSpPr>
        <p:spPr>
          <a:xfrm>
            <a:off x="6423004" y="5232330"/>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40" name="Ovale 33">
            <a:extLst>
              <a:ext uri="{FF2B5EF4-FFF2-40B4-BE49-F238E27FC236}">
                <a16:creationId xmlns:a16="http://schemas.microsoft.com/office/drawing/2014/main" id="{E27B9A49-6545-823A-9C85-5AF0EB8682C9}"/>
              </a:ext>
            </a:extLst>
          </p:cNvPr>
          <p:cNvSpPr/>
          <p:nvPr/>
        </p:nvSpPr>
        <p:spPr>
          <a:xfrm>
            <a:off x="7855532" y="558890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pic>
        <p:nvPicPr>
          <p:cNvPr id="41" name="Immagine 49">
            <a:extLst>
              <a:ext uri="{FF2B5EF4-FFF2-40B4-BE49-F238E27FC236}">
                <a16:creationId xmlns:a16="http://schemas.microsoft.com/office/drawing/2014/main" id="{CE93C4AD-148D-9A7E-620E-EB23BFEAD151}"/>
              </a:ext>
            </a:extLst>
          </p:cNvPr>
          <p:cNvPicPr>
            <a:picLocks noChangeAspect="1"/>
          </p:cNvPicPr>
          <p:nvPr/>
        </p:nvPicPr>
        <p:blipFill rotWithShape="1">
          <a:blip r:embed="rId16"/>
          <a:srcRect l="7599" b="12456"/>
          <a:stretch/>
        </p:blipFill>
        <p:spPr>
          <a:xfrm>
            <a:off x="7988876" y="4661857"/>
            <a:ext cx="625966" cy="328590"/>
          </a:xfrm>
          <a:prstGeom prst="rect">
            <a:avLst/>
          </a:prstGeom>
        </p:spPr>
      </p:pic>
      <p:pic>
        <p:nvPicPr>
          <p:cNvPr id="42" name="Picture 41">
            <a:extLst>
              <a:ext uri="{FF2B5EF4-FFF2-40B4-BE49-F238E27FC236}">
                <a16:creationId xmlns:a16="http://schemas.microsoft.com/office/drawing/2014/main" id="{4452EC2A-6AC1-6EE1-FBE8-6A081F0B1B93}"/>
              </a:ext>
            </a:extLst>
          </p:cNvPr>
          <p:cNvPicPr>
            <a:picLocks noChangeAspect="1"/>
          </p:cNvPicPr>
          <p:nvPr/>
        </p:nvPicPr>
        <p:blipFill>
          <a:blip r:embed="rId17"/>
          <a:stretch>
            <a:fillRect/>
          </a:stretch>
        </p:blipFill>
        <p:spPr>
          <a:xfrm>
            <a:off x="5159648" y="4346075"/>
            <a:ext cx="634039" cy="493819"/>
          </a:xfrm>
          <a:prstGeom prst="rect">
            <a:avLst/>
          </a:prstGeom>
        </p:spPr>
      </p:pic>
    </p:spTree>
    <p:extLst>
      <p:ext uri="{BB962C8B-B14F-4D97-AF65-F5344CB8AC3E}">
        <p14:creationId xmlns:p14="http://schemas.microsoft.com/office/powerpoint/2010/main" val="265303424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DDB23D-E0E9-BB98-00D9-0625065D709C}"/>
              </a:ext>
            </a:extLst>
          </p:cNvPr>
          <p:cNvSpPr/>
          <p:nvPr/>
        </p:nvSpPr>
        <p:spPr>
          <a:xfrm>
            <a:off x="0" y="0"/>
            <a:ext cx="12192000"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 name="Content Placeholder 3">
            <a:extLst>
              <a:ext uri="{FF2B5EF4-FFF2-40B4-BE49-F238E27FC236}">
                <a16:creationId xmlns:a16="http://schemas.microsoft.com/office/drawing/2014/main" id="{E23ABAF0-C122-D4C1-1D14-737C19156635}"/>
              </a:ext>
            </a:extLst>
          </p:cNvPr>
          <p:cNvSpPr>
            <a:spLocks noGrp="1"/>
          </p:cNvSpPr>
          <p:nvPr>
            <p:ph sz="quarter" idx="22"/>
          </p:nvPr>
        </p:nvSpPr>
        <p:spPr>
          <a:xfrm>
            <a:off x="8153400" y="1419099"/>
            <a:ext cx="3559175" cy="4610837"/>
          </a:xfrm>
        </p:spPr>
        <p:txBody>
          <a:bodyPr tIns="822960"/>
          <a:lstStyle/>
          <a:p>
            <a:pPr marL="228600" indent="-228600" algn="l" rtl="0">
              <a:buClr>
                <a:schemeClr val="accent3"/>
              </a:buClr>
              <a:buFont typeface="+mj-lt"/>
              <a:buAutoNum type="arabicPeriod"/>
            </a:pPr>
            <a:r>
              <a:rPr lang="nb" sz="1100" b="0" i="0" u="none" baseline="0" dirty="0"/>
              <a:t>Antistatisk FDA gjennomsiktig slange 3 m + hylser,</a:t>
            </a:r>
          </a:p>
          <a:p>
            <a:pPr marL="228600" indent="-228600" algn="l" rtl="0">
              <a:buClr>
                <a:schemeClr val="accent3"/>
              </a:buClr>
              <a:buFont typeface="+mj-lt"/>
              <a:buAutoNum type="arabicPeriod"/>
            </a:pPr>
            <a:r>
              <a:rPr lang="nb" sz="1100" b="0" i="0" u="none" baseline="0" dirty="0"/>
              <a:t>AISI 304 bøyd kobling</a:t>
            </a:r>
          </a:p>
          <a:p>
            <a:pPr marL="228600" indent="-228600" algn="l" rtl="0">
              <a:buClr>
                <a:schemeClr val="accent3"/>
              </a:buClr>
              <a:buFont typeface="+mj-lt"/>
              <a:buAutoNum type="arabicPeriod"/>
            </a:pPr>
            <a:r>
              <a:rPr lang="nb" sz="1100" b="0" i="0" u="none" baseline="0" dirty="0"/>
              <a:t>Antistatisk silikon FDA-kon </a:t>
            </a:r>
          </a:p>
          <a:p>
            <a:pPr marL="228600" indent="-228600" algn="l" rtl="0">
              <a:buClr>
                <a:schemeClr val="accent3"/>
              </a:buClr>
              <a:buFont typeface="+mj-lt"/>
              <a:buAutoNum type="arabicPeriod"/>
            </a:pPr>
            <a:r>
              <a:rPr lang="nb" sz="1100" b="0" i="0" u="none" baseline="0" dirty="0"/>
              <a:t>Flat lanse AISI 300 mm </a:t>
            </a:r>
            <a:r>
              <a:rPr lang="nb" sz="1100" b="0" i="0" u="none" baseline="0" dirty="0">
                <a:solidFill>
                  <a:schemeClr val="accent3"/>
                </a:solidFill>
                <a:latin typeface="+mj-lt"/>
              </a:rPr>
              <a:t>NYHET</a:t>
            </a:r>
          </a:p>
          <a:p>
            <a:pPr marL="228600" indent="-228600" algn="l" rtl="0">
              <a:buClr>
                <a:schemeClr val="accent3"/>
              </a:buClr>
              <a:buFont typeface="+mj-lt"/>
              <a:buAutoNum type="arabicPeriod"/>
            </a:pPr>
            <a:r>
              <a:rPr lang="nb" sz="1100" b="0" i="0" u="none" baseline="0" dirty="0"/>
              <a:t>Reduksjonsrør Ø40/Ø32 SS </a:t>
            </a:r>
          </a:p>
          <a:p>
            <a:pPr marL="228600" indent="-228600" algn="l" rtl="0">
              <a:buClr>
                <a:schemeClr val="accent3"/>
              </a:buClr>
              <a:buFont typeface="+mj-lt"/>
              <a:buAutoNum type="arabicPeriod"/>
            </a:pPr>
            <a:r>
              <a:rPr lang="nb" sz="1100" b="0" i="0" u="none" baseline="0" dirty="0"/>
              <a:t>Fleksibelt munnstykke autoklaverbart Ø32	 </a:t>
            </a:r>
          </a:p>
          <a:p>
            <a:pPr marL="0" indent="0" algn="l" rtl="0">
              <a:buClr>
                <a:schemeClr val="accent3"/>
              </a:buClr>
              <a:buNone/>
            </a:pPr>
            <a:endParaRPr lang="nb" sz="1100" b="0" i="0" u="none" baseline="0" dirty="0"/>
          </a:p>
          <a:p>
            <a:pPr marL="228600" indent="-228600" algn="l" rtl="0">
              <a:buClr>
                <a:schemeClr val="accent3"/>
              </a:buClr>
              <a:buFont typeface="+mj-lt"/>
              <a:buAutoNum type="arabicPeriod"/>
            </a:pPr>
            <a:endParaRPr lang="nb" sz="1100" dirty="0"/>
          </a:p>
        </p:txBody>
      </p:sp>
      <p:grpSp>
        <p:nvGrpSpPr>
          <p:cNvPr id="89" name="Group 88">
            <a:extLst>
              <a:ext uri="{FF2B5EF4-FFF2-40B4-BE49-F238E27FC236}">
                <a16:creationId xmlns:a16="http://schemas.microsoft.com/office/drawing/2014/main" id="{7D82E610-8FD7-6DF9-AC04-32717A8F794B}"/>
              </a:ext>
            </a:extLst>
          </p:cNvPr>
          <p:cNvGrpSpPr/>
          <p:nvPr/>
        </p:nvGrpSpPr>
        <p:grpSpPr>
          <a:xfrm>
            <a:off x="8659549" y="4132801"/>
            <a:ext cx="2416945" cy="1598951"/>
            <a:chOff x="8659549" y="4132801"/>
            <a:chExt cx="2416945" cy="1598951"/>
          </a:xfrm>
        </p:grpSpPr>
        <p:pic>
          <p:nvPicPr>
            <p:cNvPr id="82" name="Immagine 9">
              <a:extLst>
                <a:ext uri="{FF2B5EF4-FFF2-40B4-BE49-F238E27FC236}">
                  <a16:creationId xmlns:a16="http://schemas.microsoft.com/office/drawing/2014/main" id="{61CBF9E9-EBE1-A2E8-9382-B147B7EB6B4E}"/>
                </a:ext>
              </a:extLst>
            </p:cNvPr>
            <p:cNvPicPr>
              <a:picLocks noChangeAspect="1"/>
            </p:cNvPicPr>
            <p:nvPr/>
          </p:nvPicPr>
          <p:blipFill>
            <a:blip r:embed="rId2"/>
            <a:stretch>
              <a:fillRect/>
            </a:stretch>
          </p:blipFill>
          <p:spPr>
            <a:xfrm>
              <a:off x="10027499" y="4625180"/>
              <a:ext cx="1048995" cy="1106572"/>
            </a:xfrm>
            <a:prstGeom prst="rect">
              <a:avLst/>
            </a:prstGeom>
          </p:spPr>
        </p:pic>
        <p:pic>
          <p:nvPicPr>
            <p:cNvPr id="83" name="Immagine 15">
              <a:extLst>
                <a:ext uri="{FF2B5EF4-FFF2-40B4-BE49-F238E27FC236}">
                  <a16:creationId xmlns:a16="http://schemas.microsoft.com/office/drawing/2014/main" id="{AF689238-4DB9-AC6F-9AB3-634D83D2F930}"/>
                </a:ext>
              </a:extLst>
            </p:cNvPr>
            <p:cNvPicPr>
              <a:picLocks noChangeAspect="1"/>
            </p:cNvPicPr>
            <p:nvPr/>
          </p:nvPicPr>
          <p:blipFill>
            <a:blip r:embed="rId3"/>
            <a:stretch>
              <a:fillRect/>
            </a:stretch>
          </p:blipFill>
          <p:spPr>
            <a:xfrm>
              <a:off x="9254191" y="5372113"/>
              <a:ext cx="734653" cy="259171"/>
            </a:xfrm>
            <a:prstGeom prst="rect">
              <a:avLst/>
            </a:prstGeom>
          </p:spPr>
        </p:pic>
        <p:grpSp>
          <p:nvGrpSpPr>
            <p:cNvPr id="84" name="Group 83">
              <a:extLst>
                <a:ext uri="{FF2B5EF4-FFF2-40B4-BE49-F238E27FC236}">
                  <a16:creationId xmlns:a16="http://schemas.microsoft.com/office/drawing/2014/main" id="{06EF3287-46C8-F49C-D143-F7BF1648A703}"/>
                </a:ext>
              </a:extLst>
            </p:cNvPr>
            <p:cNvGrpSpPr/>
            <p:nvPr/>
          </p:nvGrpSpPr>
          <p:grpSpPr>
            <a:xfrm>
              <a:off x="8659549" y="4132801"/>
              <a:ext cx="1389691" cy="1239306"/>
              <a:chOff x="7782578" y="2877162"/>
              <a:chExt cx="1201593" cy="1071562"/>
            </a:xfrm>
          </p:grpSpPr>
          <p:pic>
            <p:nvPicPr>
              <p:cNvPr id="85" name="Immagine 13">
                <a:extLst>
                  <a:ext uri="{FF2B5EF4-FFF2-40B4-BE49-F238E27FC236}">
                    <a16:creationId xmlns:a16="http://schemas.microsoft.com/office/drawing/2014/main" id="{C811135C-2120-11BA-5B82-8F62F70B477B}"/>
                  </a:ext>
                </a:extLst>
              </p:cNvPr>
              <p:cNvPicPr>
                <a:picLocks noChangeAspect="1"/>
              </p:cNvPicPr>
              <p:nvPr/>
            </p:nvPicPr>
            <p:blipFill>
              <a:blip r:embed="rId4"/>
              <a:stretch>
                <a:fillRect/>
              </a:stretch>
            </p:blipFill>
            <p:spPr>
              <a:xfrm rot="21116972">
                <a:off x="7839171" y="3663337"/>
                <a:ext cx="387513" cy="285387"/>
              </a:xfrm>
              <a:prstGeom prst="rect">
                <a:avLst/>
              </a:prstGeom>
            </p:spPr>
          </p:pic>
          <p:pic>
            <p:nvPicPr>
              <p:cNvPr id="86" name="Immagine 14">
                <a:extLst>
                  <a:ext uri="{FF2B5EF4-FFF2-40B4-BE49-F238E27FC236}">
                    <a16:creationId xmlns:a16="http://schemas.microsoft.com/office/drawing/2014/main" id="{0662A55B-3D77-91FA-828E-CFD56271E844}"/>
                  </a:ext>
                </a:extLst>
              </p:cNvPr>
              <p:cNvPicPr>
                <a:picLocks noChangeAspect="1"/>
              </p:cNvPicPr>
              <p:nvPr/>
            </p:nvPicPr>
            <p:blipFill>
              <a:blip r:embed="rId5"/>
              <a:stretch>
                <a:fillRect/>
              </a:stretch>
            </p:blipFill>
            <p:spPr>
              <a:xfrm rot="17046960" flipH="1" flipV="1">
                <a:off x="8332899" y="3046785"/>
                <a:ext cx="607977" cy="694567"/>
              </a:xfrm>
              <a:prstGeom prst="rect">
                <a:avLst/>
              </a:prstGeom>
            </p:spPr>
          </p:pic>
          <p:pic>
            <p:nvPicPr>
              <p:cNvPr id="87" name="Immagine 2">
                <a:extLst>
                  <a:ext uri="{FF2B5EF4-FFF2-40B4-BE49-F238E27FC236}">
                    <a16:creationId xmlns:a16="http://schemas.microsoft.com/office/drawing/2014/main" id="{5A26DAC7-B90D-1B1C-D033-360C1D55ACF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749839" flipH="1">
                <a:off x="7782578" y="3107388"/>
                <a:ext cx="387668" cy="300833"/>
              </a:xfrm>
              <a:prstGeom prst="rect">
                <a:avLst/>
              </a:prstGeom>
            </p:spPr>
          </p:pic>
          <p:pic>
            <p:nvPicPr>
              <p:cNvPr id="88" name="Immagine 22">
                <a:extLst>
                  <a:ext uri="{FF2B5EF4-FFF2-40B4-BE49-F238E27FC236}">
                    <a16:creationId xmlns:a16="http://schemas.microsoft.com/office/drawing/2014/main" id="{109BE5B6-1463-CE2F-53A9-8199FE9A31C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6637136">
                <a:off x="8160728" y="2900669"/>
                <a:ext cx="205688" cy="158674"/>
              </a:xfrm>
              <a:prstGeom prst="rect">
                <a:avLst/>
              </a:prstGeom>
            </p:spPr>
          </p:pic>
        </p:grpSp>
      </p:grpSp>
      <p:sp>
        <p:nvSpPr>
          <p:cNvPr id="3" name="Content Placeholder 2">
            <a:extLst>
              <a:ext uri="{FF2B5EF4-FFF2-40B4-BE49-F238E27FC236}">
                <a16:creationId xmlns:a16="http://schemas.microsoft.com/office/drawing/2014/main" id="{370411E7-FD46-BCD9-0B79-B5F8694146EC}"/>
              </a:ext>
            </a:extLst>
          </p:cNvPr>
          <p:cNvSpPr>
            <a:spLocks noGrp="1"/>
          </p:cNvSpPr>
          <p:nvPr>
            <p:ph sz="quarter" idx="21"/>
          </p:nvPr>
        </p:nvSpPr>
        <p:spPr>
          <a:xfrm>
            <a:off x="4316412" y="1419099"/>
            <a:ext cx="3559175" cy="4610837"/>
          </a:xfrm>
        </p:spPr>
        <p:txBody>
          <a:bodyPr tIns="822960"/>
          <a:lstStyle/>
          <a:p>
            <a:pPr marL="228600" indent="-228600" algn="l" rtl="0">
              <a:buClr>
                <a:schemeClr val="accent3"/>
              </a:buClr>
              <a:buFont typeface="+mj-lt"/>
              <a:buAutoNum type="arabicPeriod"/>
            </a:pPr>
            <a:r>
              <a:rPr lang="nb" sz="1100" b="0" i="0" u="none" baseline="0"/>
              <a:t>Fleksibel ledende slange 3 m + hylser</a:t>
            </a:r>
          </a:p>
          <a:p>
            <a:pPr marL="228600" indent="-228600" algn="l" rtl="0">
              <a:buClr>
                <a:schemeClr val="accent3"/>
              </a:buClr>
              <a:buFont typeface="+mj-lt"/>
              <a:buAutoNum type="arabicPeriod"/>
            </a:pPr>
            <a:r>
              <a:rPr lang="nb" sz="1100" b="0" i="0" u="none" baseline="0"/>
              <a:t>AISI304 bøyd kobling</a:t>
            </a:r>
          </a:p>
          <a:p>
            <a:pPr marL="228600" indent="-228600" algn="l" rtl="0">
              <a:buClr>
                <a:schemeClr val="accent3"/>
              </a:buClr>
              <a:buFont typeface="+mj-lt"/>
              <a:buAutoNum type="arabicPeriod"/>
            </a:pPr>
            <a:r>
              <a:rPr lang="nb" sz="1100" b="0" i="0" u="none" baseline="0"/>
              <a:t>Ledende kon</a:t>
            </a:r>
          </a:p>
          <a:p>
            <a:pPr marL="228600" indent="-228600" algn="l" rtl="0">
              <a:buClr>
                <a:schemeClr val="accent3"/>
              </a:buClr>
              <a:buFont typeface="+mj-lt"/>
              <a:buAutoNum type="arabicPeriod"/>
            </a:pPr>
            <a:r>
              <a:rPr lang="nb" sz="1100" b="0" i="0" u="none" baseline="0"/>
              <a:t>AISI 304 flat lanse 300 mm </a:t>
            </a:r>
            <a:r>
              <a:rPr lang="nb" sz="1100" b="0" i="0" u="none" baseline="0">
                <a:solidFill>
                  <a:schemeClr val="accent3"/>
                </a:solidFill>
                <a:latin typeface="+mj-lt"/>
              </a:rPr>
              <a:t>NYHET</a:t>
            </a:r>
          </a:p>
          <a:p>
            <a:pPr marL="228600" indent="-228600" algn="l" rtl="0">
              <a:buClr>
                <a:schemeClr val="accent3"/>
              </a:buClr>
              <a:buFont typeface="+mj-lt"/>
              <a:buAutoNum type="arabicPeriod"/>
            </a:pPr>
            <a:r>
              <a:rPr lang="nb" sz="1100" b="0" i="0" u="none" baseline="0"/>
              <a:t>Antistatisk gulvmunnstykke 300 mm </a:t>
            </a:r>
            <a:r>
              <a:rPr lang="nb" sz="1100" b="0" i="0" u="none" baseline="0">
                <a:solidFill>
                  <a:schemeClr val="accent3"/>
                </a:solidFill>
                <a:latin typeface="+mj-lt"/>
              </a:rPr>
              <a:t>NYHET</a:t>
            </a:r>
          </a:p>
          <a:p>
            <a:pPr marL="228600" indent="-228600" algn="l" rtl="0">
              <a:buClr>
                <a:schemeClr val="accent3"/>
              </a:buClr>
              <a:buFont typeface="+mj-lt"/>
              <a:buAutoNum type="arabicPeriod"/>
            </a:pPr>
            <a:r>
              <a:rPr lang="nb" sz="1100" b="0" i="0" u="none" baseline="0"/>
              <a:t>AISI 304 lite håndtak 2 deler </a:t>
            </a:r>
            <a:r>
              <a:rPr lang="nb" sz="1100" b="0" i="0" u="none" baseline="0">
                <a:solidFill>
                  <a:schemeClr val="accent3"/>
                </a:solidFill>
                <a:latin typeface="+mj-lt"/>
              </a:rPr>
              <a:t>NYHET</a:t>
            </a:r>
          </a:p>
          <a:p>
            <a:pPr marL="228600" indent="-228600" algn="l" rtl="0">
              <a:buClr>
                <a:schemeClr val="accent3"/>
              </a:buClr>
              <a:buFont typeface="+mj-lt"/>
              <a:buAutoNum type="arabicPeriod"/>
            </a:pPr>
            <a:r>
              <a:rPr lang="nb" sz="1100" b="0" i="0" u="none" baseline="0"/>
              <a:t>Rund antistatisk børste</a:t>
            </a:r>
          </a:p>
          <a:p>
            <a:pPr marL="228600" indent="-228600" algn="l" rtl="0">
              <a:buClr>
                <a:schemeClr val="accent3"/>
              </a:buClr>
              <a:buFont typeface="+mj-lt"/>
              <a:buAutoNum type="arabicPeriod"/>
            </a:pPr>
            <a:endParaRPr lang="nb" sz="1100"/>
          </a:p>
        </p:txBody>
      </p:sp>
      <p:grpSp>
        <p:nvGrpSpPr>
          <p:cNvPr id="81" name="Group 80">
            <a:extLst>
              <a:ext uri="{FF2B5EF4-FFF2-40B4-BE49-F238E27FC236}">
                <a16:creationId xmlns:a16="http://schemas.microsoft.com/office/drawing/2014/main" id="{F3C853B5-D926-C903-30BB-7E0F64328756}"/>
              </a:ext>
            </a:extLst>
          </p:cNvPr>
          <p:cNvGrpSpPr/>
          <p:nvPr/>
        </p:nvGrpSpPr>
        <p:grpSpPr>
          <a:xfrm>
            <a:off x="4570213" y="3976807"/>
            <a:ext cx="2934857" cy="1796246"/>
            <a:chOff x="4570213" y="3976807"/>
            <a:chExt cx="2934857" cy="1796246"/>
          </a:xfrm>
        </p:grpSpPr>
        <p:grpSp>
          <p:nvGrpSpPr>
            <p:cNvPr id="65" name="Group 64">
              <a:extLst>
                <a:ext uri="{FF2B5EF4-FFF2-40B4-BE49-F238E27FC236}">
                  <a16:creationId xmlns:a16="http://schemas.microsoft.com/office/drawing/2014/main" id="{CE69F1FA-00EF-9F4E-2B27-5A39527D4DA0}"/>
                </a:ext>
              </a:extLst>
            </p:cNvPr>
            <p:cNvGrpSpPr/>
            <p:nvPr/>
          </p:nvGrpSpPr>
          <p:grpSpPr>
            <a:xfrm>
              <a:off x="5895992" y="3976807"/>
              <a:ext cx="1602523" cy="1667333"/>
              <a:chOff x="5895992" y="3976807"/>
              <a:chExt cx="1602523" cy="1667333"/>
            </a:xfrm>
          </p:grpSpPr>
          <p:pic>
            <p:nvPicPr>
              <p:cNvPr id="26" name="Immagine 52">
                <a:extLst>
                  <a:ext uri="{FF2B5EF4-FFF2-40B4-BE49-F238E27FC236}">
                    <a16:creationId xmlns:a16="http://schemas.microsoft.com/office/drawing/2014/main" id="{60F3A279-CDE8-225C-2D55-36AD4717FBB1}"/>
                  </a:ext>
                </a:extLst>
              </p:cNvPr>
              <p:cNvPicPr>
                <a:picLocks noChangeAspect="1"/>
              </p:cNvPicPr>
              <p:nvPr/>
            </p:nvPicPr>
            <p:blipFill>
              <a:blip r:embed="rId8"/>
              <a:stretch>
                <a:fillRect/>
              </a:stretch>
            </p:blipFill>
            <p:spPr>
              <a:xfrm>
                <a:off x="5895992" y="3976807"/>
                <a:ext cx="1602523" cy="1185510"/>
              </a:xfrm>
              <a:prstGeom prst="rect">
                <a:avLst/>
              </a:prstGeom>
            </p:spPr>
          </p:pic>
          <p:pic>
            <p:nvPicPr>
              <p:cNvPr id="42" name="Immagine 4">
                <a:extLst>
                  <a:ext uri="{FF2B5EF4-FFF2-40B4-BE49-F238E27FC236}">
                    <a16:creationId xmlns:a16="http://schemas.microsoft.com/office/drawing/2014/main" id="{DB8AB64D-4D5C-1424-5A76-3D498FE9102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791352" y="5331699"/>
                <a:ext cx="364141" cy="312441"/>
              </a:xfrm>
              <a:prstGeom prst="rect">
                <a:avLst/>
              </a:prstGeom>
            </p:spPr>
          </p:pic>
          <p:pic>
            <p:nvPicPr>
              <p:cNvPr id="63" name="Immagine 47">
                <a:extLst>
                  <a:ext uri="{FF2B5EF4-FFF2-40B4-BE49-F238E27FC236}">
                    <a16:creationId xmlns:a16="http://schemas.microsoft.com/office/drawing/2014/main" id="{D1FE3AA8-59E1-DCBE-EFCD-5413CB50632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954400" y="4518606"/>
                <a:ext cx="538353" cy="370842"/>
              </a:xfrm>
              <a:prstGeom prst="rect">
                <a:avLst/>
              </a:prstGeom>
            </p:spPr>
          </p:pic>
        </p:grpSp>
        <p:grpSp>
          <p:nvGrpSpPr>
            <p:cNvPr id="43" name="Gruppo 77">
              <a:extLst>
                <a:ext uri="{FF2B5EF4-FFF2-40B4-BE49-F238E27FC236}">
                  <a16:creationId xmlns:a16="http://schemas.microsoft.com/office/drawing/2014/main" id="{822DB75D-0614-5C31-32A8-32C102D9A6DA}"/>
                </a:ext>
              </a:extLst>
            </p:cNvPr>
            <p:cNvGrpSpPr/>
            <p:nvPr/>
          </p:nvGrpSpPr>
          <p:grpSpPr>
            <a:xfrm>
              <a:off x="4570213" y="4096686"/>
              <a:ext cx="2102449" cy="1676367"/>
              <a:chOff x="4548304" y="3177721"/>
              <a:chExt cx="795715" cy="634456"/>
            </a:xfrm>
          </p:grpSpPr>
          <p:pic>
            <p:nvPicPr>
              <p:cNvPr id="53" name="Immagine 44">
                <a:extLst>
                  <a:ext uri="{FF2B5EF4-FFF2-40B4-BE49-F238E27FC236}">
                    <a16:creationId xmlns:a16="http://schemas.microsoft.com/office/drawing/2014/main" id="{39F7CAC4-0278-8078-619A-312B1841DF1D}"/>
                  </a:ext>
                </a:extLst>
              </p:cNvPr>
              <p:cNvPicPr>
                <a:picLocks noChangeAspect="1"/>
              </p:cNvPicPr>
              <p:nvPr/>
            </p:nvPicPr>
            <p:blipFill>
              <a:blip r:embed="rId5"/>
              <a:stretch>
                <a:fillRect/>
              </a:stretch>
            </p:blipFill>
            <p:spPr>
              <a:xfrm rot="17046960" flipH="1" flipV="1">
                <a:off x="4782016" y="3158489"/>
                <a:ext cx="250021" cy="288486"/>
              </a:xfrm>
              <a:prstGeom prst="rect">
                <a:avLst/>
              </a:prstGeom>
            </p:spPr>
          </p:pic>
          <p:pic>
            <p:nvPicPr>
              <p:cNvPr id="61" name="Immagine 50">
                <a:extLst>
                  <a:ext uri="{FF2B5EF4-FFF2-40B4-BE49-F238E27FC236}">
                    <a16:creationId xmlns:a16="http://schemas.microsoft.com/office/drawing/2014/main" id="{A164BEBA-20FA-8449-3F19-347CFE860A06}"/>
                  </a:ext>
                </a:extLst>
              </p:cNvPr>
              <p:cNvPicPr>
                <a:picLocks noChangeAspect="1"/>
              </p:cNvPicPr>
              <p:nvPr/>
            </p:nvPicPr>
            <p:blipFill>
              <a:blip r:embed="rId11"/>
              <a:stretch>
                <a:fillRect/>
              </a:stretch>
            </p:blipFill>
            <p:spPr>
              <a:xfrm rot="2700000">
                <a:off x="4612223" y="3384894"/>
                <a:ext cx="77236" cy="205074"/>
              </a:xfrm>
              <a:prstGeom prst="rect">
                <a:avLst/>
              </a:prstGeom>
            </p:spPr>
          </p:pic>
          <p:pic>
            <p:nvPicPr>
              <p:cNvPr id="62" name="Immagine 48">
                <a:extLst>
                  <a:ext uri="{FF2B5EF4-FFF2-40B4-BE49-F238E27FC236}">
                    <a16:creationId xmlns:a16="http://schemas.microsoft.com/office/drawing/2014/main" id="{F6577694-77B2-2EB9-CAA1-7EDB8DC2053E}"/>
                  </a:ext>
                </a:extLst>
              </p:cNvPr>
              <p:cNvPicPr>
                <a:picLocks noChangeAspect="1"/>
              </p:cNvPicPr>
              <p:nvPr/>
            </p:nvPicPr>
            <p:blipFill>
              <a:blip r:embed="rId12"/>
              <a:stretch>
                <a:fillRect/>
              </a:stretch>
            </p:blipFill>
            <p:spPr>
              <a:xfrm>
                <a:off x="4908942" y="3423954"/>
                <a:ext cx="435077" cy="388223"/>
              </a:xfrm>
              <a:prstGeom prst="rect">
                <a:avLst/>
              </a:prstGeom>
            </p:spPr>
          </p:pic>
        </p:grpSp>
        <p:pic>
          <p:nvPicPr>
            <p:cNvPr id="38" name="Immagine 81">
              <a:extLst>
                <a:ext uri="{FF2B5EF4-FFF2-40B4-BE49-F238E27FC236}">
                  <a16:creationId xmlns:a16="http://schemas.microsoft.com/office/drawing/2014/main" id="{764EDBD7-6399-45E2-B9B1-7444C09CD41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847771" y="5494390"/>
              <a:ext cx="668781" cy="233597"/>
            </a:xfrm>
            <a:prstGeom prst="rect">
              <a:avLst/>
            </a:prstGeom>
          </p:spPr>
        </p:pic>
        <p:pic>
          <p:nvPicPr>
            <p:cNvPr id="34" name="Immagine 47">
              <a:extLst>
                <a:ext uri="{FF2B5EF4-FFF2-40B4-BE49-F238E27FC236}">
                  <a16:creationId xmlns:a16="http://schemas.microsoft.com/office/drawing/2014/main" id="{3543FBE3-562A-4556-B7CA-4EB42BA632F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973855" y="4541263"/>
              <a:ext cx="531215" cy="365925"/>
            </a:xfrm>
            <a:prstGeom prst="rect">
              <a:avLst/>
            </a:prstGeom>
          </p:spPr>
        </p:pic>
      </p:grpSp>
      <p:sp>
        <p:nvSpPr>
          <p:cNvPr id="2" name="Content Placeholder 1">
            <a:extLst>
              <a:ext uri="{FF2B5EF4-FFF2-40B4-BE49-F238E27FC236}">
                <a16:creationId xmlns:a16="http://schemas.microsoft.com/office/drawing/2014/main" id="{5EE359BA-A2B1-DB23-14E9-A9115351AB61}"/>
              </a:ext>
            </a:extLst>
          </p:cNvPr>
          <p:cNvSpPr>
            <a:spLocks noGrp="1"/>
          </p:cNvSpPr>
          <p:nvPr>
            <p:ph sz="quarter" idx="18"/>
          </p:nvPr>
        </p:nvSpPr>
        <p:spPr>
          <a:xfrm>
            <a:off x="479425" y="1419099"/>
            <a:ext cx="3559175" cy="4610837"/>
          </a:xfrm>
        </p:spPr>
        <p:txBody>
          <a:bodyPr tIns="822960"/>
          <a:lstStyle/>
          <a:p>
            <a:pPr marL="228600" indent="-228600" algn="l" rtl="0">
              <a:buClr>
                <a:schemeClr val="accent3"/>
              </a:buClr>
              <a:buFont typeface="+mj-lt"/>
              <a:buAutoNum type="arabicPeriod"/>
            </a:pPr>
            <a:r>
              <a:rPr lang="nb" sz="1100" b="0" i="0" u="none" baseline="0"/>
              <a:t>Fleksibel ledende slange 3 m + hylser</a:t>
            </a:r>
          </a:p>
          <a:p>
            <a:pPr marL="228600" indent="-228600" algn="l" rtl="0">
              <a:buClr>
                <a:schemeClr val="accent3"/>
              </a:buClr>
              <a:buFont typeface="+mj-lt"/>
              <a:buAutoNum type="arabicPeriod"/>
            </a:pPr>
            <a:r>
              <a:rPr lang="nb" sz="1100" b="0" i="0" u="none" baseline="0"/>
              <a:t>AISI304 bøyd kobling</a:t>
            </a:r>
          </a:p>
          <a:p>
            <a:pPr marL="228600" indent="-228600" algn="l" rtl="0">
              <a:buClr>
                <a:schemeClr val="accent3"/>
              </a:buClr>
              <a:buFont typeface="+mj-lt"/>
              <a:buAutoNum type="arabicPeriod"/>
            </a:pPr>
            <a:r>
              <a:rPr lang="nb" sz="1100" b="0" i="0" u="none" baseline="0"/>
              <a:t>Ledende kon</a:t>
            </a:r>
          </a:p>
          <a:p>
            <a:endParaRPr lang="nb" sz="1100"/>
          </a:p>
        </p:txBody>
      </p:sp>
      <p:grpSp>
        <p:nvGrpSpPr>
          <p:cNvPr id="14" name="Gruppo 86">
            <a:extLst>
              <a:ext uri="{FF2B5EF4-FFF2-40B4-BE49-F238E27FC236}">
                <a16:creationId xmlns:a16="http://schemas.microsoft.com/office/drawing/2014/main" id="{C9A8D039-C1D7-0250-FAAA-7C8953B29255}"/>
              </a:ext>
            </a:extLst>
          </p:cNvPr>
          <p:cNvGrpSpPr/>
          <p:nvPr/>
        </p:nvGrpSpPr>
        <p:grpSpPr>
          <a:xfrm>
            <a:off x="983428" y="4011812"/>
            <a:ext cx="2245249" cy="1716175"/>
            <a:chOff x="4515126" y="4549966"/>
            <a:chExt cx="799196" cy="610872"/>
          </a:xfrm>
        </p:grpSpPr>
        <p:pic>
          <p:nvPicPr>
            <p:cNvPr id="15" name="Immagine 83">
              <a:extLst>
                <a:ext uri="{FF2B5EF4-FFF2-40B4-BE49-F238E27FC236}">
                  <a16:creationId xmlns:a16="http://schemas.microsoft.com/office/drawing/2014/main" id="{1E86613E-9759-625B-2143-94E94B367717}"/>
                </a:ext>
              </a:extLst>
            </p:cNvPr>
            <p:cNvPicPr>
              <a:picLocks noChangeAspect="1"/>
            </p:cNvPicPr>
            <p:nvPr/>
          </p:nvPicPr>
          <p:blipFill>
            <a:blip r:embed="rId5"/>
            <a:stretch>
              <a:fillRect/>
            </a:stretch>
          </p:blipFill>
          <p:spPr>
            <a:xfrm rot="17046960" flipH="1" flipV="1">
              <a:off x="4748838" y="4530734"/>
              <a:ext cx="250021" cy="288486"/>
            </a:xfrm>
            <a:prstGeom prst="rect">
              <a:avLst/>
            </a:prstGeom>
          </p:spPr>
        </p:pic>
        <p:pic>
          <p:nvPicPr>
            <p:cNvPr id="17" name="Immagine 84">
              <a:extLst>
                <a:ext uri="{FF2B5EF4-FFF2-40B4-BE49-F238E27FC236}">
                  <a16:creationId xmlns:a16="http://schemas.microsoft.com/office/drawing/2014/main" id="{03651DE7-2176-B8F2-49DE-7798E696C59B}"/>
                </a:ext>
              </a:extLst>
            </p:cNvPr>
            <p:cNvPicPr>
              <a:picLocks noChangeAspect="1"/>
            </p:cNvPicPr>
            <p:nvPr/>
          </p:nvPicPr>
          <p:blipFill>
            <a:blip r:embed="rId11"/>
            <a:stretch>
              <a:fillRect/>
            </a:stretch>
          </p:blipFill>
          <p:spPr>
            <a:xfrm rot="2700000">
              <a:off x="4579045" y="4757139"/>
              <a:ext cx="77236" cy="205074"/>
            </a:xfrm>
            <a:prstGeom prst="rect">
              <a:avLst/>
            </a:prstGeom>
          </p:spPr>
        </p:pic>
        <p:pic>
          <p:nvPicPr>
            <p:cNvPr id="24" name="Immagine 85">
              <a:extLst>
                <a:ext uri="{FF2B5EF4-FFF2-40B4-BE49-F238E27FC236}">
                  <a16:creationId xmlns:a16="http://schemas.microsoft.com/office/drawing/2014/main" id="{9199EC19-9CFC-7A72-5381-BBC16634726F}"/>
                </a:ext>
              </a:extLst>
            </p:cNvPr>
            <p:cNvPicPr>
              <a:picLocks noChangeAspect="1"/>
            </p:cNvPicPr>
            <p:nvPr/>
          </p:nvPicPr>
          <p:blipFill>
            <a:blip r:embed="rId12"/>
            <a:stretch>
              <a:fillRect/>
            </a:stretch>
          </p:blipFill>
          <p:spPr>
            <a:xfrm>
              <a:off x="4879244" y="4772614"/>
              <a:ext cx="435078" cy="388224"/>
            </a:xfrm>
            <a:prstGeom prst="rect">
              <a:avLst/>
            </a:prstGeom>
          </p:spPr>
        </p:pic>
      </p:grpSp>
      <p:sp>
        <p:nvSpPr>
          <p:cNvPr id="5" name="Footer Placeholder 4">
            <a:extLst>
              <a:ext uri="{FF2B5EF4-FFF2-40B4-BE49-F238E27FC236}">
                <a16:creationId xmlns:a16="http://schemas.microsoft.com/office/drawing/2014/main" id="{11CCDAAA-1C54-64F5-16B1-DC8F6F894DFC}"/>
              </a:ext>
            </a:extLst>
          </p:cNvPr>
          <p:cNvSpPr>
            <a:spLocks noGrp="1"/>
          </p:cNvSpPr>
          <p:nvPr>
            <p:ph type="ftr" sz="quarter" idx="24"/>
          </p:nvPr>
        </p:nvSpPr>
        <p:spPr/>
        <p:txBody>
          <a:bodyPr/>
          <a:lstStyle/>
          <a:p>
            <a:pPr algn="l"/>
            <a:r>
              <a:rPr lang="vi-VN"/>
              <a:t>KONFIDENSIELT</a:t>
            </a:r>
            <a:endParaRPr lang="en-US" dirty="0"/>
          </a:p>
        </p:txBody>
      </p:sp>
      <p:sp>
        <p:nvSpPr>
          <p:cNvPr id="6" name="Slide Number Placeholder 5">
            <a:extLst>
              <a:ext uri="{FF2B5EF4-FFF2-40B4-BE49-F238E27FC236}">
                <a16:creationId xmlns:a16="http://schemas.microsoft.com/office/drawing/2014/main" id="{9D076432-F51C-ED6B-1317-3ED457323FA9}"/>
              </a:ext>
            </a:extLst>
          </p:cNvPr>
          <p:cNvSpPr>
            <a:spLocks noGrp="1"/>
          </p:cNvSpPr>
          <p:nvPr>
            <p:ph type="sldNum" sz="quarter" idx="25"/>
          </p:nvPr>
        </p:nvSpPr>
        <p:spPr/>
        <p:txBody>
          <a:bodyPr/>
          <a:lstStyle/>
          <a:p>
            <a:fld id="{6C385236-B7BA-4938-9EA6-6DEC8CA653D7}" type="slidenum">
              <a:rPr lang="en-US" smtClean="0"/>
              <a:pPr/>
              <a:t>21</a:t>
            </a:fld>
            <a:endParaRPr lang="en-US"/>
          </a:p>
        </p:txBody>
      </p:sp>
      <p:sp>
        <p:nvSpPr>
          <p:cNvPr id="7" name="Text Placeholder 6">
            <a:extLst>
              <a:ext uri="{FF2B5EF4-FFF2-40B4-BE49-F238E27FC236}">
                <a16:creationId xmlns:a16="http://schemas.microsoft.com/office/drawing/2014/main" id="{7B1E51AC-15DF-E3AB-71F5-D7EEA07561B6}"/>
              </a:ext>
            </a:extLst>
          </p:cNvPr>
          <p:cNvSpPr>
            <a:spLocks noGrp="1"/>
          </p:cNvSpPr>
          <p:nvPr>
            <p:ph type="body" sz="quarter" idx="14"/>
          </p:nvPr>
        </p:nvSpPr>
        <p:spPr>
          <a:xfrm>
            <a:off x="475521" y="873877"/>
            <a:ext cx="7396162" cy="376456"/>
          </a:xfrm>
        </p:spPr>
        <p:txBody>
          <a:bodyPr/>
          <a:lstStyle/>
          <a:p>
            <a:pPr algn="l" rtl="0"/>
            <a:r>
              <a:rPr lang="nb" b="0" i="0" u="none" baseline="0"/>
              <a:t>ACD Ø40 mm tilbehørssett </a:t>
            </a:r>
          </a:p>
          <a:p>
            <a:endParaRPr lang="nb"/>
          </a:p>
        </p:txBody>
      </p:sp>
      <p:sp>
        <p:nvSpPr>
          <p:cNvPr id="8" name="Title 7">
            <a:extLst>
              <a:ext uri="{FF2B5EF4-FFF2-40B4-BE49-F238E27FC236}">
                <a16:creationId xmlns:a16="http://schemas.microsoft.com/office/drawing/2014/main" id="{57D0447B-A426-19CC-405E-1E03F318DF96}"/>
              </a:ext>
            </a:extLst>
          </p:cNvPr>
          <p:cNvSpPr>
            <a:spLocks noGrp="1"/>
          </p:cNvSpPr>
          <p:nvPr>
            <p:ph type="title"/>
          </p:nvPr>
        </p:nvSpPr>
        <p:spPr>
          <a:xfrm>
            <a:off x="479425" y="494490"/>
            <a:ext cx="7396162" cy="388013"/>
          </a:xfrm>
        </p:spPr>
        <p:txBody>
          <a:bodyPr/>
          <a:lstStyle/>
          <a:p>
            <a:r>
              <a:rPr lang="nb" b="1" i="0" u="none" baseline="0"/>
              <a:t>Mini-industristøvsuger ACD og CIID2 </a:t>
            </a:r>
            <a:endParaRPr lang="en-US"/>
          </a:p>
        </p:txBody>
      </p:sp>
      <p:pic>
        <p:nvPicPr>
          <p:cNvPr id="9" name="Immagine 18">
            <a:extLst>
              <a:ext uri="{FF2B5EF4-FFF2-40B4-BE49-F238E27FC236}">
                <a16:creationId xmlns:a16="http://schemas.microsoft.com/office/drawing/2014/main" id="{7452AD07-4F7F-D495-CC66-181647E953B1}"/>
              </a:ext>
            </a:extLst>
          </p:cNvPr>
          <p:cNvPicPr>
            <a:picLocks/>
          </p:cNvPicPr>
          <p:nvPr/>
        </p:nvPicPr>
        <p:blipFill rotWithShape="1">
          <a:blip r:embed="rId15" cstate="email">
            <a:extLst>
              <a:ext uri="{28A0092B-C50C-407E-A947-70E740481C1C}">
                <a14:useLocalDpi xmlns:a14="http://schemas.microsoft.com/office/drawing/2010/main"/>
              </a:ext>
            </a:extLst>
          </a:blip>
          <a:srcRect l="18626" t="9753" r="-3150" b="-9753"/>
          <a:stretch/>
        </p:blipFill>
        <p:spPr>
          <a:xfrm>
            <a:off x="10973863" y="480063"/>
            <a:ext cx="740664" cy="740664"/>
          </a:xfrm>
          <a:prstGeom prst="flowChartConnector">
            <a:avLst/>
          </a:prstGeom>
          <a:solidFill>
            <a:schemeClr val="accent3"/>
          </a:solidFill>
        </p:spPr>
      </p:pic>
      <p:sp>
        <p:nvSpPr>
          <p:cNvPr id="10" name="CasellaDiTesto 19">
            <a:extLst>
              <a:ext uri="{FF2B5EF4-FFF2-40B4-BE49-F238E27FC236}">
                <a16:creationId xmlns:a16="http://schemas.microsoft.com/office/drawing/2014/main" id="{9BD15A58-9A85-FD10-0955-29857EF715F5}"/>
              </a:ext>
            </a:extLst>
          </p:cNvPr>
          <p:cNvSpPr txBox="1"/>
          <p:nvPr/>
        </p:nvSpPr>
        <p:spPr>
          <a:xfrm>
            <a:off x="9591964" y="634952"/>
            <a:ext cx="1406189" cy="430887"/>
          </a:xfrm>
          <a:prstGeom prst="rect">
            <a:avLst/>
          </a:prstGeom>
          <a:noFill/>
        </p:spPr>
        <p:txBody>
          <a:bodyPr wrap="square" lIns="0" tIns="0" rIns="0" bIns="0" rtlCol="0">
            <a:spAutoFit/>
          </a:bodyPr>
          <a:lstStyle/>
          <a:p>
            <a:pPr algn="ctr" rtl="0"/>
            <a:r>
              <a:rPr lang="nb" sz="1400" b="0" i="0" u="none" baseline="0"/>
              <a:t>ACD </a:t>
            </a:r>
            <a:br>
              <a:rPr lang="nb" sz="1400" b="0" i="0" u="none" baseline="0"/>
            </a:br>
            <a:r>
              <a:rPr lang="nb" sz="1400" b="0" i="0" u="none" baseline="0"/>
              <a:t>hylsekobling</a:t>
            </a:r>
            <a:endParaRPr lang="nb" sz="1400" dirty="0"/>
          </a:p>
        </p:txBody>
      </p:sp>
      <p:sp>
        <p:nvSpPr>
          <p:cNvPr id="13" name="Text Placeholder 2">
            <a:extLst>
              <a:ext uri="{FF2B5EF4-FFF2-40B4-BE49-F238E27FC236}">
                <a16:creationId xmlns:a16="http://schemas.microsoft.com/office/drawing/2014/main" id="{1722B504-F368-36FA-D763-1AA9ED80E3B5}"/>
              </a:ext>
            </a:extLst>
          </p:cNvPr>
          <p:cNvSpPr txBox="1">
            <a:spLocks/>
          </p:cNvSpPr>
          <p:nvPr/>
        </p:nvSpPr>
        <p:spPr>
          <a:xfrm>
            <a:off x="479425" y="1419099"/>
            <a:ext cx="3559174" cy="818896"/>
          </a:xfrm>
          <a:prstGeom prst="rect">
            <a:avLst/>
          </a:prstGeom>
        </p:spPr>
        <p:txBody>
          <a:bodyPr lIns="216000" tIns="182880" rIns="144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r>
              <a:rPr lang="nb" sz="1200" b="0" i="0" u="none" baseline="0">
                <a:solidFill>
                  <a:schemeClr val="accent3"/>
                </a:solidFill>
                <a:latin typeface="+mj-lt"/>
              </a:rPr>
              <a:t>Grunnleggende ANTIST. Sett ACD Ø40</a:t>
            </a:r>
          </a:p>
          <a:p>
            <a:pPr marL="0" indent="0" algn="l" rtl="0">
              <a:buNone/>
            </a:pPr>
            <a:r>
              <a:rPr lang="nb" sz="1200" b="0" i="1" u="none" baseline="0">
                <a:solidFill>
                  <a:srgbClr val="8997A4"/>
                </a:solidFill>
              </a:rPr>
              <a:t>4072400825</a:t>
            </a:r>
            <a:endParaRPr lang="nb" sz="1800">
              <a:solidFill>
                <a:schemeClr val="accent3"/>
              </a:solidFill>
            </a:endParaRPr>
          </a:p>
        </p:txBody>
      </p:sp>
      <p:sp>
        <p:nvSpPr>
          <p:cNvPr id="12" name="Text Placeholder 2">
            <a:extLst>
              <a:ext uri="{FF2B5EF4-FFF2-40B4-BE49-F238E27FC236}">
                <a16:creationId xmlns:a16="http://schemas.microsoft.com/office/drawing/2014/main" id="{97D06586-2F19-4BCD-848E-D0C6E57B1CA1}"/>
              </a:ext>
            </a:extLst>
          </p:cNvPr>
          <p:cNvSpPr txBox="1">
            <a:spLocks/>
          </p:cNvSpPr>
          <p:nvPr/>
        </p:nvSpPr>
        <p:spPr>
          <a:xfrm>
            <a:off x="4316412" y="1419099"/>
            <a:ext cx="3559174" cy="818896"/>
          </a:xfrm>
          <a:prstGeom prst="rect">
            <a:avLst/>
          </a:prstGeom>
        </p:spPr>
        <p:txBody>
          <a:bodyPr lIns="216000" tIns="182880" rIns="144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r>
              <a:rPr lang="nb" sz="1200" b="0" i="0" u="none" baseline="0">
                <a:solidFill>
                  <a:schemeClr val="accent3"/>
                </a:solidFill>
                <a:latin typeface="+mj-lt"/>
              </a:rPr>
              <a:t>Generelt sett ACD Ø40</a:t>
            </a:r>
          </a:p>
          <a:p>
            <a:pPr marL="0" indent="0" algn="l" rtl="0">
              <a:buNone/>
            </a:pPr>
            <a:r>
              <a:rPr lang="nb" sz="1200" b="0" i="1" u="none" baseline="0">
                <a:solidFill>
                  <a:srgbClr val="8997A4"/>
                </a:solidFill>
              </a:rPr>
              <a:t>4072400774</a:t>
            </a:r>
          </a:p>
        </p:txBody>
      </p:sp>
      <p:sp>
        <p:nvSpPr>
          <p:cNvPr id="16" name="Text Placeholder 2">
            <a:extLst>
              <a:ext uri="{FF2B5EF4-FFF2-40B4-BE49-F238E27FC236}">
                <a16:creationId xmlns:a16="http://schemas.microsoft.com/office/drawing/2014/main" id="{7E692925-C878-42B4-88AC-D43DDBF6FBFE}"/>
              </a:ext>
            </a:extLst>
          </p:cNvPr>
          <p:cNvSpPr txBox="1">
            <a:spLocks/>
          </p:cNvSpPr>
          <p:nvPr/>
        </p:nvSpPr>
        <p:spPr>
          <a:xfrm>
            <a:off x="8153400" y="1419099"/>
            <a:ext cx="3559174" cy="818896"/>
          </a:xfrm>
          <a:prstGeom prst="rect">
            <a:avLst/>
          </a:prstGeom>
        </p:spPr>
        <p:txBody>
          <a:bodyPr lIns="216000" tIns="182880" rIns="144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r>
              <a:rPr lang="nb" sz="1200" b="0" i="0" u="none" baseline="0">
                <a:solidFill>
                  <a:schemeClr val="accent3"/>
                </a:solidFill>
                <a:latin typeface="+mj-lt"/>
              </a:rPr>
              <a:t>Maskineri FDA ACD sett Ø40</a:t>
            </a:r>
          </a:p>
          <a:p>
            <a:pPr marL="0" indent="0" algn="l" rtl="0">
              <a:buNone/>
            </a:pPr>
            <a:r>
              <a:rPr lang="nb" sz="1200" b="0" i="1" u="none" baseline="0">
                <a:solidFill>
                  <a:srgbClr val="8997A4"/>
                </a:solidFill>
              </a:rPr>
              <a:t>4072400826</a:t>
            </a:r>
          </a:p>
        </p:txBody>
      </p:sp>
      <p:sp>
        <p:nvSpPr>
          <p:cNvPr id="21" name="Ovale 1">
            <a:extLst>
              <a:ext uri="{FF2B5EF4-FFF2-40B4-BE49-F238E27FC236}">
                <a16:creationId xmlns:a16="http://schemas.microsoft.com/office/drawing/2014/main" id="{B8EF3322-FD4B-47C2-A6AC-ED9CDEA467AC}"/>
              </a:ext>
            </a:extLst>
          </p:cNvPr>
          <p:cNvSpPr/>
          <p:nvPr/>
        </p:nvSpPr>
        <p:spPr>
          <a:xfrm>
            <a:off x="1712587" y="5183000"/>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22" name="Ovale 11">
            <a:extLst>
              <a:ext uri="{FF2B5EF4-FFF2-40B4-BE49-F238E27FC236}">
                <a16:creationId xmlns:a16="http://schemas.microsoft.com/office/drawing/2014/main" id="{1E13920F-EEC4-46C0-AF1D-19487895A306}"/>
              </a:ext>
            </a:extLst>
          </p:cNvPr>
          <p:cNvSpPr/>
          <p:nvPr/>
        </p:nvSpPr>
        <p:spPr>
          <a:xfrm>
            <a:off x="1532728" y="411798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23" name="Ovale 17">
            <a:extLst>
              <a:ext uri="{FF2B5EF4-FFF2-40B4-BE49-F238E27FC236}">
                <a16:creationId xmlns:a16="http://schemas.microsoft.com/office/drawing/2014/main" id="{C2FF7A9E-9654-421C-946B-636637851861}"/>
              </a:ext>
            </a:extLst>
          </p:cNvPr>
          <p:cNvSpPr/>
          <p:nvPr/>
        </p:nvSpPr>
        <p:spPr>
          <a:xfrm>
            <a:off x="1106930" y="4488103"/>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27" name="Ovale 25">
            <a:extLst>
              <a:ext uri="{FF2B5EF4-FFF2-40B4-BE49-F238E27FC236}">
                <a16:creationId xmlns:a16="http://schemas.microsoft.com/office/drawing/2014/main" id="{161AD885-FC5E-4C3A-89D1-885CFC672CB6}"/>
              </a:ext>
            </a:extLst>
          </p:cNvPr>
          <p:cNvSpPr/>
          <p:nvPr/>
        </p:nvSpPr>
        <p:spPr>
          <a:xfrm>
            <a:off x="5492671" y="4715320"/>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28" name="Ovale 26">
            <a:extLst>
              <a:ext uri="{FF2B5EF4-FFF2-40B4-BE49-F238E27FC236}">
                <a16:creationId xmlns:a16="http://schemas.microsoft.com/office/drawing/2014/main" id="{EEE40A9D-6D63-4463-9412-345697BA7B42}"/>
              </a:ext>
            </a:extLst>
          </p:cNvPr>
          <p:cNvSpPr/>
          <p:nvPr/>
        </p:nvSpPr>
        <p:spPr>
          <a:xfrm>
            <a:off x="5129692" y="4085432"/>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29" name="Ovale 27">
            <a:extLst>
              <a:ext uri="{FF2B5EF4-FFF2-40B4-BE49-F238E27FC236}">
                <a16:creationId xmlns:a16="http://schemas.microsoft.com/office/drawing/2014/main" id="{E04BA648-7DD4-409A-AEA8-1894C8F91DED}"/>
              </a:ext>
            </a:extLst>
          </p:cNvPr>
          <p:cNvSpPr/>
          <p:nvPr/>
        </p:nvSpPr>
        <p:spPr>
          <a:xfrm>
            <a:off x="4673184" y="4441211"/>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30" name="Ovale 28">
            <a:extLst>
              <a:ext uri="{FF2B5EF4-FFF2-40B4-BE49-F238E27FC236}">
                <a16:creationId xmlns:a16="http://schemas.microsoft.com/office/drawing/2014/main" id="{52B3E32A-7E77-47E7-8E40-1DAA9100562A}"/>
              </a:ext>
            </a:extLst>
          </p:cNvPr>
          <p:cNvSpPr/>
          <p:nvPr/>
        </p:nvSpPr>
        <p:spPr>
          <a:xfrm>
            <a:off x="5084941" y="5291391"/>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
        <p:nvSpPr>
          <p:cNvPr id="31" name="Ovale 29">
            <a:extLst>
              <a:ext uri="{FF2B5EF4-FFF2-40B4-BE49-F238E27FC236}">
                <a16:creationId xmlns:a16="http://schemas.microsoft.com/office/drawing/2014/main" id="{AACFDD2D-EF8B-4FCD-BDDD-72A2ACFDFEC1}"/>
              </a:ext>
            </a:extLst>
          </p:cNvPr>
          <p:cNvSpPr/>
          <p:nvPr/>
        </p:nvSpPr>
        <p:spPr>
          <a:xfrm>
            <a:off x="7239462" y="4354726"/>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32" name="Ovale 30">
            <a:extLst>
              <a:ext uri="{FF2B5EF4-FFF2-40B4-BE49-F238E27FC236}">
                <a16:creationId xmlns:a16="http://schemas.microsoft.com/office/drawing/2014/main" id="{66B555F8-770C-4A91-ABF3-63D3A4FAC300}"/>
              </a:ext>
            </a:extLst>
          </p:cNvPr>
          <p:cNvSpPr/>
          <p:nvPr/>
        </p:nvSpPr>
        <p:spPr>
          <a:xfrm>
            <a:off x="6124458" y="4190134"/>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6</a:t>
            </a:r>
          </a:p>
        </p:txBody>
      </p:sp>
      <p:sp>
        <p:nvSpPr>
          <p:cNvPr id="33" name="Ovale 31">
            <a:extLst>
              <a:ext uri="{FF2B5EF4-FFF2-40B4-BE49-F238E27FC236}">
                <a16:creationId xmlns:a16="http://schemas.microsoft.com/office/drawing/2014/main" id="{084DE006-2EBD-47F6-A23F-DCF13A5866D6}"/>
              </a:ext>
            </a:extLst>
          </p:cNvPr>
          <p:cNvSpPr/>
          <p:nvPr/>
        </p:nvSpPr>
        <p:spPr>
          <a:xfrm>
            <a:off x="7284284" y="5268461"/>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7</a:t>
            </a:r>
          </a:p>
        </p:txBody>
      </p:sp>
      <p:sp>
        <p:nvSpPr>
          <p:cNvPr id="44" name="Ovale 32">
            <a:extLst>
              <a:ext uri="{FF2B5EF4-FFF2-40B4-BE49-F238E27FC236}">
                <a16:creationId xmlns:a16="http://schemas.microsoft.com/office/drawing/2014/main" id="{2CD2254B-591B-4CC4-8A33-675151919B85}"/>
              </a:ext>
            </a:extLst>
          </p:cNvPr>
          <p:cNvSpPr/>
          <p:nvPr/>
        </p:nvSpPr>
        <p:spPr>
          <a:xfrm>
            <a:off x="10848942" y="4425328"/>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1</a:t>
            </a:r>
          </a:p>
        </p:txBody>
      </p:sp>
      <p:sp>
        <p:nvSpPr>
          <p:cNvPr id="45" name="Ovale 33">
            <a:extLst>
              <a:ext uri="{FF2B5EF4-FFF2-40B4-BE49-F238E27FC236}">
                <a16:creationId xmlns:a16="http://schemas.microsoft.com/office/drawing/2014/main" id="{03FCF048-014B-42DD-A720-32386328B415}"/>
              </a:ext>
            </a:extLst>
          </p:cNvPr>
          <p:cNvSpPr/>
          <p:nvPr/>
        </p:nvSpPr>
        <p:spPr>
          <a:xfrm>
            <a:off x="9258502" y="4507624"/>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2</a:t>
            </a:r>
          </a:p>
        </p:txBody>
      </p:sp>
      <p:sp>
        <p:nvSpPr>
          <p:cNvPr id="46" name="Ovale 34">
            <a:extLst>
              <a:ext uri="{FF2B5EF4-FFF2-40B4-BE49-F238E27FC236}">
                <a16:creationId xmlns:a16="http://schemas.microsoft.com/office/drawing/2014/main" id="{242B0A38-FEEF-473F-9BD1-3B61D483C734}"/>
              </a:ext>
            </a:extLst>
          </p:cNvPr>
          <p:cNvSpPr/>
          <p:nvPr/>
        </p:nvSpPr>
        <p:spPr>
          <a:xfrm>
            <a:off x="8744809" y="4956549"/>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3</a:t>
            </a:r>
          </a:p>
        </p:txBody>
      </p:sp>
      <p:sp>
        <p:nvSpPr>
          <p:cNvPr id="47" name="Ovale 36">
            <a:extLst>
              <a:ext uri="{FF2B5EF4-FFF2-40B4-BE49-F238E27FC236}">
                <a16:creationId xmlns:a16="http://schemas.microsoft.com/office/drawing/2014/main" id="{C56F51C8-E02E-426C-BAA2-47E3E8F0D747}"/>
              </a:ext>
            </a:extLst>
          </p:cNvPr>
          <p:cNvSpPr/>
          <p:nvPr/>
        </p:nvSpPr>
        <p:spPr>
          <a:xfrm>
            <a:off x="8716110" y="4273468"/>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6</a:t>
            </a:r>
          </a:p>
        </p:txBody>
      </p:sp>
      <p:sp>
        <p:nvSpPr>
          <p:cNvPr id="48" name="Ovale 37">
            <a:extLst>
              <a:ext uri="{FF2B5EF4-FFF2-40B4-BE49-F238E27FC236}">
                <a16:creationId xmlns:a16="http://schemas.microsoft.com/office/drawing/2014/main" id="{1A07859B-6D64-40AF-8AEC-3BB597163CF1}"/>
              </a:ext>
            </a:extLst>
          </p:cNvPr>
          <p:cNvSpPr/>
          <p:nvPr/>
        </p:nvSpPr>
        <p:spPr>
          <a:xfrm>
            <a:off x="9046207" y="3970625"/>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5</a:t>
            </a:r>
          </a:p>
        </p:txBody>
      </p:sp>
      <p:sp>
        <p:nvSpPr>
          <p:cNvPr id="49" name="Ovale 38">
            <a:extLst>
              <a:ext uri="{FF2B5EF4-FFF2-40B4-BE49-F238E27FC236}">
                <a16:creationId xmlns:a16="http://schemas.microsoft.com/office/drawing/2014/main" id="{206235BE-E1F6-42E3-B00F-7AFB9B5C07AF}"/>
              </a:ext>
            </a:extLst>
          </p:cNvPr>
          <p:cNvSpPr/>
          <p:nvPr/>
        </p:nvSpPr>
        <p:spPr>
          <a:xfrm>
            <a:off x="9483903" y="5195027"/>
            <a:ext cx="164592" cy="164592"/>
          </a:xfrm>
          <a:prstGeom prst="ellipse">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50" dirty="0">
                <a:solidFill>
                  <a:schemeClr val="bg1"/>
                </a:solidFill>
                <a:latin typeface="+mj-lt"/>
              </a:rPr>
              <a:t>4</a:t>
            </a:r>
          </a:p>
        </p:txBody>
      </p:sp>
    </p:spTree>
    <p:extLst>
      <p:ext uri="{BB962C8B-B14F-4D97-AF65-F5344CB8AC3E}">
        <p14:creationId xmlns:p14="http://schemas.microsoft.com/office/powerpoint/2010/main" val="268040698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C34A75-59CD-F0B5-84A1-75A12DA40791}"/>
              </a:ext>
            </a:extLst>
          </p:cNvPr>
          <p:cNvSpPr/>
          <p:nvPr/>
        </p:nvSpPr>
        <p:spPr>
          <a:xfrm>
            <a:off x="0" y="0"/>
            <a:ext cx="12192000"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8" name="Segnaposto contenuto 1">
            <a:extLst>
              <a:ext uri="{FF2B5EF4-FFF2-40B4-BE49-F238E27FC236}">
                <a16:creationId xmlns:a16="http://schemas.microsoft.com/office/drawing/2014/main" id="{F1892563-4BA4-E10F-071A-E5C29624395B}"/>
              </a:ext>
            </a:extLst>
          </p:cNvPr>
          <p:cNvSpPr txBox="1">
            <a:spLocks/>
          </p:cNvSpPr>
          <p:nvPr/>
        </p:nvSpPr>
        <p:spPr>
          <a:xfrm>
            <a:off x="8160895" y="1119942"/>
            <a:ext cx="3539143" cy="4909994"/>
          </a:xfrm>
          <a:prstGeom prst="rect">
            <a:avLst/>
          </a:prstGeom>
          <a:solidFill>
            <a:schemeClr val="bg1"/>
          </a:solidFill>
          <a:effectLst>
            <a:outerShdw blurRad="139700" sx="102000" sy="102000" algn="ctr" rotWithShape="0">
              <a:schemeClr val="bg2">
                <a:alpha val="30000"/>
              </a:schemeClr>
            </a:outerShdw>
          </a:effectLst>
        </p:spPr>
        <p:txBody>
          <a:bodyPr vert="horz" lIns="216000" tIns="216000" rIns="180000" bIns="216000" rtlCol="0">
            <a:noAutofit/>
          </a:bodyPr>
          <a:lstStyle>
            <a:lvl1pPr indent="0" algn="ctr">
              <a:spcBef>
                <a:spcPct val="20000"/>
              </a:spcBef>
              <a:buFont typeface="Arial" panose="020B0604020202020204" pitchFamily="34" charset="0"/>
              <a:buNone/>
              <a:defRPr sz="1400">
                <a:latin typeface="+mj-lt"/>
              </a:defRPr>
            </a:lvl1pPr>
            <a:lvl2pPr marL="398209" indent="-199105">
              <a:spcBef>
                <a:spcPct val="20000"/>
              </a:spcBef>
              <a:buFont typeface="Arial" panose="020B0604020202020204" pitchFamily="34" charset="0"/>
              <a:buChar char="–"/>
              <a:defRPr sz="1400"/>
            </a:lvl2pPr>
            <a:lvl3pPr marL="597314" indent="-199105">
              <a:spcBef>
                <a:spcPct val="20000"/>
              </a:spcBef>
              <a:buFont typeface="Courier New" panose="02070309020205020404" pitchFamily="49" charset="0"/>
              <a:buChar char="o"/>
              <a:defRPr sz="1300"/>
            </a:lvl3pPr>
            <a:lvl4pPr marL="810641" indent="-213327">
              <a:spcBef>
                <a:spcPct val="20000"/>
              </a:spcBef>
              <a:buFont typeface="Courier New" panose="02070309020205020404" pitchFamily="49" charset="0"/>
              <a:buChar char="o"/>
              <a:defRPr sz="1200"/>
            </a:lvl4pPr>
            <a:lvl5pPr marL="1009745" indent="-199105">
              <a:spcBef>
                <a:spcPct val="20000"/>
              </a:spcBef>
              <a:buFont typeface="Courier New" panose="02070309020205020404" pitchFamily="49" charset="0"/>
              <a:buChar char="o"/>
              <a:defRPr sz="1200"/>
            </a:lvl5pPr>
            <a:lvl6pPr marL="2815910" indent="-255992">
              <a:spcBef>
                <a:spcPct val="20000"/>
              </a:spcBef>
              <a:buFont typeface="Arial" panose="020B0604020202020204" pitchFamily="34" charset="0"/>
              <a:buChar char="•"/>
              <a:defRPr sz="2300"/>
            </a:lvl6pPr>
            <a:lvl7pPr marL="3327892" indent="-255992">
              <a:spcBef>
                <a:spcPct val="20000"/>
              </a:spcBef>
              <a:buFont typeface="Arial" panose="020B0604020202020204" pitchFamily="34" charset="0"/>
              <a:buChar char="•"/>
              <a:defRPr sz="2300"/>
            </a:lvl7pPr>
            <a:lvl8pPr marL="3839876" indent="-255992">
              <a:spcBef>
                <a:spcPct val="20000"/>
              </a:spcBef>
              <a:buFont typeface="Arial" panose="020B0604020202020204" pitchFamily="34" charset="0"/>
              <a:buChar char="•"/>
              <a:defRPr sz="2300"/>
            </a:lvl8pPr>
            <a:lvl9pPr marL="4351859" indent="-255992">
              <a:spcBef>
                <a:spcPct val="20000"/>
              </a:spcBef>
              <a:buFont typeface="Arial" panose="020B0604020202020204" pitchFamily="34" charset="0"/>
              <a:buChar char="•"/>
              <a:defRPr sz="2300"/>
            </a:lvl9pPr>
          </a:lstStyle>
          <a:p>
            <a:endParaRPr lang="en-US"/>
          </a:p>
        </p:txBody>
      </p:sp>
      <p:grpSp>
        <p:nvGrpSpPr>
          <p:cNvPr id="144" name="Gruppo 179">
            <a:extLst>
              <a:ext uri="{FF2B5EF4-FFF2-40B4-BE49-F238E27FC236}">
                <a16:creationId xmlns:a16="http://schemas.microsoft.com/office/drawing/2014/main" id="{D91CA482-F71C-E105-AE9A-2ECE48D15D3C}"/>
              </a:ext>
            </a:extLst>
          </p:cNvPr>
          <p:cNvGrpSpPr/>
          <p:nvPr/>
        </p:nvGrpSpPr>
        <p:grpSpPr>
          <a:xfrm>
            <a:off x="8391116" y="5255249"/>
            <a:ext cx="885444" cy="508488"/>
            <a:chOff x="4850897" y="4614325"/>
            <a:chExt cx="2559096" cy="1469626"/>
          </a:xfrm>
        </p:grpSpPr>
        <p:pic>
          <p:nvPicPr>
            <p:cNvPr id="147" name="Immagine 180">
              <a:extLst>
                <a:ext uri="{FF2B5EF4-FFF2-40B4-BE49-F238E27FC236}">
                  <a16:creationId xmlns:a16="http://schemas.microsoft.com/office/drawing/2014/main" id="{D703A6F6-044E-10A0-303F-3B4DA24203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70162" y="4710819"/>
              <a:ext cx="1061455" cy="988638"/>
            </a:xfrm>
            <a:prstGeom prst="rect">
              <a:avLst/>
            </a:prstGeom>
          </p:spPr>
        </p:pic>
        <p:pic>
          <p:nvPicPr>
            <p:cNvPr id="148" name="Immagine 181">
              <a:extLst>
                <a:ext uri="{FF2B5EF4-FFF2-40B4-BE49-F238E27FC236}">
                  <a16:creationId xmlns:a16="http://schemas.microsoft.com/office/drawing/2014/main" id="{4CF88122-24C7-2FFD-C5CD-8A2B481DD4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50897" y="4646964"/>
              <a:ext cx="525727" cy="1436987"/>
            </a:xfrm>
            <a:prstGeom prst="rect">
              <a:avLst/>
            </a:prstGeom>
          </p:spPr>
        </p:pic>
        <p:pic>
          <p:nvPicPr>
            <p:cNvPr id="149" name="Immagine 182">
              <a:extLst>
                <a:ext uri="{FF2B5EF4-FFF2-40B4-BE49-F238E27FC236}">
                  <a16:creationId xmlns:a16="http://schemas.microsoft.com/office/drawing/2014/main" id="{E965AD6B-5435-83E3-8120-382B060A2FE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33454" y="5056758"/>
              <a:ext cx="967606" cy="1015718"/>
            </a:xfrm>
            <a:prstGeom prst="rect">
              <a:avLst/>
            </a:prstGeom>
          </p:spPr>
        </p:pic>
        <p:pic>
          <p:nvPicPr>
            <p:cNvPr id="150" name="Immagine 189">
              <a:extLst>
                <a:ext uri="{FF2B5EF4-FFF2-40B4-BE49-F238E27FC236}">
                  <a16:creationId xmlns:a16="http://schemas.microsoft.com/office/drawing/2014/main" id="{CBCC772D-956E-4E6C-9DDB-828C524D56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32545" y="4825348"/>
              <a:ext cx="677448" cy="375344"/>
            </a:xfrm>
            <a:prstGeom prst="rect">
              <a:avLst/>
            </a:prstGeom>
          </p:spPr>
        </p:pic>
        <p:pic>
          <p:nvPicPr>
            <p:cNvPr id="151" name="Immagine 191">
              <a:extLst>
                <a:ext uri="{FF2B5EF4-FFF2-40B4-BE49-F238E27FC236}">
                  <a16:creationId xmlns:a16="http://schemas.microsoft.com/office/drawing/2014/main" id="{CE369990-8956-1C70-F131-F95754C55F8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5504426">
              <a:off x="4913339" y="4720550"/>
              <a:ext cx="695958" cy="483508"/>
            </a:xfrm>
            <a:prstGeom prst="rect">
              <a:avLst/>
            </a:prstGeom>
          </p:spPr>
        </p:pic>
        <p:pic>
          <p:nvPicPr>
            <p:cNvPr id="156" name="Immagine 192">
              <a:extLst>
                <a:ext uri="{FF2B5EF4-FFF2-40B4-BE49-F238E27FC236}">
                  <a16:creationId xmlns:a16="http://schemas.microsoft.com/office/drawing/2014/main" id="{1712E0C2-B918-B7AD-F0D3-738BB01D09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9455951">
              <a:off x="5638021" y="4712135"/>
              <a:ext cx="552313" cy="302286"/>
            </a:xfrm>
            <a:prstGeom prst="rect">
              <a:avLst/>
            </a:prstGeom>
          </p:spPr>
        </p:pic>
      </p:grpSp>
      <p:sp>
        <p:nvSpPr>
          <p:cNvPr id="29" name="Segnaposto contenuto 1">
            <a:extLst>
              <a:ext uri="{FF2B5EF4-FFF2-40B4-BE49-F238E27FC236}">
                <a16:creationId xmlns:a16="http://schemas.microsoft.com/office/drawing/2014/main" id="{CA10E45C-E89F-D5A1-1C73-177D39224BF0}"/>
              </a:ext>
            </a:extLst>
          </p:cNvPr>
          <p:cNvSpPr txBox="1">
            <a:spLocks/>
          </p:cNvSpPr>
          <p:nvPr/>
        </p:nvSpPr>
        <p:spPr>
          <a:xfrm>
            <a:off x="8160895" y="1119942"/>
            <a:ext cx="3539143" cy="627351"/>
          </a:xfrm>
          <a:prstGeom prst="rect">
            <a:avLst/>
          </a:prstGeom>
          <a:solidFill>
            <a:schemeClr val="accent1"/>
          </a:solidFill>
          <a:effectLst/>
        </p:spPr>
        <p:txBody>
          <a:bodyPr vert="horz" wrap="square" lIns="216000" tIns="118872" rIns="180000" bIns="118872" rtlCol="0" anchor="ctr">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rtl="0">
              <a:buFont typeface="Arial" panose="020B0604020202020204" pitchFamily="34" charset="0"/>
              <a:buNone/>
            </a:pPr>
            <a:r>
              <a:rPr lang="nb" sz="1300">
                <a:solidFill>
                  <a:schemeClr val="bg1"/>
                </a:solidFill>
                <a:latin typeface="+mj-lt"/>
              </a:rPr>
              <a:t>Generell industri*</a:t>
            </a:r>
          </a:p>
          <a:p>
            <a:pPr marL="0" indent="0" algn="ctr" rtl="0">
              <a:spcBef>
                <a:spcPts val="200"/>
              </a:spcBef>
              <a:buFont typeface="Arial" panose="020B0604020202020204" pitchFamily="34" charset="0"/>
              <a:buNone/>
            </a:pPr>
            <a:r>
              <a:rPr lang="nb" sz="1050" b="0" i="0" u="none" baseline="0">
                <a:solidFill>
                  <a:schemeClr val="bg1"/>
                </a:solidFill>
              </a:rPr>
              <a:t>Generell rengjøringsløsning</a:t>
            </a:r>
          </a:p>
        </p:txBody>
      </p:sp>
      <p:sp>
        <p:nvSpPr>
          <p:cNvPr id="21" name="Segnaposto contenuto 1">
            <a:extLst>
              <a:ext uri="{FF2B5EF4-FFF2-40B4-BE49-F238E27FC236}">
                <a16:creationId xmlns:a16="http://schemas.microsoft.com/office/drawing/2014/main" id="{065DF30B-B32E-0112-D7DA-A784E780419B}"/>
              </a:ext>
            </a:extLst>
          </p:cNvPr>
          <p:cNvSpPr txBox="1">
            <a:spLocks/>
          </p:cNvSpPr>
          <p:nvPr/>
        </p:nvSpPr>
        <p:spPr>
          <a:xfrm>
            <a:off x="4258057" y="1119942"/>
            <a:ext cx="3675888" cy="4909994"/>
          </a:xfrm>
          <a:prstGeom prst="rect">
            <a:avLst/>
          </a:prstGeom>
          <a:solidFill>
            <a:schemeClr val="bg1"/>
          </a:solidFill>
          <a:effectLst>
            <a:outerShdw blurRad="139700" sx="102000" sy="102000" algn="ctr" rotWithShape="0">
              <a:schemeClr val="bg2">
                <a:alpha val="30000"/>
              </a:schemeClr>
            </a:outerShdw>
          </a:effectLst>
        </p:spPr>
        <p:txBody>
          <a:bodyPr vert="horz" lIns="216000" tIns="216000" rIns="180000" bIns="216000" rtlCol="0">
            <a:noAutofit/>
          </a:bodyPr>
          <a:lstStyle>
            <a:lvl1pPr indent="0" algn="ctr">
              <a:spcBef>
                <a:spcPct val="20000"/>
              </a:spcBef>
              <a:buFont typeface="Arial" panose="020B0604020202020204" pitchFamily="34" charset="0"/>
              <a:buNone/>
              <a:defRPr sz="1400">
                <a:latin typeface="+mj-lt"/>
              </a:defRPr>
            </a:lvl1pPr>
            <a:lvl2pPr marL="398209" indent="-199105">
              <a:spcBef>
                <a:spcPct val="20000"/>
              </a:spcBef>
              <a:buFont typeface="Arial" panose="020B0604020202020204" pitchFamily="34" charset="0"/>
              <a:buChar char="–"/>
              <a:defRPr sz="1400"/>
            </a:lvl2pPr>
            <a:lvl3pPr marL="597314" indent="-199105">
              <a:spcBef>
                <a:spcPct val="20000"/>
              </a:spcBef>
              <a:buFont typeface="Courier New" panose="02070309020205020404" pitchFamily="49" charset="0"/>
              <a:buChar char="o"/>
              <a:defRPr sz="1300"/>
            </a:lvl3pPr>
            <a:lvl4pPr marL="810641" indent="-213327">
              <a:spcBef>
                <a:spcPct val="20000"/>
              </a:spcBef>
              <a:buFont typeface="Courier New" panose="02070309020205020404" pitchFamily="49" charset="0"/>
              <a:buChar char="o"/>
              <a:defRPr sz="1200"/>
            </a:lvl4pPr>
            <a:lvl5pPr marL="1009745" indent="-199105">
              <a:spcBef>
                <a:spcPct val="20000"/>
              </a:spcBef>
              <a:buFont typeface="Courier New" panose="02070309020205020404" pitchFamily="49" charset="0"/>
              <a:buChar char="o"/>
              <a:defRPr sz="1200"/>
            </a:lvl5pPr>
            <a:lvl6pPr marL="2815910" indent="-255992">
              <a:spcBef>
                <a:spcPct val="20000"/>
              </a:spcBef>
              <a:buFont typeface="Arial" panose="020B0604020202020204" pitchFamily="34" charset="0"/>
              <a:buChar char="•"/>
              <a:defRPr sz="2300"/>
            </a:lvl6pPr>
            <a:lvl7pPr marL="3327892" indent="-255992">
              <a:spcBef>
                <a:spcPct val="20000"/>
              </a:spcBef>
              <a:buFont typeface="Arial" panose="020B0604020202020204" pitchFamily="34" charset="0"/>
              <a:buChar char="•"/>
              <a:defRPr sz="2300"/>
            </a:lvl7pPr>
            <a:lvl8pPr marL="3839876" indent="-255992">
              <a:spcBef>
                <a:spcPct val="20000"/>
              </a:spcBef>
              <a:buFont typeface="Arial" panose="020B0604020202020204" pitchFamily="34" charset="0"/>
              <a:buChar char="•"/>
              <a:defRPr sz="2300"/>
            </a:lvl8pPr>
            <a:lvl9pPr marL="4351859" indent="-255992">
              <a:spcBef>
                <a:spcPct val="20000"/>
              </a:spcBef>
              <a:buFont typeface="Arial" panose="020B0604020202020204" pitchFamily="34" charset="0"/>
              <a:buChar char="•"/>
              <a:defRPr sz="2300"/>
            </a:lvl9pPr>
          </a:lstStyle>
          <a:p>
            <a:endParaRPr lang="en-US"/>
          </a:p>
        </p:txBody>
      </p:sp>
      <p:sp>
        <p:nvSpPr>
          <p:cNvPr id="16" name="Segnaposto contenuto 1">
            <a:extLst>
              <a:ext uri="{FF2B5EF4-FFF2-40B4-BE49-F238E27FC236}">
                <a16:creationId xmlns:a16="http://schemas.microsoft.com/office/drawing/2014/main" id="{27EA0EE8-A7E5-337F-7845-5EE02BEE4087}"/>
              </a:ext>
            </a:extLst>
          </p:cNvPr>
          <p:cNvSpPr txBox="1">
            <a:spLocks/>
          </p:cNvSpPr>
          <p:nvPr/>
        </p:nvSpPr>
        <p:spPr>
          <a:xfrm>
            <a:off x="485483" y="1119942"/>
            <a:ext cx="3559175" cy="4909994"/>
          </a:xfrm>
          <a:prstGeom prst="rect">
            <a:avLst/>
          </a:prstGeom>
          <a:solidFill>
            <a:schemeClr val="bg1"/>
          </a:solidFill>
          <a:effectLst>
            <a:outerShdw blurRad="139700" sx="102000" sy="102000" algn="ctr" rotWithShape="0">
              <a:schemeClr val="bg2">
                <a:alpha val="30000"/>
              </a:schemeClr>
            </a:outerShdw>
          </a:effectLst>
        </p:spPr>
        <p:txBody>
          <a:bodyPr vert="horz" lIns="216000" tIns="216000" rIns="180000" bIns="216000" rtlCol="0">
            <a:noAutofit/>
          </a:bodyPr>
          <a:lstStyle>
            <a:lvl1pPr indent="0" algn="ctr">
              <a:spcBef>
                <a:spcPct val="20000"/>
              </a:spcBef>
              <a:buFont typeface="Arial" panose="020B0604020202020204" pitchFamily="34" charset="0"/>
              <a:buNone/>
              <a:defRPr sz="1400">
                <a:latin typeface="+mj-lt"/>
              </a:defRPr>
            </a:lvl1pPr>
            <a:lvl2pPr marL="398209" indent="-199105">
              <a:spcBef>
                <a:spcPct val="20000"/>
              </a:spcBef>
              <a:buFont typeface="Arial" panose="020B0604020202020204" pitchFamily="34" charset="0"/>
              <a:buChar char="–"/>
              <a:defRPr sz="1400"/>
            </a:lvl2pPr>
            <a:lvl3pPr marL="597314" indent="-199105">
              <a:spcBef>
                <a:spcPct val="20000"/>
              </a:spcBef>
              <a:buFont typeface="Courier New" panose="02070309020205020404" pitchFamily="49" charset="0"/>
              <a:buChar char="o"/>
              <a:defRPr sz="1300"/>
            </a:lvl3pPr>
            <a:lvl4pPr marL="810641" indent="-213327">
              <a:spcBef>
                <a:spcPct val="20000"/>
              </a:spcBef>
              <a:buFont typeface="Courier New" panose="02070309020205020404" pitchFamily="49" charset="0"/>
              <a:buChar char="o"/>
              <a:defRPr sz="1200"/>
            </a:lvl4pPr>
            <a:lvl5pPr marL="1009745" indent="-199105">
              <a:spcBef>
                <a:spcPct val="20000"/>
              </a:spcBef>
              <a:buFont typeface="Courier New" panose="02070309020205020404" pitchFamily="49" charset="0"/>
              <a:buChar char="o"/>
              <a:defRPr sz="1200"/>
            </a:lvl5pPr>
            <a:lvl6pPr marL="2815910" indent="-255992">
              <a:spcBef>
                <a:spcPct val="20000"/>
              </a:spcBef>
              <a:buFont typeface="Arial" panose="020B0604020202020204" pitchFamily="34" charset="0"/>
              <a:buChar char="•"/>
              <a:defRPr sz="2300"/>
            </a:lvl6pPr>
            <a:lvl7pPr marL="3327892" indent="-255992">
              <a:spcBef>
                <a:spcPct val="20000"/>
              </a:spcBef>
              <a:buFont typeface="Arial" panose="020B0604020202020204" pitchFamily="34" charset="0"/>
              <a:buChar char="•"/>
              <a:defRPr sz="2300"/>
            </a:lvl7pPr>
            <a:lvl8pPr marL="3839876" indent="-255992">
              <a:spcBef>
                <a:spcPct val="20000"/>
              </a:spcBef>
              <a:buFont typeface="Arial" panose="020B0604020202020204" pitchFamily="34" charset="0"/>
              <a:buChar char="•"/>
              <a:defRPr sz="2300"/>
            </a:lvl8pPr>
            <a:lvl9pPr marL="4351859" indent="-255992">
              <a:spcBef>
                <a:spcPct val="20000"/>
              </a:spcBef>
              <a:buFont typeface="Arial" panose="020B0604020202020204" pitchFamily="34" charset="0"/>
              <a:buChar char="•"/>
              <a:defRPr sz="2300"/>
            </a:lvl9pPr>
          </a:lstStyle>
          <a:p>
            <a:endParaRPr lang="en-US"/>
          </a:p>
        </p:txBody>
      </p:sp>
      <p:sp>
        <p:nvSpPr>
          <p:cNvPr id="6" name="Segnaposto numero diapositiva 5">
            <a:extLst>
              <a:ext uri="{FF2B5EF4-FFF2-40B4-BE49-F238E27FC236}">
                <a16:creationId xmlns:a16="http://schemas.microsoft.com/office/drawing/2014/main" id="{24C1E0CB-2B94-236B-400A-772130E747F6}"/>
              </a:ext>
            </a:extLst>
          </p:cNvPr>
          <p:cNvSpPr>
            <a:spLocks noGrp="1"/>
          </p:cNvSpPr>
          <p:nvPr>
            <p:ph type="sldNum" sz="quarter" idx="25"/>
          </p:nvPr>
        </p:nvSpPr>
        <p:spPr/>
        <p:txBody>
          <a:bodyPr/>
          <a:lstStyle/>
          <a:p>
            <a:fld id="{6C385236-B7BA-4938-9EA6-6DEC8CA653D7}" type="slidenum">
              <a:rPr lang="en-US" smtClean="0"/>
              <a:pPr/>
              <a:t>22</a:t>
            </a:fld>
            <a:endParaRPr lang="en-US"/>
          </a:p>
        </p:txBody>
      </p:sp>
      <p:sp>
        <p:nvSpPr>
          <p:cNvPr id="8" name="Titolo 7">
            <a:extLst>
              <a:ext uri="{FF2B5EF4-FFF2-40B4-BE49-F238E27FC236}">
                <a16:creationId xmlns:a16="http://schemas.microsoft.com/office/drawing/2014/main" id="{D8D729D7-81E1-9BA9-AA78-0759FE2CAA46}"/>
              </a:ext>
            </a:extLst>
          </p:cNvPr>
          <p:cNvSpPr>
            <a:spLocks noGrp="1"/>
          </p:cNvSpPr>
          <p:nvPr>
            <p:ph type="title"/>
          </p:nvPr>
        </p:nvSpPr>
        <p:spPr>
          <a:xfrm>
            <a:off x="479424" y="494490"/>
            <a:ext cx="11232091" cy="362489"/>
          </a:xfrm>
        </p:spPr>
        <p:txBody>
          <a:bodyPr/>
          <a:lstStyle/>
          <a:p>
            <a:r>
              <a:rPr lang="nb" b="1" i="0" u="none" baseline="0"/>
              <a:t>Mini-industristøvsuger og tilbehør – foreslått alternativ I</a:t>
            </a:r>
            <a:endParaRPr lang="en-US" dirty="0"/>
          </a:p>
        </p:txBody>
      </p:sp>
      <p:sp>
        <p:nvSpPr>
          <p:cNvPr id="89" name="CasellaDiTesto 88">
            <a:extLst>
              <a:ext uri="{FF2B5EF4-FFF2-40B4-BE49-F238E27FC236}">
                <a16:creationId xmlns:a16="http://schemas.microsoft.com/office/drawing/2014/main" id="{1FCFAF5F-62BC-5D8E-1979-3DEAEE67FCC4}"/>
              </a:ext>
            </a:extLst>
          </p:cNvPr>
          <p:cNvSpPr txBox="1"/>
          <p:nvPr/>
        </p:nvSpPr>
        <p:spPr>
          <a:xfrm>
            <a:off x="2213459" y="4272886"/>
            <a:ext cx="1275988" cy="369332"/>
          </a:xfrm>
          <a:prstGeom prst="rect">
            <a:avLst/>
          </a:prstGeom>
          <a:noFill/>
        </p:spPr>
        <p:txBody>
          <a:bodyPr wrap="square" lIns="0" tIns="0" rIns="0" bIns="0" rtlCol="0">
            <a:spAutoFit/>
          </a:bodyPr>
          <a:lstStyle/>
          <a:p>
            <a:pPr algn="l"/>
            <a:r>
              <a:rPr lang="it-IT" sz="800" b="1" dirty="0">
                <a:latin typeface="+mj-lt"/>
              </a:rPr>
              <a:t>VHS011 </a:t>
            </a:r>
            <a:r>
              <a:rPr lang="it-IT" sz="800" b="1">
                <a:latin typeface="+mj-lt"/>
              </a:rPr>
              <a:t>LC ACD</a:t>
            </a:r>
          </a:p>
          <a:p>
            <a:r>
              <a:rPr lang="it-IT" sz="800">
                <a:solidFill>
                  <a:schemeClr val="accent3"/>
                </a:solidFill>
              </a:rPr>
              <a:t>4010100120</a:t>
            </a:r>
          </a:p>
          <a:p>
            <a:pPr algn="l"/>
            <a:endParaRPr lang="it-IT" sz="800" b="1" dirty="0"/>
          </a:p>
        </p:txBody>
      </p:sp>
      <p:sp>
        <p:nvSpPr>
          <p:cNvPr id="90" name="CasellaDiTesto 89">
            <a:extLst>
              <a:ext uri="{FF2B5EF4-FFF2-40B4-BE49-F238E27FC236}">
                <a16:creationId xmlns:a16="http://schemas.microsoft.com/office/drawing/2014/main" id="{89CBC72B-B0C0-E3F7-7362-BF27AF33C53D}"/>
              </a:ext>
            </a:extLst>
          </p:cNvPr>
          <p:cNvSpPr txBox="1"/>
          <p:nvPr/>
        </p:nvSpPr>
        <p:spPr>
          <a:xfrm>
            <a:off x="2209362" y="2227424"/>
            <a:ext cx="1414516" cy="246221"/>
          </a:xfrm>
          <a:prstGeom prst="rect">
            <a:avLst/>
          </a:prstGeom>
          <a:noFill/>
        </p:spPr>
        <p:txBody>
          <a:bodyPr wrap="square" lIns="0" tIns="0" rIns="0" bIns="0" rtlCol="0">
            <a:spAutoFit/>
          </a:bodyPr>
          <a:lstStyle/>
          <a:p>
            <a:r>
              <a:rPr lang="it-IT" sz="800" dirty="0">
                <a:latin typeface="+mj-lt"/>
              </a:rPr>
              <a:t>VHS011 </a:t>
            </a:r>
            <a:r>
              <a:rPr lang="it-IT" sz="800">
                <a:latin typeface="+mj-lt"/>
              </a:rPr>
              <a:t>LC Z22 EXA</a:t>
            </a:r>
          </a:p>
          <a:p>
            <a:r>
              <a:rPr lang="it-IT" sz="800">
                <a:solidFill>
                  <a:schemeClr val="accent3"/>
                </a:solidFill>
              </a:rPr>
              <a:t>4010100113</a:t>
            </a:r>
            <a:r>
              <a:rPr lang="it-IT" sz="800"/>
              <a:t> </a:t>
            </a:r>
          </a:p>
        </p:txBody>
      </p:sp>
      <p:sp>
        <p:nvSpPr>
          <p:cNvPr id="91" name="CasellaDiTesto 90">
            <a:extLst>
              <a:ext uri="{FF2B5EF4-FFF2-40B4-BE49-F238E27FC236}">
                <a16:creationId xmlns:a16="http://schemas.microsoft.com/office/drawing/2014/main" id="{CC867E91-A481-FFA9-D8E6-A20A4BC14DCC}"/>
              </a:ext>
            </a:extLst>
          </p:cNvPr>
          <p:cNvSpPr txBox="1"/>
          <p:nvPr/>
        </p:nvSpPr>
        <p:spPr>
          <a:xfrm>
            <a:off x="6060404" y="4272886"/>
            <a:ext cx="1275988" cy="369332"/>
          </a:xfrm>
          <a:prstGeom prst="rect">
            <a:avLst/>
          </a:prstGeom>
          <a:noFill/>
        </p:spPr>
        <p:txBody>
          <a:bodyPr wrap="square" lIns="0" tIns="0" rIns="0" bIns="0" rtlCol="0">
            <a:spAutoFit/>
          </a:bodyPr>
          <a:lstStyle/>
          <a:p>
            <a:pPr algn="l"/>
            <a:r>
              <a:rPr lang="it-IT" sz="800" dirty="0">
                <a:latin typeface="+mj-lt"/>
              </a:rPr>
              <a:t>VHS010 MC </a:t>
            </a:r>
            <a:r>
              <a:rPr lang="it-IT" sz="800">
                <a:latin typeface="+mj-lt"/>
              </a:rPr>
              <a:t>Z22 EXA</a:t>
            </a:r>
          </a:p>
          <a:p>
            <a:r>
              <a:rPr lang="it-IT" sz="800">
                <a:solidFill>
                  <a:schemeClr val="accent3"/>
                </a:solidFill>
              </a:rPr>
              <a:t>TBD**</a:t>
            </a:r>
          </a:p>
          <a:p>
            <a:pPr algn="l"/>
            <a:endParaRPr lang="it-IT" sz="800" dirty="0"/>
          </a:p>
        </p:txBody>
      </p:sp>
      <p:sp>
        <p:nvSpPr>
          <p:cNvPr id="92" name="CasellaDiTesto 91">
            <a:extLst>
              <a:ext uri="{FF2B5EF4-FFF2-40B4-BE49-F238E27FC236}">
                <a16:creationId xmlns:a16="http://schemas.microsoft.com/office/drawing/2014/main" id="{4C11E56A-B423-84A9-2DA8-CD2AC125EC6A}"/>
              </a:ext>
            </a:extLst>
          </p:cNvPr>
          <p:cNvSpPr txBox="1"/>
          <p:nvPr/>
        </p:nvSpPr>
        <p:spPr>
          <a:xfrm>
            <a:off x="6064589" y="2227424"/>
            <a:ext cx="1414516" cy="246221"/>
          </a:xfrm>
          <a:prstGeom prst="rect">
            <a:avLst/>
          </a:prstGeom>
          <a:noFill/>
        </p:spPr>
        <p:txBody>
          <a:bodyPr wrap="square" lIns="0" tIns="0" rIns="0" bIns="0" rtlCol="0">
            <a:spAutoFit/>
          </a:bodyPr>
          <a:lstStyle/>
          <a:p>
            <a:pPr algn="l"/>
            <a:r>
              <a:rPr lang="it-IT" sz="800" dirty="0">
                <a:latin typeface="+mj-lt"/>
              </a:rPr>
              <a:t>VHS011 LC </a:t>
            </a:r>
            <a:r>
              <a:rPr lang="it-IT" sz="800">
                <a:latin typeface="+mj-lt"/>
              </a:rPr>
              <a:t>Z22 EXA</a:t>
            </a:r>
          </a:p>
          <a:p>
            <a:r>
              <a:rPr lang="it-IT" sz="800">
                <a:solidFill>
                  <a:schemeClr val="accent3"/>
                </a:solidFill>
              </a:rPr>
              <a:t>4010100113</a:t>
            </a:r>
            <a:r>
              <a:rPr lang="it-IT" sz="800"/>
              <a:t> </a:t>
            </a:r>
            <a:endParaRPr lang="it-IT" sz="800" dirty="0"/>
          </a:p>
        </p:txBody>
      </p:sp>
      <p:sp>
        <p:nvSpPr>
          <p:cNvPr id="94" name="CasellaDiTesto 93">
            <a:extLst>
              <a:ext uri="{FF2B5EF4-FFF2-40B4-BE49-F238E27FC236}">
                <a16:creationId xmlns:a16="http://schemas.microsoft.com/office/drawing/2014/main" id="{EAEE0B6D-AD9D-10C1-E873-3DD5E6791946}"/>
              </a:ext>
            </a:extLst>
          </p:cNvPr>
          <p:cNvSpPr txBox="1"/>
          <p:nvPr/>
        </p:nvSpPr>
        <p:spPr>
          <a:xfrm>
            <a:off x="10022877" y="4272886"/>
            <a:ext cx="1275988" cy="246221"/>
          </a:xfrm>
          <a:prstGeom prst="rect">
            <a:avLst/>
          </a:prstGeom>
          <a:noFill/>
        </p:spPr>
        <p:txBody>
          <a:bodyPr wrap="square" lIns="0" tIns="0" rIns="0" bIns="0" rtlCol="0">
            <a:spAutoFit/>
          </a:bodyPr>
          <a:lstStyle/>
          <a:p>
            <a:r>
              <a:rPr lang="it-IT" sz="800" b="1" dirty="0">
                <a:latin typeface="+mj-lt"/>
              </a:rPr>
              <a:t>VHS010 </a:t>
            </a:r>
            <a:r>
              <a:rPr lang="it-IT" sz="800" b="1">
                <a:latin typeface="+mj-lt"/>
              </a:rPr>
              <a:t>MC Z22 EXA</a:t>
            </a:r>
          </a:p>
          <a:p>
            <a:r>
              <a:rPr lang="it-IT" sz="800">
                <a:solidFill>
                  <a:schemeClr val="accent3"/>
                </a:solidFill>
              </a:rPr>
              <a:t>TBD** </a:t>
            </a:r>
            <a:endParaRPr lang="it-IT" sz="800" b="1" dirty="0">
              <a:solidFill>
                <a:schemeClr val="accent3"/>
              </a:solidFill>
            </a:endParaRPr>
          </a:p>
        </p:txBody>
      </p:sp>
      <p:sp>
        <p:nvSpPr>
          <p:cNvPr id="95" name="CasellaDiTesto 94">
            <a:extLst>
              <a:ext uri="{FF2B5EF4-FFF2-40B4-BE49-F238E27FC236}">
                <a16:creationId xmlns:a16="http://schemas.microsoft.com/office/drawing/2014/main" id="{5F78278A-0DD1-F600-44C6-E9771D4C449C}"/>
              </a:ext>
            </a:extLst>
          </p:cNvPr>
          <p:cNvSpPr txBox="1"/>
          <p:nvPr/>
        </p:nvSpPr>
        <p:spPr>
          <a:xfrm>
            <a:off x="10013723" y="2227424"/>
            <a:ext cx="1414516" cy="246221"/>
          </a:xfrm>
          <a:prstGeom prst="rect">
            <a:avLst/>
          </a:prstGeom>
          <a:noFill/>
        </p:spPr>
        <p:txBody>
          <a:bodyPr wrap="square" lIns="0" tIns="0" rIns="0" bIns="0" rtlCol="0">
            <a:spAutoFit/>
          </a:bodyPr>
          <a:lstStyle/>
          <a:p>
            <a:pPr algn="l"/>
            <a:r>
              <a:rPr lang="it-IT" sz="800" dirty="0">
                <a:latin typeface="+mj-lt"/>
              </a:rPr>
              <a:t>VHS010 </a:t>
            </a:r>
            <a:r>
              <a:rPr lang="it-IT" sz="800">
                <a:latin typeface="+mj-lt"/>
              </a:rPr>
              <a:t>MC ACD</a:t>
            </a:r>
          </a:p>
          <a:p>
            <a:r>
              <a:rPr lang="it-IT" sz="800">
                <a:solidFill>
                  <a:schemeClr val="accent3"/>
                </a:solidFill>
              </a:rPr>
              <a:t>TBD** </a:t>
            </a:r>
            <a:endParaRPr lang="it-IT" sz="800" b="1" dirty="0">
              <a:solidFill>
                <a:schemeClr val="accent3"/>
              </a:solidFill>
            </a:endParaRPr>
          </a:p>
        </p:txBody>
      </p:sp>
      <p:sp>
        <p:nvSpPr>
          <p:cNvPr id="115" name="CasellaDiTesto 114">
            <a:extLst>
              <a:ext uri="{FF2B5EF4-FFF2-40B4-BE49-F238E27FC236}">
                <a16:creationId xmlns:a16="http://schemas.microsoft.com/office/drawing/2014/main" id="{88AD791B-DCC1-5DF3-E641-A637F3BEFE36}"/>
              </a:ext>
            </a:extLst>
          </p:cNvPr>
          <p:cNvSpPr txBox="1"/>
          <p:nvPr/>
        </p:nvSpPr>
        <p:spPr>
          <a:xfrm>
            <a:off x="1396847" y="3348398"/>
            <a:ext cx="1837636" cy="230832"/>
          </a:xfrm>
          <a:prstGeom prst="rect">
            <a:avLst/>
          </a:prstGeom>
          <a:noFill/>
        </p:spPr>
        <p:txBody>
          <a:bodyPr wrap="square" lIns="0" tIns="0" rIns="0" bIns="0" rtlCol="0">
            <a:spAutoFit/>
          </a:bodyPr>
          <a:lstStyle>
            <a:defPPr>
              <a:defRPr lang="en-US"/>
            </a:defPPr>
            <a:lvl1pPr>
              <a:defRPr sz="800" b="1"/>
            </a:lvl1pPr>
          </a:lstStyle>
          <a:p>
            <a:r>
              <a:rPr lang="it-IT" b="0"/>
              <a:t>Tilbehørssett FDA maskin EXA</a:t>
            </a:r>
          </a:p>
          <a:p>
            <a:r>
              <a:rPr lang="it-IT" sz="700" b="0"/>
              <a:t>4072400822</a:t>
            </a:r>
          </a:p>
        </p:txBody>
      </p:sp>
      <p:sp>
        <p:nvSpPr>
          <p:cNvPr id="116" name="CasellaDiTesto 115">
            <a:extLst>
              <a:ext uri="{FF2B5EF4-FFF2-40B4-BE49-F238E27FC236}">
                <a16:creationId xmlns:a16="http://schemas.microsoft.com/office/drawing/2014/main" id="{BD5F590C-2052-5E6D-E117-AD68FC349069}"/>
              </a:ext>
            </a:extLst>
          </p:cNvPr>
          <p:cNvSpPr txBox="1"/>
          <p:nvPr/>
        </p:nvSpPr>
        <p:spPr>
          <a:xfrm>
            <a:off x="1410345" y="5381640"/>
            <a:ext cx="1806819"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FDA maskin ACD</a:t>
            </a:r>
          </a:p>
          <a:p>
            <a:r>
              <a:rPr lang="it-IT" sz="700" b="0"/>
              <a:t>4072400826</a:t>
            </a:r>
          </a:p>
        </p:txBody>
      </p:sp>
      <p:sp>
        <p:nvSpPr>
          <p:cNvPr id="117" name="CasellaDiTesto 116">
            <a:extLst>
              <a:ext uri="{FF2B5EF4-FFF2-40B4-BE49-F238E27FC236}">
                <a16:creationId xmlns:a16="http://schemas.microsoft.com/office/drawing/2014/main" id="{8D79FE71-9364-46C7-432D-18FACBBD65DC}"/>
              </a:ext>
            </a:extLst>
          </p:cNvPr>
          <p:cNvSpPr txBox="1"/>
          <p:nvPr/>
        </p:nvSpPr>
        <p:spPr>
          <a:xfrm>
            <a:off x="5211584" y="5381640"/>
            <a:ext cx="1631584"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maskin EXA</a:t>
            </a:r>
          </a:p>
          <a:p>
            <a:r>
              <a:rPr lang="it-IT" sz="700" b="0"/>
              <a:t>4072400823</a:t>
            </a:r>
          </a:p>
        </p:txBody>
      </p:sp>
      <p:sp>
        <p:nvSpPr>
          <p:cNvPr id="118" name="CasellaDiTesto 117">
            <a:extLst>
              <a:ext uri="{FF2B5EF4-FFF2-40B4-BE49-F238E27FC236}">
                <a16:creationId xmlns:a16="http://schemas.microsoft.com/office/drawing/2014/main" id="{7BEEC7E4-D129-44B4-3A87-A4483232CADE}"/>
              </a:ext>
            </a:extLst>
          </p:cNvPr>
          <p:cNvSpPr txBox="1"/>
          <p:nvPr/>
        </p:nvSpPr>
        <p:spPr>
          <a:xfrm>
            <a:off x="5220952" y="3368587"/>
            <a:ext cx="1631584"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maskin EXA</a:t>
            </a:r>
          </a:p>
          <a:p>
            <a:r>
              <a:rPr lang="it-IT" sz="700" b="0"/>
              <a:t>4072400823</a:t>
            </a:r>
          </a:p>
        </p:txBody>
      </p:sp>
      <p:sp>
        <p:nvSpPr>
          <p:cNvPr id="119" name="CasellaDiTesto 118">
            <a:extLst>
              <a:ext uri="{FF2B5EF4-FFF2-40B4-BE49-F238E27FC236}">
                <a16:creationId xmlns:a16="http://schemas.microsoft.com/office/drawing/2014/main" id="{2FB0EBC3-C6F1-D1A8-B5D3-C9E8CCD9766D}"/>
              </a:ext>
            </a:extLst>
          </p:cNvPr>
          <p:cNvSpPr txBox="1"/>
          <p:nvPr/>
        </p:nvSpPr>
        <p:spPr>
          <a:xfrm>
            <a:off x="9485510" y="3368587"/>
            <a:ext cx="1530983"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Tilbehørsett Generelt ACD</a:t>
            </a:r>
          </a:p>
          <a:p>
            <a:r>
              <a:rPr lang="it-IT" sz="700" b="0"/>
              <a:t>4072400774</a:t>
            </a:r>
            <a:endParaRPr lang="it-IT" sz="700" b="0" dirty="0"/>
          </a:p>
        </p:txBody>
      </p:sp>
      <p:sp>
        <p:nvSpPr>
          <p:cNvPr id="120" name="CasellaDiTesto 119">
            <a:extLst>
              <a:ext uri="{FF2B5EF4-FFF2-40B4-BE49-F238E27FC236}">
                <a16:creationId xmlns:a16="http://schemas.microsoft.com/office/drawing/2014/main" id="{F9AAAEE8-4B29-3A42-A6FA-15F88300140C}"/>
              </a:ext>
            </a:extLst>
          </p:cNvPr>
          <p:cNvSpPr txBox="1"/>
          <p:nvPr/>
        </p:nvSpPr>
        <p:spPr>
          <a:xfrm>
            <a:off x="9495745" y="5381640"/>
            <a:ext cx="1651735"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generelt EXA</a:t>
            </a:r>
          </a:p>
          <a:p>
            <a:r>
              <a:rPr lang="it-IT" sz="700" b="0"/>
              <a:t>4072400773</a:t>
            </a:r>
            <a:endParaRPr lang="it-IT" sz="700" b="0" dirty="0"/>
          </a:p>
        </p:txBody>
      </p:sp>
      <p:sp>
        <p:nvSpPr>
          <p:cNvPr id="108" name="CasellaDiTesto 107">
            <a:extLst>
              <a:ext uri="{FF2B5EF4-FFF2-40B4-BE49-F238E27FC236}">
                <a16:creationId xmlns:a16="http://schemas.microsoft.com/office/drawing/2014/main" id="{A6E38FB1-5F44-E83E-AAD8-E3DF3E0E7EFA}"/>
              </a:ext>
            </a:extLst>
          </p:cNvPr>
          <p:cNvSpPr txBox="1"/>
          <p:nvPr/>
        </p:nvSpPr>
        <p:spPr>
          <a:xfrm>
            <a:off x="2124864" y="4528020"/>
            <a:ext cx="1613727" cy="461665"/>
          </a:xfrm>
          <a:prstGeom prst="rect">
            <a:avLst/>
          </a:prstGeom>
          <a:noFill/>
        </p:spPr>
        <p:txBody>
          <a:bodyPr wrap="square">
            <a:spAutoFit/>
          </a:bodyPr>
          <a:lstStyle>
            <a:defPPr>
              <a:defRPr lang="en-US"/>
            </a:defPPr>
            <a:lvl1pPr>
              <a:defRPr sz="1000" b="1">
                <a:latin typeface="+mj-lt"/>
              </a:defRPr>
            </a:lvl1pPr>
          </a:lstStyle>
          <a:p>
            <a:pPr marL="108000" indent="-108000" algn="l" rtl="0">
              <a:buFont typeface="Arial" panose="020B0604020202020204" pitchFamily="34" charset="0"/>
              <a:buChar char="•"/>
            </a:pPr>
            <a:r>
              <a:rPr lang="nb" sz="800" b="0" i="0" u="none" baseline="0">
                <a:latin typeface="+mn-lt"/>
              </a:rPr>
              <a:t>Hygienisk beholder </a:t>
            </a:r>
          </a:p>
          <a:p>
            <a:pPr marL="108000" indent="-108000" algn="l" rtl="0">
              <a:buFont typeface="Arial" panose="020B0604020202020204" pitchFamily="34" charset="0"/>
              <a:buChar char="•"/>
            </a:pPr>
            <a:r>
              <a:rPr lang="nb" sz="800" b="0" i="0" u="none" baseline="0">
                <a:latin typeface="+mn-lt"/>
              </a:rPr>
              <a:t>Uten forbruksartikler </a:t>
            </a:r>
          </a:p>
          <a:p>
            <a:pPr marL="108000" indent="-108000" algn="l" rtl="0">
              <a:buFont typeface="Arial" panose="020B0604020202020204" pitchFamily="34" charset="0"/>
              <a:buChar char="•"/>
            </a:pPr>
            <a:r>
              <a:rPr lang="nb" sz="800" b="0" i="0" u="none" baseline="0">
                <a:latin typeface="+mn-lt"/>
              </a:rPr>
              <a:t>FDA endeverktøy og slanger </a:t>
            </a:r>
          </a:p>
        </p:txBody>
      </p:sp>
      <p:sp>
        <p:nvSpPr>
          <p:cNvPr id="109" name="CasellaDiTesto 108">
            <a:extLst>
              <a:ext uri="{FF2B5EF4-FFF2-40B4-BE49-F238E27FC236}">
                <a16:creationId xmlns:a16="http://schemas.microsoft.com/office/drawing/2014/main" id="{EB5C1652-9474-E39F-CCE4-CE13F70F8396}"/>
              </a:ext>
            </a:extLst>
          </p:cNvPr>
          <p:cNvSpPr txBox="1"/>
          <p:nvPr/>
        </p:nvSpPr>
        <p:spPr>
          <a:xfrm>
            <a:off x="2123271" y="2502586"/>
            <a:ext cx="1672921" cy="461665"/>
          </a:xfrm>
          <a:prstGeom prst="rect">
            <a:avLst/>
          </a:prstGeom>
          <a:noFill/>
        </p:spPr>
        <p:txBody>
          <a:bodyPr wrap="square">
            <a:spAutoFit/>
          </a:bodyPr>
          <a:lstStyle/>
          <a:p>
            <a:pPr marL="108000" indent="-108000" algn="l" rtl="0">
              <a:buFont typeface="Arial" panose="020B0604020202020204" pitchFamily="34" charset="0"/>
              <a:buChar char="•"/>
            </a:pPr>
            <a:r>
              <a:rPr lang="nb" sz="800" b="0" i="0" u="none" baseline="0"/>
              <a:t>Hygienisk beholder </a:t>
            </a:r>
          </a:p>
          <a:p>
            <a:pPr marL="108000" indent="-108000" algn="l" rtl="0">
              <a:buFont typeface="Arial" panose="020B0604020202020204" pitchFamily="34" charset="0"/>
              <a:buChar char="•"/>
            </a:pPr>
            <a:r>
              <a:rPr lang="nb" sz="800" b="0" i="0" u="none" baseline="0"/>
              <a:t>Uten forbruksartikler</a:t>
            </a:r>
          </a:p>
          <a:p>
            <a:pPr marL="108000" indent="-108000" algn="l" rtl="0">
              <a:buFont typeface="Arial" panose="020B0604020202020204" pitchFamily="34" charset="0"/>
              <a:buChar char="•"/>
            </a:pPr>
            <a:r>
              <a:rPr lang="nb" sz="800" b="0" i="0" u="none" baseline="0"/>
              <a:t>FDA endeverktøy og slanger </a:t>
            </a:r>
          </a:p>
        </p:txBody>
      </p:sp>
      <p:sp>
        <p:nvSpPr>
          <p:cNvPr id="110" name="CasellaDiTesto 109">
            <a:extLst>
              <a:ext uri="{FF2B5EF4-FFF2-40B4-BE49-F238E27FC236}">
                <a16:creationId xmlns:a16="http://schemas.microsoft.com/office/drawing/2014/main" id="{31808E27-3884-733B-B6AA-2A4EE002D9D4}"/>
              </a:ext>
            </a:extLst>
          </p:cNvPr>
          <p:cNvSpPr txBox="1"/>
          <p:nvPr/>
        </p:nvSpPr>
        <p:spPr>
          <a:xfrm>
            <a:off x="5968815" y="4528020"/>
            <a:ext cx="1687094" cy="461665"/>
          </a:xfrm>
          <a:prstGeom prst="rect">
            <a:avLst/>
          </a:prstGeom>
          <a:noFill/>
        </p:spPr>
        <p:txBody>
          <a:bodyPr wrap="square">
            <a:spAutoFit/>
          </a:bodyPr>
          <a:lstStyle>
            <a:defPPr>
              <a:defRPr lang="en-US"/>
            </a:defPPr>
            <a:lvl1pPr>
              <a:defRPr sz="1000" b="0"/>
            </a:lvl1pPr>
          </a:lstStyle>
          <a:p>
            <a:pPr marL="108000" indent="-108000" algn="l" rtl="0">
              <a:buFont typeface="Arial" panose="020B0604020202020204" pitchFamily="34" charset="0"/>
              <a:buChar char="•"/>
            </a:pPr>
            <a:r>
              <a:rPr lang="nb" sz="800" b="0" i="0" u="none" baseline="0"/>
              <a:t>Sikker avhending</a:t>
            </a:r>
          </a:p>
          <a:p>
            <a:pPr marL="108000" indent="-108000" algn="l" rtl="0">
              <a:buFont typeface="Arial" panose="020B0604020202020204" pitchFamily="34" charset="0"/>
              <a:buChar char="•"/>
            </a:pPr>
            <a:r>
              <a:rPr lang="nb" sz="800" b="0" i="0" u="none" baseline="0"/>
              <a:t>Ingen miljøforurensning</a:t>
            </a:r>
          </a:p>
          <a:p>
            <a:pPr marL="108000" indent="-108000" algn="l" rtl="0">
              <a:buFont typeface="Arial" panose="020B0604020202020204" pitchFamily="34" charset="0"/>
              <a:buChar char="•"/>
            </a:pPr>
            <a:r>
              <a:rPr lang="nb" sz="800" b="0" i="0" u="none" baseline="0"/>
              <a:t>Sikker med ledende materialer</a:t>
            </a:r>
          </a:p>
        </p:txBody>
      </p:sp>
      <p:sp>
        <p:nvSpPr>
          <p:cNvPr id="111" name="CasellaDiTesto 110">
            <a:extLst>
              <a:ext uri="{FF2B5EF4-FFF2-40B4-BE49-F238E27FC236}">
                <a16:creationId xmlns:a16="http://schemas.microsoft.com/office/drawing/2014/main" id="{AFF3087D-58DC-BE4B-2795-377AFA9DB197}"/>
              </a:ext>
            </a:extLst>
          </p:cNvPr>
          <p:cNvSpPr txBox="1"/>
          <p:nvPr/>
        </p:nvSpPr>
        <p:spPr>
          <a:xfrm>
            <a:off x="5971130" y="2502586"/>
            <a:ext cx="1981885" cy="461665"/>
          </a:xfrm>
          <a:prstGeom prst="rect">
            <a:avLst/>
          </a:prstGeom>
          <a:noFill/>
        </p:spPr>
        <p:txBody>
          <a:bodyPr wrap="square">
            <a:spAutoFit/>
          </a:bodyPr>
          <a:lstStyle>
            <a:defPPr>
              <a:defRPr lang="en-US"/>
            </a:defPPr>
            <a:lvl1pPr>
              <a:defRPr sz="1000"/>
            </a:lvl1pPr>
          </a:lstStyle>
          <a:p>
            <a:pPr marL="108000" indent="-108000" algn="l" rtl="0">
              <a:buFont typeface="Arial" panose="020B0604020202020204" pitchFamily="34" charset="0"/>
              <a:buChar char="•"/>
            </a:pPr>
            <a:r>
              <a:rPr lang="nb" sz="800" b="0" i="0" u="none" baseline="0"/>
              <a:t>Hygienisk beholder </a:t>
            </a:r>
          </a:p>
          <a:p>
            <a:pPr marL="108000" indent="-108000" algn="l" rtl="0">
              <a:buFont typeface="Arial" panose="020B0604020202020204" pitchFamily="34" charset="0"/>
              <a:buChar char="•"/>
            </a:pPr>
            <a:r>
              <a:rPr lang="nb" sz="800" b="0" i="0" u="none" baseline="0"/>
              <a:t>Ingen miljøforurensning </a:t>
            </a:r>
          </a:p>
          <a:p>
            <a:pPr marL="108000" indent="-108000" algn="l" rtl="0">
              <a:buFont typeface="Arial" panose="020B0604020202020204" pitchFamily="34" charset="0"/>
              <a:buChar char="•"/>
            </a:pPr>
            <a:r>
              <a:rPr lang="nb" sz="800" b="0" i="0" u="none" baseline="0"/>
              <a:t>sikker med ledende støv</a:t>
            </a:r>
          </a:p>
        </p:txBody>
      </p:sp>
      <p:sp>
        <p:nvSpPr>
          <p:cNvPr id="112" name="CasellaDiTesto 111">
            <a:extLst>
              <a:ext uri="{FF2B5EF4-FFF2-40B4-BE49-F238E27FC236}">
                <a16:creationId xmlns:a16="http://schemas.microsoft.com/office/drawing/2014/main" id="{745A131C-7446-9112-D4EB-7122D6E68F35}"/>
              </a:ext>
            </a:extLst>
          </p:cNvPr>
          <p:cNvSpPr txBox="1"/>
          <p:nvPr/>
        </p:nvSpPr>
        <p:spPr>
          <a:xfrm>
            <a:off x="9927169" y="4528020"/>
            <a:ext cx="1285388" cy="830997"/>
          </a:xfrm>
          <a:prstGeom prst="rect">
            <a:avLst/>
          </a:prstGeom>
          <a:noFill/>
        </p:spPr>
        <p:txBody>
          <a:bodyPr wrap="square">
            <a:spAutoFit/>
          </a:bodyPr>
          <a:lstStyle>
            <a:defPPr>
              <a:defRPr lang="en-US"/>
            </a:defPPr>
            <a:lvl1pPr>
              <a:defRPr sz="1000" b="0"/>
            </a:lvl1pPr>
          </a:lstStyle>
          <a:p>
            <a:pPr marL="108000" indent="-108000" algn="l" rtl="0">
              <a:buFont typeface="Arial" panose="020B0604020202020204" pitchFamily="34" charset="0"/>
              <a:buChar char="•"/>
            </a:pPr>
            <a:r>
              <a:rPr lang="nb" sz="800" b="0" i="0" u="none" baseline="0"/>
              <a:t>Rimelig og sikker avhending</a:t>
            </a:r>
          </a:p>
          <a:p>
            <a:pPr marL="108000" indent="-108000" algn="l" rtl="0">
              <a:buFont typeface="Arial" panose="020B0604020202020204" pitchFamily="34" charset="0"/>
              <a:buChar char="•"/>
            </a:pPr>
            <a:r>
              <a:rPr lang="nb" sz="800" b="0" i="0" u="none" baseline="0"/>
              <a:t>Lav vekt </a:t>
            </a:r>
          </a:p>
          <a:p>
            <a:pPr marL="108000" indent="-108000" algn="l" rtl="0">
              <a:buFont typeface="Arial" panose="020B0604020202020204" pitchFamily="34" charset="0"/>
              <a:buChar char="•"/>
            </a:pPr>
            <a:r>
              <a:rPr lang="nb" sz="800" b="0" i="0" u="none" baseline="0"/>
              <a:t>Universal-mini-industristøvsuger Z22 i premiumklassen</a:t>
            </a:r>
          </a:p>
        </p:txBody>
      </p:sp>
      <p:sp>
        <p:nvSpPr>
          <p:cNvPr id="113" name="CasellaDiTesto 112">
            <a:extLst>
              <a:ext uri="{FF2B5EF4-FFF2-40B4-BE49-F238E27FC236}">
                <a16:creationId xmlns:a16="http://schemas.microsoft.com/office/drawing/2014/main" id="{6F1B662A-0EDC-314F-C908-3BAEF2F7CE11}"/>
              </a:ext>
            </a:extLst>
          </p:cNvPr>
          <p:cNvSpPr txBox="1"/>
          <p:nvPr/>
        </p:nvSpPr>
        <p:spPr>
          <a:xfrm>
            <a:off x="9927656" y="2502586"/>
            <a:ext cx="1746509" cy="584775"/>
          </a:xfrm>
          <a:prstGeom prst="rect">
            <a:avLst/>
          </a:prstGeom>
          <a:noFill/>
        </p:spPr>
        <p:txBody>
          <a:bodyPr wrap="square">
            <a:spAutoFit/>
          </a:bodyPr>
          <a:lstStyle/>
          <a:p>
            <a:pPr marL="108000" indent="-108000" algn="l" rtl="0">
              <a:buFont typeface="Arial" panose="020B0604020202020204" pitchFamily="34" charset="0"/>
              <a:buChar char="•"/>
            </a:pPr>
            <a:r>
              <a:rPr lang="nb" sz="800" b="0" i="0" u="none" baseline="0"/>
              <a:t>Rimelig og sikker avhending</a:t>
            </a:r>
          </a:p>
          <a:p>
            <a:pPr marL="108000" indent="-108000" algn="l" rtl="0">
              <a:buFont typeface="Arial" panose="020B0604020202020204" pitchFamily="34" charset="0"/>
              <a:buChar char="•"/>
            </a:pPr>
            <a:r>
              <a:rPr lang="nb" sz="800" b="0" i="0" u="none" baseline="0"/>
              <a:t>Lav vekt </a:t>
            </a:r>
          </a:p>
          <a:p>
            <a:pPr marL="108000" indent="-108000" algn="l" rtl="0">
              <a:buFont typeface="Arial" panose="020B0604020202020204" pitchFamily="34" charset="0"/>
              <a:buChar char="•"/>
            </a:pPr>
            <a:r>
              <a:rPr lang="nb" sz="800" b="0" i="0" u="none" baseline="0"/>
              <a:t>Universal-mini-industristøvsuger i premiumklassen</a:t>
            </a:r>
            <a:endParaRPr lang="nb" sz="800" dirty="0"/>
          </a:p>
        </p:txBody>
      </p:sp>
      <p:sp>
        <p:nvSpPr>
          <p:cNvPr id="136" name="CasellaDiTesto 135">
            <a:extLst>
              <a:ext uri="{FF2B5EF4-FFF2-40B4-BE49-F238E27FC236}">
                <a16:creationId xmlns:a16="http://schemas.microsoft.com/office/drawing/2014/main" id="{AE0C7CD3-20DC-1CBF-72DE-475B07FAEC49}"/>
              </a:ext>
            </a:extLst>
          </p:cNvPr>
          <p:cNvSpPr txBox="1"/>
          <p:nvPr/>
        </p:nvSpPr>
        <p:spPr>
          <a:xfrm>
            <a:off x="8165830" y="5733723"/>
            <a:ext cx="3371295" cy="304868"/>
          </a:xfrm>
          <a:prstGeom prst="rect">
            <a:avLst/>
          </a:prstGeom>
          <a:noFill/>
        </p:spPr>
        <p:txBody>
          <a:bodyPr wrap="square" lIns="90000" tIns="90000" rIns="90000" bIns="90000">
            <a:spAutoFit/>
          </a:bodyPr>
          <a:lstStyle/>
          <a:p>
            <a:pPr algn="l" rtl="0"/>
            <a:r>
              <a:rPr lang="nb" sz="800" b="0" i="0" u="none" baseline="0"/>
              <a:t>*tre, maling og mange andre</a:t>
            </a:r>
          </a:p>
        </p:txBody>
      </p:sp>
      <p:sp>
        <p:nvSpPr>
          <p:cNvPr id="63" name="CasellaDiTesto 62">
            <a:extLst>
              <a:ext uri="{FF2B5EF4-FFF2-40B4-BE49-F238E27FC236}">
                <a16:creationId xmlns:a16="http://schemas.microsoft.com/office/drawing/2014/main" id="{53B34AFF-B9E6-A556-8E33-C6824EDBF034}"/>
              </a:ext>
            </a:extLst>
          </p:cNvPr>
          <p:cNvSpPr txBox="1"/>
          <p:nvPr/>
        </p:nvSpPr>
        <p:spPr>
          <a:xfrm>
            <a:off x="4258601" y="5733723"/>
            <a:ext cx="1275988" cy="304868"/>
          </a:xfrm>
          <a:prstGeom prst="rect">
            <a:avLst/>
          </a:prstGeom>
          <a:noFill/>
        </p:spPr>
        <p:txBody>
          <a:bodyPr wrap="square" lIns="90000" tIns="90000" rIns="90000" bIns="90000" rtlCol="0">
            <a:spAutoFit/>
          </a:bodyPr>
          <a:lstStyle/>
          <a:p>
            <a:pPr algn="l" rtl="0"/>
            <a:r>
              <a:rPr lang="nb" sz="800" b="0" i="0" u="none" baseline="0"/>
              <a:t>**Fra 09.2024</a:t>
            </a:r>
          </a:p>
        </p:txBody>
      </p:sp>
      <p:pic>
        <p:nvPicPr>
          <p:cNvPr id="72" name="Immagine 71">
            <a:extLst>
              <a:ext uri="{FF2B5EF4-FFF2-40B4-BE49-F238E27FC236}">
                <a16:creationId xmlns:a16="http://schemas.microsoft.com/office/drawing/2014/main" id="{49262543-43AF-4F7D-F17B-7A8D63D4CE3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5090606" y="4068738"/>
            <a:ext cx="799318" cy="1283334"/>
          </a:xfrm>
          <a:prstGeom prst="rect">
            <a:avLst/>
          </a:prstGeom>
        </p:spPr>
      </p:pic>
      <p:pic>
        <p:nvPicPr>
          <p:cNvPr id="74" name="Immagine 73">
            <a:extLst>
              <a:ext uri="{FF2B5EF4-FFF2-40B4-BE49-F238E27FC236}">
                <a16:creationId xmlns:a16="http://schemas.microsoft.com/office/drawing/2014/main" id="{AD752AD5-5ADC-F7F3-8974-53B369DA6990}"/>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5056778" y="2051619"/>
            <a:ext cx="780147" cy="1278799"/>
          </a:xfrm>
          <a:prstGeom prst="rect">
            <a:avLst/>
          </a:prstGeom>
        </p:spPr>
      </p:pic>
      <p:pic>
        <p:nvPicPr>
          <p:cNvPr id="78" name="Immagine 77">
            <a:extLst>
              <a:ext uri="{FF2B5EF4-FFF2-40B4-BE49-F238E27FC236}">
                <a16:creationId xmlns:a16="http://schemas.microsoft.com/office/drawing/2014/main" id="{399FDCFF-F686-4F4B-5981-E3DE57B62092}"/>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1312468" y="4106289"/>
            <a:ext cx="801162" cy="1256560"/>
          </a:xfrm>
          <a:prstGeom prst="rect">
            <a:avLst/>
          </a:prstGeom>
        </p:spPr>
      </p:pic>
      <p:pic>
        <p:nvPicPr>
          <p:cNvPr id="79" name="Immagine 78">
            <a:extLst>
              <a:ext uri="{FF2B5EF4-FFF2-40B4-BE49-F238E27FC236}">
                <a16:creationId xmlns:a16="http://schemas.microsoft.com/office/drawing/2014/main" id="{71F09A51-39C9-5853-FC99-94CB90613CB7}"/>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9008051" y="4068738"/>
            <a:ext cx="813291" cy="1305768"/>
          </a:xfrm>
          <a:prstGeom prst="rect">
            <a:avLst/>
          </a:prstGeom>
        </p:spPr>
      </p:pic>
      <p:pic>
        <p:nvPicPr>
          <p:cNvPr id="194" name="Immagine 193">
            <a:extLst>
              <a:ext uri="{FF2B5EF4-FFF2-40B4-BE49-F238E27FC236}">
                <a16:creationId xmlns:a16="http://schemas.microsoft.com/office/drawing/2014/main" id="{CF6F0115-1003-0459-7694-96CF94A9311D}"/>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8993150" y="2053651"/>
            <a:ext cx="839278" cy="1266931"/>
          </a:xfrm>
          <a:prstGeom prst="rect">
            <a:avLst/>
          </a:prstGeom>
        </p:spPr>
      </p:pic>
      <p:sp>
        <p:nvSpPr>
          <p:cNvPr id="15" name="Footer Placeholder 4">
            <a:extLst>
              <a:ext uri="{FF2B5EF4-FFF2-40B4-BE49-F238E27FC236}">
                <a16:creationId xmlns:a16="http://schemas.microsoft.com/office/drawing/2014/main" id="{AEFC69CD-96DA-509E-BA94-CD147E71D44F}"/>
              </a:ext>
            </a:extLst>
          </p:cNvPr>
          <p:cNvSpPr>
            <a:spLocks noGrp="1"/>
          </p:cNvSpPr>
          <p:nvPr>
            <p:ph type="ftr" sz="quarter" idx="24"/>
          </p:nvPr>
        </p:nvSpPr>
        <p:spPr>
          <a:xfrm>
            <a:off x="920896" y="6529068"/>
            <a:ext cx="2087655" cy="153888"/>
          </a:xfrm>
        </p:spPr>
        <p:txBody>
          <a:bodyPr/>
          <a:lstStyle/>
          <a:p>
            <a:pPr algn="l"/>
            <a:r>
              <a:rPr lang="vi-VN"/>
              <a:t>KONFIDENSIELT</a:t>
            </a:r>
            <a:endParaRPr lang="en-US" dirty="0"/>
          </a:p>
        </p:txBody>
      </p:sp>
      <p:sp>
        <p:nvSpPr>
          <p:cNvPr id="19" name="Segnaposto contenuto 1">
            <a:extLst>
              <a:ext uri="{FF2B5EF4-FFF2-40B4-BE49-F238E27FC236}">
                <a16:creationId xmlns:a16="http://schemas.microsoft.com/office/drawing/2014/main" id="{814B46D0-54E4-0105-B347-74DE137AD465}"/>
              </a:ext>
            </a:extLst>
          </p:cNvPr>
          <p:cNvSpPr txBox="1">
            <a:spLocks/>
          </p:cNvSpPr>
          <p:nvPr/>
        </p:nvSpPr>
        <p:spPr>
          <a:xfrm>
            <a:off x="485483" y="1119942"/>
            <a:ext cx="3559175" cy="627351"/>
          </a:xfrm>
          <a:prstGeom prst="rect">
            <a:avLst/>
          </a:prstGeom>
          <a:solidFill>
            <a:schemeClr val="accent1"/>
          </a:solidFill>
          <a:effectLst/>
        </p:spPr>
        <p:txBody>
          <a:bodyPr vert="horz" lIns="216000" tIns="118872" rIns="180000" bIns="118872" rtlCol="0" anchor="ctr">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Font typeface="Arial" panose="020B0604020202020204" pitchFamily="34" charset="0"/>
              <a:buNone/>
            </a:pPr>
            <a:r>
              <a:rPr lang="it-IT" sz="1300">
                <a:solidFill>
                  <a:schemeClr val="bg1"/>
                </a:solidFill>
                <a:latin typeface="+mj-lt"/>
              </a:rPr>
              <a:t>Matvarer</a:t>
            </a:r>
          </a:p>
          <a:p>
            <a:pPr marL="0" indent="0" algn="ctr">
              <a:spcBef>
                <a:spcPts val="200"/>
              </a:spcBef>
              <a:buFont typeface="Arial" panose="020B0604020202020204" pitchFamily="34" charset="0"/>
              <a:buNone/>
            </a:pPr>
            <a:r>
              <a:rPr lang="en-US" sz="1050">
                <a:solidFill>
                  <a:schemeClr val="bg1"/>
                </a:solidFill>
              </a:rPr>
              <a:t>Rengjøring av pakkemaskiner</a:t>
            </a:r>
          </a:p>
        </p:txBody>
      </p:sp>
      <p:sp>
        <p:nvSpPr>
          <p:cNvPr id="20" name="Segnaposto contenuto 1">
            <a:extLst>
              <a:ext uri="{FF2B5EF4-FFF2-40B4-BE49-F238E27FC236}">
                <a16:creationId xmlns:a16="http://schemas.microsoft.com/office/drawing/2014/main" id="{A9F092A4-7683-D420-EBBF-35DFB12E7CA6}"/>
              </a:ext>
            </a:extLst>
          </p:cNvPr>
          <p:cNvSpPr txBox="1">
            <a:spLocks/>
          </p:cNvSpPr>
          <p:nvPr/>
        </p:nvSpPr>
        <p:spPr>
          <a:xfrm>
            <a:off x="4258057" y="1119942"/>
            <a:ext cx="3675888" cy="643253"/>
          </a:xfrm>
          <a:prstGeom prst="rect">
            <a:avLst/>
          </a:prstGeom>
          <a:solidFill>
            <a:schemeClr val="accent1"/>
          </a:solidFill>
          <a:effectLst/>
        </p:spPr>
        <p:txBody>
          <a:bodyPr vert="horz" wrap="square" lIns="216000" tIns="118872" rIns="180000" bIns="118872" rtlCol="0" anchor="ctr">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Font typeface="Arial" panose="020B0604020202020204" pitchFamily="34" charset="0"/>
              <a:buNone/>
            </a:pPr>
            <a:r>
              <a:rPr lang="it-IT" sz="1300">
                <a:solidFill>
                  <a:schemeClr val="bg1"/>
                </a:solidFill>
                <a:latin typeface="+mj-lt"/>
              </a:rPr>
              <a:t>Produksjon av metall og tilsetningsstoffer</a:t>
            </a:r>
          </a:p>
          <a:p>
            <a:pPr marL="0" indent="0" algn="ctr">
              <a:spcBef>
                <a:spcPts val="200"/>
              </a:spcBef>
              <a:buNone/>
            </a:pPr>
            <a:r>
              <a:rPr lang="en-US" sz="1050">
                <a:solidFill>
                  <a:schemeClr val="bg1"/>
                </a:solidFill>
              </a:rPr>
              <a:t>Rengjøring av 3D-skrivere</a:t>
            </a:r>
          </a:p>
        </p:txBody>
      </p:sp>
      <p:pic>
        <p:nvPicPr>
          <p:cNvPr id="3" name="Picture 2">
            <a:extLst>
              <a:ext uri="{FF2B5EF4-FFF2-40B4-BE49-F238E27FC236}">
                <a16:creationId xmlns:a16="http://schemas.microsoft.com/office/drawing/2014/main" id="{DB11AC1A-182D-DDA9-DD4B-ED46C63FD37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38803" y="2032940"/>
            <a:ext cx="780148" cy="1278799"/>
          </a:xfrm>
          <a:prstGeom prst="rect">
            <a:avLst/>
          </a:prstGeom>
        </p:spPr>
      </p:pic>
      <p:grpSp>
        <p:nvGrpSpPr>
          <p:cNvPr id="61" name="Group 60">
            <a:extLst>
              <a:ext uri="{FF2B5EF4-FFF2-40B4-BE49-F238E27FC236}">
                <a16:creationId xmlns:a16="http://schemas.microsoft.com/office/drawing/2014/main" id="{F108E37C-9C12-6245-06CC-F48B031ED492}"/>
              </a:ext>
            </a:extLst>
          </p:cNvPr>
          <p:cNvGrpSpPr/>
          <p:nvPr/>
        </p:nvGrpSpPr>
        <p:grpSpPr>
          <a:xfrm>
            <a:off x="712245" y="3111509"/>
            <a:ext cx="588035" cy="596906"/>
            <a:chOff x="682226" y="3111509"/>
            <a:chExt cx="588035" cy="596906"/>
          </a:xfrm>
        </p:grpSpPr>
        <p:pic>
          <p:nvPicPr>
            <p:cNvPr id="51" name="Immagine 142">
              <a:extLst>
                <a:ext uri="{FF2B5EF4-FFF2-40B4-BE49-F238E27FC236}">
                  <a16:creationId xmlns:a16="http://schemas.microsoft.com/office/drawing/2014/main" id="{5B7A06BD-8ECD-A93F-81AA-24023185AC1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8546698">
              <a:off x="927736" y="3149879"/>
              <a:ext cx="259622" cy="182881"/>
            </a:xfrm>
            <a:prstGeom prst="rect">
              <a:avLst/>
            </a:prstGeom>
          </p:spPr>
        </p:pic>
        <p:pic>
          <p:nvPicPr>
            <p:cNvPr id="53" name="Immagine 144">
              <a:extLst>
                <a:ext uri="{FF2B5EF4-FFF2-40B4-BE49-F238E27FC236}">
                  <a16:creationId xmlns:a16="http://schemas.microsoft.com/office/drawing/2014/main" id="{147133BE-B98A-0A16-4570-94419A982B1B}"/>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rot="20131801" flipH="1">
              <a:off x="682226" y="3326431"/>
              <a:ext cx="268979" cy="144604"/>
            </a:xfrm>
            <a:prstGeom prst="rect">
              <a:avLst/>
            </a:prstGeom>
          </p:spPr>
        </p:pic>
        <p:pic>
          <p:nvPicPr>
            <p:cNvPr id="50" name="Immagine 157">
              <a:extLst>
                <a:ext uri="{FF2B5EF4-FFF2-40B4-BE49-F238E27FC236}">
                  <a16:creationId xmlns:a16="http://schemas.microsoft.com/office/drawing/2014/main" id="{5D392EC3-BE49-F22D-7C31-15FC443D8A8A}"/>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rot="9452222">
              <a:off x="1012974" y="3263920"/>
              <a:ext cx="203240" cy="111235"/>
            </a:xfrm>
            <a:prstGeom prst="rect">
              <a:avLst/>
            </a:prstGeom>
          </p:spPr>
        </p:pic>
        <p:pic>
          <p:nvPicPr>
            <p:cNvPr id="58" name="Immagine 153">
              <a:extLst>
                <a:ext uri="{FF2B5EF4-FFF2-40B4-BE49-F238E27FC236}">
                  <a16:creationId xmlns:a16="http://schemas.microsoft.com/office/drawing/2014/main" id="{35F67D98-05A0-CCB7-1621-7CE415996FA5}"/>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32370" y="3367018"/>
              <a:ext cx="337891" cy="329563"/>
            </a:xfrm>
            <a:prstGeom prst="rect">
              <a:avLst/>
            </a:prstGeom>
          </p:spPr>
        </p:pic>
        <p:pic>
          <p:nvPicPr>
            <p:cNvPr id="59" name="Immagine 154">
              <a:extLst>
                <a:ext uri="{FF2B5EF4-FFF2-40B4-BE49-F238E27FC236}">
                  <a16:creationId xmlns:a16="http://schemas.microsoft.com/office/drawing/2014/main" id="{962C2D98-12AB-903C-49CD-ACD9E9052442}"/>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64037" y="3625831"/>
              <a:ext cx="197019" cy="82584"/>
            </a:xfrm>
            <a:prstGeom prst="rect">
              <a:avLst/>
            </a:prstGeom>
          </p:spPr>
        </p:pic>
      </p:grpSp>
      <p:grpSp>
        <p:nvGrpSpPr>
          <p:cNvPr id="62" name="Gruppo 32">
            <a:extLst>
              <a:ext uri="{FF2B5EF4-FFF2-40B4-BE49-F238E27FC236}">
                <a16:creationId xmlns:a16="http://schemas.microsoft.com/office/drawing/2014/main" id="{CBEA96FF-6619-EC9E-3444-9A9CD1801D5E}"/>
              </a:ext>
            </a:extLst>
          </p:cNvPr>
          <p:cNvGrpSpPr/>
          <p:nvPr/>
        </p:nvGrpSpPr>
        <p:grpSpPr>
          <a:xfrm rot="5400000">
            <a:off x="4521257" y="3125482"/>
            <a:ext cx="537638" cy="599454"/>
            <a:chOff x="6350715" y="1151192"/>
            <a:chExt cx="816487" cy="910363"/>
          </a:xfrm>
        </p:grpSpPr>
        <p:pic>
          <p:nvPicPr>
            <p:cNvPr id="64" name="Immagine 33">
              <a:extLst>
                <a:ext uri="{FF2B5EF4-FFF2-40B4-BE49-F238E27FC236}">
                  <a16:creationId xmlns:a16="http://schemas.microsoft.com/office/drawing/2014/main" id="{8CFEAA75-2C73-48AF-6549-02A55920FE51}"/>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350715" y="1385452"/>
              <a:ext cx="267093" cy="302662"/>
            </a:xfrm>
            <a:prstGeom prst="rect">
              <a:avLst/>
            </a:prstGeom>
          </p:spPr>
        </p:pic>
        <p:pic>
          <p:nvPicPr>
            <p:cNvPr id="65" name="Immagine 34">
              <a:extLst>
                <a:ext uri="{FF2B5EF4-FFF2-40B4-BE49-F238E27FC236}">
                  <a16:creationId xmlns:a16="http://schemas.microsoft.com/office/drawing/2014/main" id="{D95F8298-20C8-FD28-71C7-3A6DAF69A49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758031" y="1371406"/>
              <a:ext cx="322219" cy="107455"/>
            </a:xfrm>
            <a:prstGeom prst="rect">
              <a:avLst/>
            </a:prstGeom>
          </p:spPr>
        </p:pic>
        <p:grpSp>
          <p:nvGrpSpPr>
            <p:cNvPr id="66" name="Gruppo 35">
              <a:extLst>
                <a:ext uri="{FF2B5EF4-FFF2-40B4-BE49-F238E27FC236}">
                  <a16:creationId xmlns:a16="http://schemas.microsoft.com/office/drawing/2014/main" id="{89C89EEE-10B7-C57F-3364-CA2931C8D344}"/>
                </a:ext>
              </a:extLst>
            </p:cNvPr>
            <p:cNvGrpSpPr/>
            <p:nvPr/>
          </p:nvGrpSpPr>
          <p:grpSpPr>
            <a:xfrm>
              <a:off x="6413391" y="1151192"/>
              <a:ext cx="753811" cy="910363"/>
              <a:chOff x="3797626" y="2264598"/>
              <a:chExt cx="753811" cy="910363"/>
            </a:xfrm>
          </p:grpSpPr>
          <p:pic>
            <p:nvPicPr>
              <p:cNvPr id="67" name="Immagine 36">
                <a:extLst>
                  <a:ext uri="{FF2B5EF4-FFF2-40B4-BE49-F238E27FC236}">
                    <a16:creationId xmlns:a16="http://schemas.microsoft.com/office/drawing/2014/main" id="{A2064E37-D285-5C51-13CA-6B4D3080425C}"/>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3797626" y="3048421"/>
                <a:ext cx="246250" cy="118074"/>
              </a:xfrm>
              <a:prstGeom prst="rect">
                <a:avLst/>
              </a:prstGeom>
            </p:spPr>
          </p:pic>
          <p:pic>
            <p:nvPicPr>
              <p:cNvPr id="68" name="Immagine 37">
                <a:extLst>
                  <a:ext uri="{FF2B5EF4-FFF2-40B4-BE49-F238E27FC236}">
                    <a16:creationId xmlns:a16="http://schemas.microsoft.com/office/drawing/2014/main" id="{5D9665F0-2EA8-61BB-BB55-3B512EAC9981}"/>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rot="2726176">
                <a:off x="4084301" y="2183710"/>
                <a:ext cx="196668" cy="358444"/>
              </a:xfrm>
              <a:prstGeom prst="rect">
                <a:avLst/>
              </a:prstGeom>
            </p:spPr>
          </p:pic>
          <p:pic>
            <p:nvPicPr>
              <p:cNvPr id="69" name="Immagine 38">
                <a:extLst>
                  <a:ext uri="{FF2B5EF4-FFF2-40B4-BE49-F238E27FC236}">
                    <a16:creationId xmlns:a16="http://schemas.microsoft.com/office/drawing/2014/main" id="{736342F1-5C4F-13B3-D78D-65E7EBC573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43876" y="2642162"/>
                <a:ext cx="507561" cy="532799"/>
              </a:xfrm>
              <a:prstGeom prst="rect">
                <a:avLst/>
              </a:prstGeom>
            </p:spPr>
          </p:pic>
        </p:grpSp>
      </p:grpSp>
      <p:grpSp>
        <p:nvGrpSpPr>
          <p:cNvPr id="209" name="Group 208">
            <a:extLst>
              <a:ext uri="{FF2B5EF4-FFF2-40B4-BE49-F238E27FC236}">
                <a16:creationId xmlns:a16="http://schemas.microsoft.com/office/drawing/2014/main" id="{B6568A90-714F-8D78-3EE8-54DCD2ED6CA4}"/>
              </a:ext>
            </a:extLst>
          </p:cNvPr>
          <p:cNvGrpSpPr/>
          <p:nvPr/>
        </p:nvGrpSpPr>
        <p:grpSpPr>
          <a:xfrm>
            <a:off x="694951" y="2192969"/>
            <a:ext cx="494609" cy="505352"/>
            <a:chOff x="694951" y="2192969"/>
            <a:chExt cx="494609" cy="505352"/>
          </a:xfrm>
        </p:grpSpPr>
        <p:pic>
          <p:nvPicPr>
            <p:cNvPr id="70" name="Immagine 55">
              <a:extLst>
                <a:ext uri="{FF2B5EF4-FFF2-40B4-BE49-F238E27FC236}">
                  <a16:creationId xmlns:a16="http://schemas.microsoft.com/office/drawing/2014/main" id="{7F3309A0-2208-C0FC-7099-D5A5E4DD2370}"/>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23747" y="2192969"/>
              <a:ext cx="264343" cy="214516"/>
            </a:xfrm>
            <a:prstGeom prst="rect">
              <a:avLst/>
            </a:prstGeom>
          </p:spPr>
        </p:pic>
        <p:pic>
          <p:nvPicPr>
            <p:cNvPr id="71" name="Immagine 105">
              <a:extLst>
                <a:ext uri="{FF2B5EF4-FFF2-40B4-BE49-F238E27FC236}">
                  <a16:creationId xmlns:a16="http://schemas.microsoft.com/office/drawing/2014/main" id="{AE8C0BDD-8422-179D-473F-A323FB9D1140}"/>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694951" y="2505257"/>
              <a:ext cx="494609" cy="193064"/>
            </a:xfrm>
            <a:prstGeom prst="rect">
              <a:avLst/>
            </a:prstGeom>
          </p:spPr>
        </p:pic>
      </p:grpSp>
      <p:grpSp>
        <p:nvGrpSpPr>
          <p:cNvPr id="77" name="Group 76">
            <a:extLst>
              <a:ext uri="{FF2B5EF4-FFF2-40B4-BE49-F238E27FC236}">
                <a16:creationId xmlns:a16="http://schemas.microsoft.com/office/drawing/2014/main" id="{9CA87EE4-95EE-9A44-FD97-05B6D650D455}"/>
              </a:ext>
            </a:extLst>
          </p:cNvPr>
          <p:cNvGrpSpPr/>
          <p:nvPr/>
        </p:nvGrpSpPr>
        <p:grpSpPr>
          <a:xfrm>
            <a:off x="4461245" y="2192969"/>
            <a:ext cx="494609" cy="505352"/>
            <a:chOff x="3792633" y="2192969"/>
            <a:chExt cx="494609" cy="505352"/>
          </a:xfrm>
        </p:grpSpPr>
        <p:pic>
          <p:nvPicPr>
            <p:cNvPr id="73" name="Immagine 55">
              <a:extLst>
                <a:ext uri="{FF2B5EF4-FFF2-40B4-BE49-F238E27FC236}">
                  <a16:creationId xmlns:a16="http://schemas.microsoft.com/office/drawing/2014/main" id="{5ABE7B71-7599-05E2-2AD8-BBFCCD0F603F}"/>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3921429" y="2192969"/>
              <a:ext cx="264343" cy="214516"/>
            </a:xfrm>
            <a:prstGeom prst="rect">
              <a:avLst/>
            </a:prstGeom>
          </p:spPr>
        </p:pic>
        <p:pic>
          <p:nvPicPr>
            <p:cNvPr id="75" name="Immagine 105">
              <a:extLst>
                <a:ext uri="{FF2B5EF4-FFF2-40B4-BE49-F238E27FC236}">
                  <a16:creationId xmlns:a16="http://schemas.microsoft.com/office/drawing/2014/main" id="{DCDFC259-8393-A477-E799-2B0B92D2B928}"/>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3792633" y="2505257"/>
              <a:ext cx="494609" cy="193064"/>
            </a:xfrm>
            <a:prstGeom prst="rect">
              <a:avLst/>
            </a:prstGeom>
          </p:spPr>
        </p:pic>
      </p:grpSp>
      <p:grpSp>
        <p:nvGrpSpPr>
          <p:cNvPr id="85" name="Group 84">
            <a:extLst>
              <a:ext uri="{FF2B5EF4-FFF2-40B4-BE49-F238E27FC236}">
                <a16:creationId xmlns:a16="http://schemas.microsoft.com/office/drawing/2014/main" id="{D8EFDF54-AF04-BD7E-1FE3-D2855A3B53DF}"/>
              </a:ext>
            </a:extLst>
          </p:cNvPr>
          <p:cNvGrpSpPr/>
          <p:nvPr/>
        </p:nvGrpSpPr>
        <p:grpSpPr>
          <a:xfrm>
            <a:off x="694951" y="4285245"/>
            <a:ext cx="494609" cy="411527"/>
            <a:chOff x="694951" y="4285245"/>
            <a:chExt cx="494609" cy="411527"/>
          </a:xfrm>
        </p:grpSpPr>
        <p:pic>
          <p:nvPicPr>
            <p:cNvPr id="82" name="Immagine 105">
              <a:extLst>
                <a:ext uri="{FF2B5EF4-FFF2-40B4-BE49-F238E27FC236}">
                  <a16:creationId xmlns:a16="http://schemas.microsoft.com/office/drawing/2014/main" id="{C0FD266E-17A0-5C25-1420-37E93F3EE668}"/>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694951" y="4503708"/>
              <a:ext cx="494609" cy="193064"/>
            </a:xfrm>
            <a:prstGeom prst="rect">
              <a:avLst/>
            </a:prstGeom>
          </p:spPr>
        </p:pic>
        <p:pic>
          <p:nvPicPr>
            <p:cNvPr id="84" name="Picture 34">
              <a:extLst>
                <a:ext uri="{FF2B5EF4-FFF2-40B4-BE49-F238E27FC236}">
                  <a16:creationId xmlns:a16="http://schemas.microsoft.com/office/drawing/2014/main" id="{C4EE69B9-451F-3735-2BED-994FAFBD1D9C}"/>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694951" y="4285245"/>
              <a:ext cx="492849" cy="173424"/>
            </a:xfrm>
            <a:prstGeom prst="rect">
              <a:avLst/>
            </a:prstGeom>
            <a:ln>
              <a:noFill/>
            </a:ln>
            <a:effectLst/>
          </p:spPr>
        </p:pic>
      </p:grpSp>
      <p:pic>
        <p:nvPicPr>
          <p:cNvPr id="88" name="Immagine 55">
            <a:extLst>
              <a:ext uri="{FF2B5EF4-FFF2-40B4-BE49-F238E27FC236}">
                <a16:creationId xmlns:a16="http://schemas.microsoft.com/office/drawing/2014/main" id="{A7B1D5DB-1458-F526-06EE-5F692E76419C}"/>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4590041" y="4286344"/>
            <a:ext cx="264343" cy="214516"/>
          </a:xfrm>
          <a:prstGeom prst="rect">
            <a:avLst/>
          </a:prstGeom>
        </p:spPr>
      </p:pic>
      <p:pic>
        <p:nvPicPr>
          <p:cNvPr id="96" name="Immagine 113">
            <a:extLst>
              <a:ext uri="{FF2B5EF4-FFF2-40B4-BE49-F238E27FC236}">
                <a16:creationId xmlns:a16="http://schemas.microsoft.com/office/drawing/2014/main" id="{A7BCB8B9-3894-7AD3-140F-BE49DA000E22}"/>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4463378" y="4596569"/>
            <a:ext cx="548199" cy="157600"/>
          </a:xfrm>
          <a:prstGeom prst="rect">
            <a:avLst/>
          </a:prstGeom>
        </p:spPr>
      </p:pic>
      <p:grpSp>
        <p:nvGrpSpPr>
          <p:cNvPr id="98" name="Gruppo 85">
            <a:extLst>
              <a:ext uri="{FF2B5EF4-FFF2-40B4-BE49-F238E27FC236}">
                <a16:creationId xmlns:a16="http://schemas.microsoft.com/office/drawing/2014/main" id="{688E93BE-EE1D-B695-91FE-616E569F78E6}"/>
              </a:ext>
            </a:extLst>
          </p:cNvPr>
          <p:cNvGrpSpPr/>
          <p:nvPr/>
        </p:nvGrpSpPr>
        <p:grpSpPr>
          <a:xfrm>
            <a:off x="706365" y="5159563"/>
            <a:ext cx="554141" cy="549947"/>
            <a:chOff x="4884344" y="4613912"/>
            <a:chExt cx="983335" cy="983927"/>
          </a:xfrm>
        </p:grpSpPr>
        <p:grpSp>
          <p:nvGrpSpPr>
            <p:cNvPr id="99" name="Gruppo 131">
              <a:extLst>
                <a:ext uri="{FF2B5EF4-FFF2-40B4-BE49-F238E27FC236}">
                  <a16:creationId xmlns:a16="http://schemas.microsoft.com/office/drawing/2014/main" id="{1664F686-7EA0-FE33-49C9-1900CAEA87D1}"/>
                </a:ext>
              </a:extLst>
            </p:cNvPr>
            <p:cNvGrpSpPr/>
            <p:nvPr/>
          </p:nvGrpSpPr>
          <p:grpSpPr>
            <a:xfrm>
              <a:off x="4885405" y="4613912"/>
              <a:ext cx="982274" cy="983927"/>
              <a:chOff x="5040844" y="3487834"/>
              <a:chExt cx="690876" cy="685187"/>
            </a:xfrm>
          </p:grpSpPr>
          <p:grpSp>
            <p:nvGrpSpPr>
              <p:cNvPr id="102" name="Gruppo 136">
                <a:extLst>
                  <a:ext uri="{FF2B5EF4-FFF2-40B4-BE49-F238E27FC236}">
                    <a16:creationId xmlns:a16="http://schemas.microsoft.com/office/drawing/2014/main" id="{44456B43-5427-51EA-8F6F-18F4DD0921E9}"/>
                  </a:ext>
                </a:extLst>
              </p:cNvPr>
              <p:cNvGrpSpPr/>
              <p:nvPr/>
            </p:nvGrpSpPr>
            <p:grpSpPr>
              <a:xfrm>
                <a:off x="5040844" y="3487834"/>
                <a:ext cx="628924" cy="463599"/>
                <a:chOff x="10689590" y="2990149"/>
                <a:chExt cx="628924" cy="463599"/>
              </a:xfrm>
            </p:grpSpPr>
            <p:pic>
              <p:nvPicPr>
                <p:cNvPr id="104" name="Immagine 138">
                  <a:extLst>
                    <a:ext uri="{FF2B5EF4-FFF2-40B4-BE49-F238E27FC236}">
                      <a16:creationId xmlns:a16="http://schemas.microsoft.com/office/drawing/2014/main" id="{12FBF359-3D4A-E791-8C8C-FE6080EA0BD5}"/>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rot="21116972">
                  <a:off x="10689590" y="3336387"/>
                  <a:ext cx="160952" cy="117361"/>
                </a:xfrm>
                <a:prstGeom prst="rect">
                  <a:avLst/>
                </a:prstGeom>
              </p:spPr>
            </p:pic>
            <p:pic>
              <p:nvPicPr>
                <p:cNvPr id="105" name="Immagine 139">
                  <a:extLst>
                    <a:ext uri="{FF2B5EF4-FFF2-40B4-BE49-F238E27FC236}">
                      <a16:creationId xmlns:a16="http://schemas.microsoft.com/office/drawing/2014/main" id="{73E60862-F352-B41B-AD02-CAA0A7A4C83A}"/>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rot="17046960" flipH="1" flipV="1">
                  <a:off x="10895908" y="3081412"/>
                  <a:ext cx="250021" cy="288486"/>
                </a:xfrm>
                <a:prstGeom prst="rect">
                  <a:avLst/>
                </a:prstGeom>
              </p:spPr>
            </p:pic>
            <p:pic>
              <p:nvPicPr>
                <p:cNvPr id="107" name="Immagine 140">
                  <a:extLst>
                    <a:ext uri="{FF2B5EF4-FFF2-40B4-BE49-F238E27FC236}">
                      <a16:creationId xmlns:a16="http://schemas.microsoft.com/office/drawing/2014/main" id="{5667806A-D190-2768-A432-FE2682E496E3}"/>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11059332" y="2990149"/>
                  <a:ext cx="259182" cy="90529"/>
                </a:xfrm>
                <a:prstGeom prst="rect">
                  <a:avLst/>
                </a:prstGeom>
              </p:spPr>
            </p:pic>
          </p:grpSp>
          <p:pic>
            <p:nvPicPr>
              <p:cNvPr id="103" name="Immagine 137">
                <a:extLst>
                  <a:ext uri="{FF2B5EF4-FFF2-40B4-BE49-F238E27FC236}">
                    <a16:creationId xmlns:a16="http://schemas.microsoft.com/office/drawing/2014/main" id="{AB07BE79-FDA6-0F73-B614-2FECEEFDEF37}"/>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5348635" y="3772910"/>
                <a:ext cx="383085" cy="400111"/>
              </a:xfrm>
              <a:prstGeom prst="rect">
                <a:avLst/>
              </a:prstGeom>
            </p:spPr>
          </p:pic>
        </p:grpSp>
        <p:pic>
          <p:nvPicPr>
            <p:cNvPr id="100" name="Immagine 132">
              <a:extLst>
                <a:ext uri="{FF2B5EF4-FFF2-40B4-BE49-F238E27FC236}">
                  <a16:creationId xmlns:a16="http://schemas.microsoft.com/office/drawing/2014/main" id="{87ED11DE-5435-2612-D1AF-C8A8AB56409C}"/>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rot="20749839" flipH="1">
              <a:off x="4884344" y="4773559"/>
              <a:ext cx="228930" cy="177651"/>
            </a:xfrm>
            <a:prstGeom prst="rect">
              <a:avLst/>
            </a:prstGeom>
          </p:spPr>
        </p:pic>
        <p:pic>
          <p:nvPicPr>
            <p:cNvPr id="101" name="Immagine 134">
              <a:extLst>
                <a:ext uri="{FF2B5EF4-FFF2-40B4-BE49-F238E27FC236}">
                  <a16:creationId xmlns:a16="http://schemas.microsoft.com/office/drawing/2014/main" id="{892156E8-8FCF-5F7C-2CD2-A13063F010A2}"/>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rot="6637136">
              <a:off x="5084531" y="4674598"/>
              <a:ext cx="121465" cy="93702"/>
            </a:xfrm>
            <a:prstGeom prst="rect">
              <a:avLst/>
            </a:prstGeom>
          </p:spPr>
        </p:pic>
      </p:grpSp>
      <p:grpSp>
        <p:nvGrpSpPr>
          <p:cNvPr id="123" name="Gruppo 32">
            <a:extLst>
              <a:ext uri="{FF2B5EF4-FFF2-40B4-BE49-F238E27FC236}">
                <a16:creationId xmlns:a16="http://schemas.microsoft.com/office/drawing/2014/main" id="{8FEFAD83-253B-856D-5E4D-85D6134FEF67}"/>
              </a:ext>
            </a:extLst>
          </p:cNvPr>
          <p:cNvGrpSpPr/>
          <p:nvPr/>
        </p:nvGrpSpPr>
        <p:grpSpPr>
          <a:xfrm rot="5400000">
            <a:off x="4521257" y="5156522"/>
            <a:ext cx="537638" cy="599454"/>
            <a:chOff x="6350715" y="1151192"/>
            <a:chExt cx="816487" cy="910363"/>
          </a:xfrm>
        </p:grpSpPr>
        <p:pic>
          <p:nvPicPr>
            <p:cNvPr id="127" name="Immagine 33">
              <a:extLst>
                <a:ext uri="{FF2B5EF4-FFF2-40B4-BE49-F238E27FC236}">
                  <a16:creationId xmlns:a16="http://schemas.microsoft.com/office/drawing/2014/main" id="{93BE33D4-0797-EFCB-F43D-F966914AFC0A}"/>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350715" y="1385452"/>
              <a:ext cx="267093" cy="302662"/>
            </a:xfrm>
            <a:prstGeom prst="rect">
              <a:avLst/>
            </a:prstGeom>
          </p:spPr>
        </p:pic>
        <p:pic>
          <p:nvPicPr>
            <p:cNvPr id="128" name="Immagine 34">
              <a:extLst>
                <a:ext uri="{FF2B5EF4-FFF2-40B4-BE49-F238E27FC236}">
                  <a16:creationId xmlns:a16="http://schemas.microsoft.com/office/drawing/2014/main" id="{E91BFB65-B654-8DB9-A7A3-F5719F252F06}"/>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758031" y="1371406"/>
              <a:ext cx="322219" cy="107455"/>
            </a:xfrm>
            <a:prstGeom prst="rect">
              <a:avLst/>
            </a:prstGeom>
          </p:spPr>
        </p:pic>
        <p:grpSp>
          <p:nvGrpSpPr>
            <p:cNvPr id="129" name="Gruppo 35">
              <a:extLst>
                <a:ext uri="{FF2B5EF4-FFF2-40B4-BE49-F238E27FC236}">
                  <a16:creationId xmlns:a16="http://schemas.microsoft.com/office/drawing/2014/main" id="{59D26403-8530-0B40-BCB5-F2AFACE6BC55}"/>
                </a:ext>
              </a:extLst>
            </p:cNvPr>
            <p:cNvGrpSpPr/>
            <p:nvPr/>
          </p:nvGrpSpPr>
          <p:grpSpPr>
            <a:xfrm>
              <a:off x="6413391" y="1151192"/>
              <a:ext cx="753811" cy="910363"/>
              <a:chOff x="3797626" y="2264598"/>
              <a:chExt cx="753811" cy="910363"/>
            </a:xfrm>
          </p:grpSpPr>
          <p:pic>
            <p:nvPicPr>
              <p:cNvPr id="130" name="Immagine 36">
                <a:extLst>
                  <a:ext uri="{FF2B5EF4-FFF2-40B4-BE49-F238E27FC236}">
                    <a16:creationId xmlns:a16="http://schemas.microsoft.com/office/drawing/2014/main" id="{7BD84B93-8825-F1EC-EEFC-4B00862BB6F9}"/>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3797626" y="3048421"/>
                <a:ext cx="246250" cy="118074"/>
              </a:xfrm>
              <a:prstGeom prst="rect">
                <a:avLst/>
              </a:prstGeom>
            </p:spPr>
          </p:pic>
          <p:pic>
            <p:nvPicPr>
              <p:cNvPr id="131" name="Immagine 37">
                <a:extLst>
                  <a:ext uri="{FF2B5EF4-FFF2-40B4-BE49-F238E27FC236}">
                    <a16:creationId xmlns:a16="http://schemas.microsoft.com/office/drawing/2014/main" id="{01D49A5D-9E74-2F74-CA5B-4FB3D9F85BEF}"/>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rot="2726176">
                <a:off x="4084301" y="2183710"/>
                <a:ext cx="196668" cy="358444"/>
              </a:xfrm>
              <a:prstGeom prst="rect">
                <a:avLst/>
              </a:prstGeom>
            </p:spPr>
          </p:pic>
          <p:pic>
            <p:nvPicPr>
              <p:cNvPr id="134" name="Immagine 38">
                <a:extLst>
                  <a:ext uri="{FF2B5EF4-FFF2-40B4-BE49-F238E27FC236}">
                    <a16:creationId xmlns:a16="http://schemas.microsoft.com/office/drawing/2014/main" id="{0E8C498D-D75F-9427-56A4-2A8628FEF9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43876" y="2642162"/>
                <a:ext cx="507561" cy="532799"/>
              </a:xfrm>
              <a:prstGeom prst="rect">
                <a:avLst/>
              </a:prstGeom>
            </p:spPr>
          </p:pic>
        </p:grpSp>
      </p:grpSp>
      <p:pic>
        <p:nvPicPr>
          <p:cNvPr id="163" name="Immagine 105">
            <a:extLst>
              <a:ext uri="{FF2B5EF4-FFF2-40B4-BE49-F238E27FC236}">
                <a16:creationId xmlns:a16="http://schemas.microsoft.com/office/drawing/2014/main" id="{5B1A0D03-88A4-F264-4F82-D3A70F2F6BAB}"/>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374525" y="2442582"/>
            <a:ext cx="494609" cy="193064"/>
          </a:xfrm>
          <a:prstGeom prst="rect">
            <a:avLst/>
          </a:prstGeom>
        </p:spPr>
      </p:pic>
      <p:pic>
        <p:nvPicPr>
          <p:cNvPr id="166" name="Picture 34">
            <a:extLst>
              <a:ext uri="{FF2B5EF4-FFF2-40B4-BE49-F238E27FC236}">
                <a16:creationId xmlns:a16="http://schemas.microsoft.com/office/drawing/2014/main" id="{849E6133-4930-F701-1958-0D76646D5288}"/>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8374525" y="2233847"/>
            <a:ext cx="492849" cy="173424"/>
          </a:xfrm>
          <a:prstGeom prst="rect">
            <a:avLst/>
          </a:prstGeom>
          <a:ln>
            <a:noFill/>
          </a:ln>
          <a:effectLst/>
        </p:spPr>
      </p:pic>
      <p:pic>
        <p:nvPicPr>
          <p:cNvPr id="184" name="Immagine 113">
            <a:extLst>
              <a:ext uri="{FF2B5EF4-FFF2-40B4-BE49-F238E27FC236}">
                <a16:creationId xmlns:a16="http://schemas.microsoft.com/office/drawing/2014/main" id="{D27DD3DE-55ED-F303-8F06-D6D6FBDEDAF2}"/>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8377913" y="2671323"/>
            <a:ext cx="491774" cy="141379"/>
          </a:xfrm>
          <a:prstGeom prst="rect">
            <a:avLst/>
          </a:prstGeom>
        </p:spPr>
      </p:pic>
      <p:grpSp>
        <p:nvGrpSpPr>
          <p:cNvPr id="196" name="Group 195">
            <a:extLst>
              <a:ext uri="{FF2B5EF4-FFF2-40B4-BE49-F238E27FC236}">
                <a16:creationId xmlns:a16="http://schemas.microsoft.com/office/drawing/2014/main" id="{D15AC6FF-1069-E66B-19E8-EF1687B284A2}"/>
              </a:ext>
            </a:extLst>
          </p:cNvPr>
          <p:cNvGrpSpPr/>
          <p:nvPr/>
        </p:nvGrpSpPr>
        <p:grpSpPr>
          <a:xfrm>
            <a:off x="8370229" y="4286344"/>
            <a:ext cx="494609" cy="637384"/>
            <a:chOff x="8370229" y="4286344"/>
            <a:chExt cx="494609" cy="637384"/>
          </a:xfrm>
        </p:grpSpPr>
        <p:pic>
          <p:nvPicPr>
            <p:cNvPr id="188" name="Immagine 105">
              <a:extLst>
                <a:ext uri="{FF2B5EF4-FFF2-40B4-BE49-F238E27FC236}">
                  <a16:creationId xmlns:a16="http://schemas.microsoft.com/office/drawing/2014/main" id="{9245DEE6-4F60-B8BE-7DFF-A0449B4A5CDC}"/>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370229" y="4553608"/>
              <a:ext cx="494609" cy="193064"/>
            </a:xfrm>
            <a:prstGeom prst="rect">
              <a:avLst/>
            </a:prstGeom>
          </p:spPr>
        </p:pic>
        <p:pic>
          <p:nvPicPr>
            <p:cNvPr id="191" name="Immagine 113">
              <a:extLst>
                <a:ext uri="{FF2B5EF4-FFF2-40B4-BE49-F238E27FC236}">
                  <a16:creationId xmlns:a16="http://schemas.microsoft.com/office/drawing/2014/main" id="{65A6F1A6-8FA0-164D-D47D-E64FFB455B95}"/>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8370229" y="4782349"/>
              <a:ext cx="491774" cy="141379"/>
            </a:xfrm>
            <a:prstGeom prst="rect">
              <a:avLst/>
            </a:prstGeom>
          </p:spPr>
        </p:pic>
        <p:pic>
          <p:nvPicPr>
            <p:cNvPr id="195" name="Immagine 55">
              <a:extLst>
                <a:ext uri="{FF2B5EF4-FFF2-40B4-BE49-F238E27FC236}">
                  <a16:creationId xmlns:a16="http://schemas.microsoft.com/office/drawing/2014/main" id="{5E0F87C7-74B4-D435-0979-7A38203D3E87}"/>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8485362" y="4286344"/>
              <a:ext cx="264343" cy="214516"/>
            </a:xfrm>
            <a:prstGeom prst="rect">
              <a:avLst/>
            </a:prstGeom>
          </p:spPr>
        </p:pic>
      </p:grpSp>
      <p:grpSp>
        <p:nvGrpSpPr>
          <p:cNvPr id="197" name="Gruppo 159">
            <a:extLst>
              <a:ext uri="{FF2B5EF4-FFF2-40B4-BE49-F238E27FC236}">
                <a16:creationId xmlns:a16="http://schemas.microsoft.com/office/drawing/2014/main" id="{2FEA49E5-9C78-153B-518B-D958447C19CD}"/>
              </a:ext>
            </a:extLst>
          </p:cNvPr>
          <p:cNvGrpSpPr/>
          <p:nvPr/>
        </p:nvGrpSpPr>
        <p:grpSpPr>
          <a:xfrm>
            <a:off x="8339636" y="3233245"/>
            <a:ext cx="955531" cy="443116"/>
            <a:chOff x="4256822" y="2557511"/>
            <a:chExt cx="2929466" cy="1358504"/>
          </a:xfrm>
        </p:grpSpPr>
        <p:pic>
          <p:nvPicPr>
            <p:cNvPr id="198" name="Immagine 160">
              <a:extLst>
                <a:ext uri="{FF2B5EF4-FFF2-40B4-BE49-F238E27FC236}">
                  <a16:creationId xmlns:a16="http://schemas.microsoft.com/office/drawing/2014/main" id="{862FE168-2265-A657-F4AA-4D74F116DCBF}"/>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5596666" y="2557511"/>
              <a:ext cx="1581276" cy="1169792"/>
            </a:xfrm>
            <a:prstGeom prst="rect">
              <a:avLst/>
            </a:prstGeom>
          </p:spPr>
        </p:pic>
        <p:grpSp>
          <p:nvGrpSpPr>
            <p:cNvPr id="199" name="Gruppo 161">
              <a:extLst>
                <a:ext uri="{FF2B5EF4-FFF2-40B4-BE49-F238E27FC236}">
                  <a16:creationId xmlns:a16="http://schemas.microsoft.com/office/drawing/2014/main" id="{00EABCE0-854F-DF18-893F-12EC85C599F9}"/>
                </a:ext>
              </a:extLst>
            </p:cNvPr>
            <p:cNvGrpSpPr/>
            <p:nvPr/>
          </p:nvGrpSpPr>
          <p:grpSpPr>
            <a:xfrm>
              <a:off x="4256822" y="2656588"/>
              <a:ext cx="2929466" cy="1259427"/>
              <a:chOff x="4256822" y="2656588"/>
              <a:chExt cx="2929466" cy="1259427"/>
            </a:xfrm>
          </p:grpSpPr>
          <p:grpSp>
            <p:nvGrpSpPr>
              <p:cNvPr id="200" name="Gruppo 164">
                <a:extLst>
                  <a:ext uri="{FF2B5EF4-FFF2-40B4-BE49-F238E27FC236}">
                    <a16:creationId xmlns:a16="http://schemas.microsoft.com/office/drawing/2014/main" id="{A67C5A7A-2B6E-05FA-1460-DEF0E4FED113}"/>
                  </a:ext>
                </a:extLst>
              </p:cNvPr>
              <p:cNvGrpSpPr/>
              <p:nvPr/>
            </p:nvGrpSpPr>
            <p:grpSpPr>
              <a:xfrm>
                <a:off x="4256822" y="2656588"/>
                <a:ext cx="2061318" cy="1259427"/>
                <a:chOff x="4844828" y="2973236"/>
                <a:chExt cx="999821" cy="610872"/>
              </a:xfrm>
            </p:grpSpPr>
            <p:grpSp>
              <p:nvGrpSpPr>
                <p:cNvPr id="202" name="Gruppo 172">
                  <a:extLst>
                    <a:ext uri="{FF2B5EF4-FFF2-40B4-BE49-F238E27FC236}">
                      <a16:creationId xmlns:a16="http://schemas.microsoft.com/office/drawing/2014/main" id="{BA9F2147-D6BF-B2B1-7C58-B935AC05C556}"/>
                    </a:ext>
                  </a:extLst>
                </p:cNvPr>
                <p:cNvGrpSpPr/>
                <p:nvPr/>
              </p:nvGrpSpPr>
              <p:grpSpPr>
                <a:xfrm>
                  <a:off x="4844828" y="2973236"/>
                  <a:ext cx="799196" cy="610872"/>
                  <a:chOff x="4548304" y="3177721"/>
                  <a:chExt cx="799196" cy="610872"/>
                </a:xfrm>
              </p:grpSpPr>
              <p:grpSp>
                <p:nvGrpSpPr>
                  <p:cNvPr id="204" name="Gruppo 174">
                    <a:extLst>
                      <a:ext uri="{FF2B5EF4-FFF2-40B4-BE49-F238E27FC236}">
                        <a16:creationId xmlns:a16="http://schemas.microsoft.com/office/drawing/2014/main" id="{E0FD06BB-CA03-72AD-DBB8-E3CA24DB1FC4}"/>
                      </a:ext>
                    </a:extLst>
                  </p:cNvPr>
                  <p:cNvGrpSpPr/>
                  <p:nvPr/>
                </p:nvGrpSpPr>
                <p:grpSpPr>
                  <a:xfrm>
                    <a:off x="4548304" y="3177721"/>
                    <a:ext cx="799196" cy="610872"/>
                    <a:chOff x="4548304" y="3177721"/>
                    <a:chExt cx="799196" cy="610872"/>
                  </a:xfrm>
                </p:grpSpPr>
                <p:pic>
                  <p:nvPicPr>
                    <p:cNvPr id="206" name="Immagine 176">
                      <a:extLst>
                        <a:ext uri="{FF2B5EF4-FFF2-40B4-BE49-F238E27FC236}">
                          <a16:creationId xmlns:a16="http://schemas.microsoft.com/office/drawing/2014/main" id="{992A163D-C183-A9B4-39AE-8B69F744BD46}"/>
                        </a:ext>
                      </a:extLst>
                    </p:cNvPr>
                    <p:cNvPicPr>
                      <a:picLocks noChangeAspect="1"/>
                    </p:cNvPicPr>
                    <p:nvPr/>
                  </p:nvPicPr>
                  <p:blipFill>
                    <a:blip r:embed="rId34" cstate="hqprint">
                      <a:extLst>
                        <a:ext uri="{28A0092B-C50C-407E-A947-70E740481C1C}">
                          <a14:useLocalDpi xmlns:a14="http://schemas.microsoft.com/office/drawing/2010/main"/>
                        </a:ext>
                      </a:extLst>
                    </a:blip>
                    <a:stretch>
                      <a:fillRect/>
                    </a:stretch>
                  </p:blipFill>
                  <p:spPr>
                    <a:xfrm rot="17046960" flipH="1" flipV="1">
                      <a:off x="4782016" y="3158489"/>
                      <a:ext cx="250021" cy="288486"/>
                    </a:xfrm>
                    <a:prstGeom prst="rect">
                      <a:avLst/>
                    </a:prstGeom>
                  </p:spPr>
                </p:pic>
                <p:pic>
                  <p:nvPicPr>
                    <p:cNvPr id="207" name="Immagine 177">
                      <a:extLst>
                        <a:ext uri="{FF2B5EF4-FFF2-40B4-BE49-F238E27FC236}">
                          <a16:creationId xmlns:a16="http://schemas.microsoft.com/office/drawing/2014/main" id="{BB23503F-CE8D-B4A3-3809-58FA80EC0A8F}"/>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rot="2700000">
                      <a:off x="4612223" y="3384894"/>
                      <a:ext cx="77236" cy="205074"/>
                    </a:xfrm>
                    <a:prstGeom prst="rect">
                      <a:avLst/>
                    </a:prstGeom>
                  </p:spPr>
                </p:pic>
                <p:pic>
                  <p:nvPicPr>
                    <p:cNvPr id="208" name="Immagine 178">
                      <a:extLst>
                        <a:ext uri="{FF2B5EF4-FFF2-40B4-BE49-F238E27FC236}">
                          <a16:creationId xmlns:a16="http://schemas.microsoft.com/office/drawing/2014/main" id="{665AD629-FBBA-F071-A0F6-2E5597C03BA6}"/>
                        </a:ext>
                      </a:extLst>
                    </p:cNvPr>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4912422" y="3400369"/>
                      <a:ext cx="435078" cy="388224"/>
                    </a:xfrm>
                    <a:prstGeom prst="rect">
                      <a:avLst/>
                    </a:prstGeom>
                  </p:spPr>
                </p:pic>
              </p:grpSp>
              <p:pic>
                <p:nvPicPr>
                  <p:cNvPr id="205" name="Immagine 175">
                    <a:extLst>
                      <a:ext uri="{FF2B5EF4-FFF2-40B4-BE49-F238E27FC236}">
                        <a16:creationId xmlns:a16="http://schemas.microsoft.com/office/drawing/2014/main" id="{2F117045-9583-B620-3A7C-34875B1FF393}"/>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4561506" y="3658084"/>
                    <a:ext cx="259182" cy="90529"/>
                  </a:xfrm>
                  <a:prstGeom prst="rect">
                    <a:avLst/>
                  </a:prstGeom>
                </p:spPr>
              </p:pic>
            </p:grpSp>
            <p:pic>
              <p:nvPicPr>
                <p:cNvPr id="203" name="Immagine 173">
                  <a:extLst>
                    <a:ext uri="{FF2B5EF4-FFF2-40B4-BE49-F238E27FC236}">
                      <a16:creationId xmlns:a16="http://schemas.microsoft.com/office/drawing/2014/main" id="{E33EB4BB-5BFC-D0C3-199C-2802AC1DFAA8}"/>
                    </a:ext>
                  </a:extLst>
                </p:cNvPr>
                <p:cNvPicPr>
                  <a:picLocks noChangeAspect="1"/>
                </p:cNvPicPr>
                <p:nvPr/>
              </p:nvPicPr>
              <p:blipFill>
                <a:blip r:embed="rId38" cstate="hqprint">
                  <a:extLst>
                    <a:ext uri="{28A0092B-C50C-407E-A947-70E740481C1C}">
                      <a14:useLocalDpi xmlns:a14="http://schemas.microsoft.com/office/drawing/2010/main"/>
                    </a:ext>
                  </a:extLst>
                </a:blip>
                <a:stretch>
                  <a:fillRect/>
                </a:stretch>
              </p:blipFill>
              <p:spPr>
                <a:xfrm>
                  <a:off x="5701964" y="3402915"/>
                  <a:ext cx="142685" cy="122427"/>
                </a:xfrm>
                <a:prstGeom prst="rect">
                  <a:avLst/>
                </a:prstGeom>
              </p:spPr>
            </p:pic>
          </p:grpSp>
          <p:pic>
            <p:nvPicPr>
              <p:cNvPr id="201" name="Immagine 163">
                <a:extLst>
                  <a:ext uri="{FF2B5EF4-FFF2-40B4-BE49-F238E27FC236}">
                    <a16:creationId xmlns:a16="http://schemas.microsoft.com/office/drawing/2014/main" id="{C91E3DDD-5504-B00B-6A55-E7604D1904C4}"/>
                  </a:ext>
                </a:extLst>
              </p:cNvPr>
              <p:cNvPicPr>
                <a:picLocks noChangeAspect="1"/>
              </p:cNvPicPr>
              <p:nvPr/>
            </p:nvPicPr>
            <p:blipFill>
              <a:blip r:embed="rId39" cstate="hqprint">
                <a:extLst>
                  <a:ext uri="{28A0092B-C50C-407E-A947-70E740481C1C}">
                    <a14:useLocalDpi xmlns:a14="http://schemas.microsoft.com/office/drawing/2010/main"/>
                  </a:ext>
                </a:extLst>
              </a:blip>
              <a:stretch>
                <a:fillRect/>
              </a:stretch>
            </p:blipFill>
            <p:spPr>
              <a:xfrm>
                <a:off x="6655073" y="3099310"/>
                <a:ext cx="531215" cy="365925"/>
              </a:xfrm>
              <a:prstGeom prst="rect">
                <a:avLst/>
              </a:prstGeom>
            </p:spPr>
          </p:pic>
        </p:grpSp>
      </p:grpSp>
    </p:spTree>
    <p:extLst>
      <p:ext uri="{BB962C8B-B14F-4D97-AF65-F5344CB8AC3E}">
        <p14:creationId xmlns:p14="http://schemas.microsoft.com/office/powerpoint/2010/main" val="794979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E3C1A-7997-C1CC-55F5-D4FA7A454D2E}"/>
              </a:ext>
            </a:extLst>
          </p:cNvPr>
          <p:cNvSpPr/>
          <p:nvPr/>
        </p:nvSpPr>
        <p:spPr>
          <a:xfrm>
            <a:off x="0" y="0"/>
            <a:ext cx="12192000"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2" name="Segnaposto contenuto 3">
            <a:extLst>
              <a:ext uri="{FF2B5EF4-FFF2-40B4-BE49-F238E27FC236}">
                <a16:creationId xmlns:a16="http://schemas.microsoft.com/office/drawing/2014/main" id="{DD16DDE1-6965-7138-DDFB-AF7927CE5473}"/>
              </a:ext>
            </a:extLst>
          </p:cNvPr>
          <p:cNvSpPr txBox="1">
            <a:spLocks/>
          </p:cNvSpPr>
          <p:nvPr/>
        </p:nvSpPr>
        <p:spPr>
          <a:xfrm>
            <a:off x="8165830" y="1119944"/>
            <a:ext cx="3539143" cy="4910328"/>
          </a:xfrm>
          <a:prstGeom prst="rect">
            <a:avLst/>
          </a:prstGeom>
          <a:solidFill>
            <a:schemeClr val="bg1"/>
          </a:solidFill>
          <a:effectLst>
            <a:outerShdw blurRad="139700" sx="102000" sy="102000" algn="ctr" rotWithShape="0">
              <a:schemeClr val="bg2">
                <a:alpha val="30000"/>
              </a:schemeClr>
            </a:outerShdw>
          </a:effectLst>
        </p:spPr>
        <p:txBody>
          <a:bodyPr vert="horz" lIns="216000" tIns="216000" rIns="180000" bIns="21600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Font typeface="Arial" panose="020B0604020202020204" pitchFamily="34" charset="0"/>
              <a:buNone/>
            </a:pPr>
            <a:endParaRPr lang="en-US" sz="1100"/>
          </a:p>
        </p:txBody>
      </p:sp>
      <p:pic>
        <p:nvPicPr>
          <p:cNvPr id="133" name="Immagine 101">
            <a:extLst>
              <a:ext uri="{FF2B5EF4-FFF2-40B4-BE49-F238E27FC236}">
                <a16:creationId xmlns:a16="http://schemas.microsoft.com/office/drawing/2014/main" id="{5EB1E415-C5F3-A821-A374-A49EAE89733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492708" y="4536179"/>
            <a:ext cx="500535" cy="192031"/>
          </a:xfrm>
          <a:prstGeom prst="rect">
            <a:avLst/>
          </a:prstGeom>
        </p:spPr>
      </p:pic>
      <p:pic>
        <p:nvPicPr>
          <p:cNvPr id="134" name="Immagine 55">
            <a:extLst>
              <a:ext uri="{FF2B5EF4-FFF2-40B4-BE49-F238E27FC236}">
                <a16:creationId xmlns:a16="http://schemas.microsoft.com/office/drawing/2014/main" id="{5E6169E7-B0DC-2D9C-2B70-2B46FA9D96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10804" y="4222859"/>
            <a:ext cx="264343" cy="214516"/>
          </a:xfrm>
          <a:prstGeom prst="rect">
            <a:avLst/>
          </a:prstGeom>
        </p:spPr>
      </p:pic>
      <p:sp>
        <p:nvSpPr>
          <p:cNvPr id="7" name="Segnaposto contenuto 1">
            <a:extLst>
              <a:ext uri="{FF2B5EF4-FFF2-40B4-BE49-F238E27FC236}">
                <a16:creationId xmlns:a16="http://schemas.microsoft.com/office/drawing/2014/main" id="{554583C5-2278-43FF-1F55-EEE9D4B2B4B2}"/>
              </a:ext>
            </a:extLst>
          </p:cNvPr>
          <p:cNvSpPr txBox="1">
            <a:spLocks/>
          </p:cNvSpPr>
          <p:nvPr/>
        </p:nvSpPr>
        <p:spPr>
          <a:xfrm>
            <a:off x="485483" y="1119942"/>
            <a:ext cx="3559175" cy="4910328"/>
          </a:xfrm>
          <a:prstGeom prst="rect">
            <a:avLst/>
          </a:prstGeom>
          <a:solidFill>
            <a:schemeClr val="bg1"/>
          </a:solidFill>
          <a:effectLst>
            <a:outerShdw blurRad="139700" sx="102000" sy="102000" algn="ctr" rotWithShape="0">
              <a:schemeClr val="bg2">
                <a:alpha val="30000"/>
              </a:schemeClr>
            </a:outerShdw>
          </a:effectLst>
        </p:spPr>
        <p:txBody>
          <a:bodyPr vert="horz" lIns="216000" tIns="216000" rIns="180000" bIns="21600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Font typeface="Arial" panose="020B0604020202020204" pitchFamily="34" charset="0"/>
              <a:buNone/>
            </a:pPr>
            <a:endParaRPr lang="en-US" sz="1100"/>
          </a:p>
        </p:txBody>
      </p:sp>
      <p:pic>
        <p:nvPicPr>
          <p:cNvPr id="132" name="Immagine 55">
            <a:extLst>
              <a:ext uri="{FF2B5EF4-FFF2-40B4-BE49-F238E27FC236}">
                <a16:creationId xmlns:a16="http://schemas.microsoft.com/office/drawing/2014/main" id="{81F4E5A9-DB76-F4DD-E2E9-B40459466B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747" y="4222859"/>
            <a:ext cx="264343" cy="214516"/>
          </a:xfrm>
          <a:prstGeom prst="rect">
            <a:avLst/>
          </a:prstGeom>
        </p:spPr>
      </p:pic>
      <p:grpSp>
        <p:nvGrpSpPr>
          <p:cNvPr id="121" name="Group 120">
            <a:extLst>
              <a:ext uri="{FF2B5EF4-FFF2-40B4-BE49-F238E27FC236}">
                <a16:creationId xmlns:a16="http://schemas.microsoft.com/office/drawing/2014/main" id="{09FF598F-764D-ED66-01DD-627ABEE80C7E}"/>
              </a:ext>
            </a:extLst>
          </p:cNvPr>
          <p:cNvGrpSpPr/>
          <p:nvPr/>
        </p:nvGrpSpPr>
        <p:grpSpPr>
          <a:xfrm>
            <a:off x="8495671" y="2192969"/>
            <a:ext cx="494609" cy="505352"/>
            <a:chOff x="694951" y="2192969"/>
            <a:chExt cx="494609" cy="505352"/>
          </a:xfrm>
        </p:grpSpPr>
        <p:pic>
          <p:nvPicPr>
            <p:cNvPr id="126" name="Immagine 55">
              <a:extLst>
                <a:ext uri="{FF2B5EF4-FFF2-40B4-BE49-F238E27FC236}">
                  <a16:creationId xmlns:a16="http://schemas.microsoft.com/office/drawing/2014/main" id="{536286E7-4E50-1D0C-2567-7B0F515E1A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747" y="2192969"/>
              <a:ext cx="264343" cy="214516"/>
            </a:xfrm>
            <a:prstGeom prst="rect">
              <a:avLst/>
            </a:prstGeom>
          </p:spPr>
        </p:pic>
        <p:pic>
          <p:nvPicPr>
            <p:cNvPr id="130" name="Immagine 105">
              <a:extLst>
                <a:ext uri="{FF2B5EF4-FFF2-40B4-BE49-F238E27FC236}">
                  <a16:creationId xmlns:a16="http://schemas.microsoft.com/office/drawing/2014/main" id="{EC9F19C5-6E30-466C-5B6E-B7C1D8175A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4951" y="2505257"/>
              <a:ext cx="494609" cy="193064"/>
            </a:xfrm>
            <a:prstGeom prst="rect">
              <a:avLst/>
            </a:prstGeom>
          </p:spPr>
        </p:pic>
      </p:grpSp>
      <p:grpSp>
        <p:nvGrpSpPr>
          <p:cNvPr id="103" name="Group 102">
            <a:extLst>
              <a:ext uri="{FF2B5EF4-FFF2-40B4-BE49-F238E27FC236}">
                <a16:creationId xmlns:a16="http://schemas.microsoft.com/office/drawing/2014/main" id="{4BF95E7B-F812-8228-121A-5DBF3574BDE5}"/>
              </a:ext>
            </a:extLst>
          </p:cNvPr>
          <p:cNvGrpSpPr/>
          <p:nvPr/>
        </p:nvGrpSpPr>
        <p:grpSpPr>
          <a:xfrm>
            <a:off x="8426847" y="3066967"/>
            <a:ext cx="588035" cy="596906"/>
            <a:chOff x="682226" y="3111509"/>
            <a:chExt cx="588035" cy="596906"/>
          </a:xfrm>
        </p:grpSpPr>
        <p:pic>
          <p:nvPicPr>
            <p:cNvPr id="104" name="Immagine 142">
              <a:extLst>
                <a:ext uri="{FF2B5EF4-FFF2-40B4-BE49-F238E27FC236}">
                  <a16:creationId xmlns:a16="http://schemas.microsoft.com/office/drawing/2014/main" id="{CE7EBBF6-5A30-1A7F-E460-8C373495629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8546698">
              <a:off x="927736" y="3149879"/>
              <a:ext cx="259622" cy="182881"/>
            </a:xfrm>
            <a:prstGeom prst="rect">
              <a:avLst/>
            </a:prstGeom>
          </p:spPr>
        </p:pic>
        <p:pic>
          <p:nvPicPr>
            <p:cNvPr id="107" name="Immagine 144">
              <a:extLst>
                <a:ext uri="{FF2B5EF4-FFF2-40B4-BE49-F238E27FC236}">
                  <a16:creationId xmlns:a16="http://schemas.microsoft.com/office/drawing/2014/main" id="{9BB347C1-E2C3-43FD-1E81-37CB9E6BAB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131801" flipH="1">
              <a:off x="682226" y="3326431"/>
              <a:ext cx="268979" cy="144604"/>
            </a:xfrm>
            <a:prstGeom prst="rect">
              <a:avLst/>
            </a:prstGeom>
          </p:spPr>
        </p:pic>
        <p:pic>
          <p:nvPicPr>
            <p:cNvPr id="108" name="Immagine 157">
              <a:extLst>
                <a:ext uri="{FF2B5EF4-FFF2-40B4-BE49-F238E27FC236}">
                  <a16:creationId xmlns:a16="http://schemas.microsoft.com/office/drawing/2014/main" id="{661916E4-FA30-491C-62CB-F6B159DEA0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9452222">
              <a:off x="1012974" y="3263920"/>
              <a:ext cx="203240" cy="111235"/>
            </a:xfrm>
            <a:prstGeom prst="rect">
              <a:avLst/>
            </a:prstGeom>
          </p:spPr>
        </p:pic>
        <p:pic>
          <p:nvPicPr>
            <p:cNvPr id="109" name="Immagine 153">
              <a:extLst>
                <a:ext uri="{FF2B5EF4-FFF2-40B4-BE49-F238E27FC236}">
                  <a16:creationId xmlns:a16="http://schemas.microsoft.com/office/drawing/2014/main" id="{44AC6518-49AB-6F38-EE45-7C3F6F9D5A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32370" y="3367018"/>
              <a:ext cx="337891" cy="329563"/>
            </a:xfrm>
            <a:prstGeom prst="rect">
              <a:avLst/>
            </a:prstGeom>
          </p:spPr>
        </p:pic>
        <p:pic>
          <p:nvPicPr>
            <p:cNvPr id="110" name="Immagine 154">
              <a:extLst>
                <a:ext uri="{FF2B5EF4-FFF2-40B4-BE49-F238E27FC236}">
                  <a16:creationId xmlns:a16="http://schemas.microsoft.com/office/drawing/2014/main" id="{39B2B033-1278-84C3-1457-6A0C92C30D9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4037" y="3625831"/>
              <a:ext cx="197019" cy="82584"/>
            </a:xfrm>
            <a:prstGeom prst="rect">
              <a:avLst/>
            </a:prstGeom>
          </p:spPr>
        </p:pic>
      </p:grpSp>
      <p:grpSp>
        <p:nvGrpSpPr>
          <p:cNvPr id="112" name="Group 111">
            <a:extLst>
              <a:ext uri="{FF2B5EF4-FFF2-40B4-BE49-F238E27FC236}">
                <a16:creationId xmlns:a16="http://schemas.microsoft.com/office/drawing/2014/main" id="{5E3298DA-9B26-4069-8B02-B22FE1D1D4DF}"/>
              </a:ext>
            </a:extLst>
          </p:cNvPr>
          <p:cNvGrpSpPr/>
          <p:nvPr/>
        </p:nvGrpSpPr>
        <p:grpSpPr>
          <a:xfrm>
            <a:off x="8426847" y="5110596"/>
            <a:ext cx="588035" cy="596906"/>
            <a:chOff x="682226" y="3111509"/>
            <a:chExt cx="588035" cy="596906"/>
          </a:xfrm>
        </p:grpSpPr>
        <p:pic>
          <p:nvPicPr>
            <p:cNvPr id="113" name="Immagine 142">
              <a:extLst>
                <a:ext uri="{FF2B5EF4-FFF2-40B4-BE49-F238E27FC236}">
                  <a16:creationId xmlns:a16="http://schemas.microsoft.com/office/drawing/2014/main" id="{800BAD4B-BB77-938E-A051-35098415F2F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8546698">
              <a:off x="927736" y="3149879"/>
              <a:ext cx="259622" cy="182881"/>
            </a:xfrm>
            <a:prstGeom prst="rect">
              <a:avLst/>
            </a:prstGeom>
          </p:spPr>
        </p:pic>
        <p:pic>
          <p:nvPicPr>
            <p:cNvPr id="114" name="Immagine 144">
              <a:extLst>
                <a:ext uri="{FF2B5EF4-FFF2-40B4-BE49-F238E27FC236}">
                  <a16:creationId xmlns:a16="http://schemas.microsoft.com/office/drawing/2014/main" id="{E6349E87-B235-7773-6712-B963F98DC9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131801" flipH="1">
              <a:off x="682226" y="3326431"/>
              <a:ext cx="268979" cy="144604"/>
            </a:xfrm>
            <a:prstGeom prst="rect">
              <a:avLst/>
            </a:prstGeom>
          </p:spPr>
        </p:pic>
        <p:pic>
          <p:nvPicPr>
            <p:cNvPr id="115" name="Immagine 157">
              <a:extLst>
                <a:ext uri="{FF2B5EF4-FFF2-40B4-BE49-F238E27FC236}">
                  <a16:creationId xmlns:a16="http://schemas.microsoft.com/office/drawing/2014/main" id="{116207E9-4E08-00FF-5486-D830D9FD7B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9452222">
              <a:off x="1012974" y="3263920"/>
              <a:ext cx="203240" cy="111235"/>
            </a:xfrm>
            <a:prstGeom prst="rect">
              <a:avLst/>
            </a:prstGeom>
          </p:spPr>
        </p:pic>
        <p:pic>
          <p:nvPicPr>
            <p:cNvPr id="116" name="Immagine 153">
              <a:extLst>
                <a:ext uri="{FF2B5EF4-FFF2-40B4-BE49-F238E27FC236}">
                  <a16:creationId xmlns:a16="http://schemas.microsoft.com/office/drawing/2014/main" id="{F4168DEA-F5FA-DFC9-2FC9-2564E6A18BF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32370" y="3367018"/>
              <a:ext cx="337891" cy="329563"/>
            </a:xfrm>
            <a:prstGeom prst="rect">
              <a:avLst/>
            </a:prstGeom>
          </p:spPr>
        </p:pic>
        <p:pic>
          <p:nvPicPr>
            <p:cNvPr id="117" name="Immagine 154">
              <a:extLst>
                <a:ext uri="{FF2B5EF4-FFF2-40B4-BE49-F238E27FC236}">
                  <a16:creationId xmlns:a16="http://schemas.microsoft.com/office/drawing/2014/main" id="{DD775D01-0524-0067-3FD1-3778B1676BE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4037" y="3625831"/>
              <a:ext cx="197019" cy="82584"/>
            </a:xfrm>
            <a:prstGeom prst="rect">
              <a:avLst/>
            </a:prstGeom>
          </p:spPr>
        </p:pic>
      </p:grpSp>
      <p:sp>
        <p:nvSpPr>
          <p:cNvPr id="11" name="Segnaposto contenuto 2">
            <a:extLst>
              <a:ext uri="{FF2B5EF4-FFF2-40B4-BE49-F238E27FC236}">
                <a16:creationId xmlns:a16="http://schemas.microsoft.com/office/drawing/2014/main" id="{ECEF31E3-512B-C3B0-3537-4FAC6542439E}"/>
              </a:ext>
            </a:extLst>
          </p:cNvPr>
          <p:cNvSpPr txBox="1">
            <a:spLocks/>
          </p:cNvSpPr>
          <p:nvPr/>
        </p:nvSpPr>
        <p:spPr>
          <a:xfrm>
            <a:off x="4258601" y="1119943"/>
            <a:ext cx="3674353" cy="4910328"/>
          </a:xfrm>
          <a:prstGeom prst="rect">
            <a:avLst/>
          </a:prstGeom>
          <a:solidFill>
            <a:schemeClr val="bg1"/>
          </a:solidFill>
          <a:effectLst>
            <a:outerShdw blurRad="139700" sx="102000" sy="102000" algn="ctr" rotWithShape="0">
              <a:schemeClr val="bg2">
                <a:alpha val="30000"/>
              </a:schemeClr>
            </a:outerShdw>
          </a:effectLst>
        </p:spPr>
        <p:txBody>
          <a:bodyPr vert="horz" lIns="216000" tIns="216000" rIns="180000" bIns="21600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Font typeface="Arial" panose="020B0604020202020204" pitchFamily="34" charset="0"/>
              <a:buNone/>
            </a:pPr>
            <a:r>
              <a:rPr lang="en-US" sz="1100"/>
              <a:t> </a:t>
            </a:r>
          </a:p>
        </p:txBody>
      </p:sp>
      <p:grpSp>
        <p:nvGrpSpPr>
          <p:cNvPr id="90" name="Gruppo 67">
            <a:extLst>
              <a:ext uri="{FF2B5EF4-FFF2-40B4-BE49-F238E27FC236}">
                <a16:creationId xmlns:a16="http://schemas.microsoft.com/office/drawing/2014/main" id="{90B98E2B-3F02-CC92-2E1D-17D1E16808A8}"/>
              </a:ext>
            </a:extLst>
          </p:cNvPr>
          <p:cNvGrpSpPr/>
          <p:nvPr/>
        </p:nvGrpSpPr>
        <p:grpSpPr>
          <a:xfrm>
            <a:off x="4364976" y="3084972"/>
            <a:ext cx="715772" cy="610872"/>
            <a:chOff x="4552446" y="4549966"/>
            <a:chExt cx="715772" cy="610872"/>
          </a:xfrm>
        </p:grpSpPr>
        <p:pic>
          <p:nvPicPr>
            <p:cNvPr id="92" name="Immagine 68">
              <a:extLst>
                <a:ext uri="{FF2B5EF4-FFF2-40B4-BE49-F238E27FC236}">
                  <a16:creationId xmlns:a16="http://schemas.microsoft.com/office/drawing/2014/main" id="{04865415-0CFA-6CD5-C5AE-2712657778A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7046960" flipH="1" flipV="1">
              <a:off x="4786158" y="4530734"/>
              <a:ext cx="250021" cy="288486"/>
            </a:xfrm>
            <a:prstGeom prst="rect">
              <a:avLst/>
            </a:prstGeom>
          </p:spPr>
        </p:pic>
        <p:pic>
          <p:nvPicPr>
            <p:cNvPr id="93" name="Immagine 69">
              <a:extLst>
                <a:ext uri="{FF2B5EF4-FFF2-40B4-BE49-F238E27FC236}">
                  <a16:creationId xmlns:a16="http://schemas.microsoft.com/office/drawing/2014/main" id="{01641F88-5F91-7381-EBAF-376AC1DD79A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2700000">
              <a:off x="4616365" y="4757139"/>
              <a:ext cx="77236" cy="205074"/>
            </a:xfrm>
            <a:prstGeom prst="rect">
              <a:avLst/>
            </a:prstGeom>
          </p:spPr>
        </p:pic>
        <p:pic>
          <p:nvPicPr>
            <p:cNvPr id="94" name="Immagine 70">
              <a:extLst>
                <a:ext uri="{FF2B5EF4-FFF2-40B4-BE49-F238E27FC236}">
                  <a16:creationId xmlns:a16="http://schemas.microsoft.com/office/drawing/2014/main" id="{CC857D0A-91EF-312E-BBD8-8C8034A2958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833140" y="4772614"/>
              <a:ext cx="435078" cy="388224"/>
            </a:xfrm>
            <a:prstGeom prst="rect">
              <a:avLst/>
            </a:prstGeom>
          </p:spPr>
        </p:pic>
      </p:grpSp>
      <p:grpSp>
        <p:nvGrpSpPr>
          <p:cNvPr id="96" name="Gruppo 67">
            <a:extLst>
              <a:ext uri="{FF2B5EF4-FFF2-40B4-BE49-F238E27FC236}">
                <a16:creationId xmlns:a16="http://schemas.microsoft.com/office/drawing/2014/main" id="{D072EA95-E53F-6983-A52E-1B4815CB3825}"/>
              </a:ext>
            </a:extLst>
          </p:cNvPr>
          <p:cNvGrpSpPr/>
          <p:nvPr/>
        </p:nvGrpSpPr>
        <p:grpSpPr>
          <a:xfrm>
            <a:off x="4364976" y="5113964"/>
            <a:ext cx="700404" cy="610872"/>
            <a:chOff x="4552446" y="4549966"/>
            <a:chExt cx="700404" cy="610872"/>
          </a:xfrm>
        </p:grpSpPr>
        <p:pic>
          <p:nvPicPr>
            <p:cNvPr id="97" name="Immagine 68">
              <a:extLst>
                <a:ext uri="{FF2B5EF4-FFF2-40B4-BE49-F238E27FC236}">
                  <a16:creationId xmlns:a16="http://schemas.microsoft.com/office/drawing/2014/main" id="{81D8FF5D-9D83-45A0-E4BE-33956FD7D3F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7046960" flipH="1" flipV="1">
              <a:off x="4786158" y="4530734"/>
              <a:ext cx="250021" cy="288486"/>
            </a:xfrm>
            <a:prstGeom prst="rect">
              <a:avLst/>
            </a:prstGeom>
          </p:spPr>
        </p:pic>
        <p:pic>
          <p:nvPicPr>
            <p:cNvPr id="99" name="Immagine 69">
              <a:extLst>
                <a:ext uri="{FF2B5EF4-FFF2-40B4-BE49-F238E27FC236}">
                  <a16:creationId xmlns:a16="http://schemas.microsoft.com/office/drawing/2014/main" id="{A55FB168-19F2-0577-FB38-6887AB7CBDC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2700000">
              <a:off x="4616365" y="4757139"/>
              <a:ext cx="77236" cy="205074"/>
            </a:xfrm>
            <a:prstGeom prst="rect">
              <a:avLst/>
            </a:prstGeom>
          </p:spPr>
        </p:pic>
        <p:pic>
          <p:nvPicPr>
            <p:cNvPr id="100" name="Immagine 70">
              <a:extLst>
                <a:ext uri="{FF2B5EF4-FFF2-40B4-BE49-F238E27FC236}">
                  <a16:creationId xmlns:a16="http://schemas.microsoft.com/office/drawing/2014/main" id="{5957A1BD-3781-F21B-F7F0-1985466FD57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817772" y="4772614"/>
              <a:ext cx="435078" cy="388224"/>
            </a:xfrm>
            <a:prstGeom prst="rect">
              <a:avLst/>
            </a:prstGeom>
          </p:spPr>
        </p:pic>
      </p:grpSp>
      <p:pic>
        <p:nvPicPr>
          <p:cNvPr id="86" name="Immagine 105">
            <a:extLst>
              <a:ext uri="{FF2B5EF4-FFF2-40B4-BE49-F238E27FC236}">
                <a16:creationId xmlns:a16="http://schemas.microsoft.com/office/drawing/2014/main" id="{B971B5BF-BBC0-5208-E984-2C3D9A2D6D5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48004" y="4457551"/>
            <a:ext cx="494609" cy="193064"/>
          </a:xfrm>
          <a:prstGeom prst="rect">
            <a:avLst/>
          </a:prstGeom>
        </p:spPr>
      </p:pic>
      <p:pic>
        <p:nvPicPr>
          <p:cNvPr id="89" name="Picture 34">
            <a:extLst>
              <a:ext uri="{FF2B5EF4-FFF2-40B4-BE49-F238E27FC236}">
                <a16:creationId xmlns:a16="http://schemas.microsoft.com/office/drawing/2014/main" id="{2D8B14CB-DD71-824E-8267-7D4A0C44A3E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448004" y="4248816"/>
            <a:ext cx="492849" cy="173424"/>
          </a:xfrm>
          <a:prstGeom prst="rect">
            <a:avLst/>
          </a:prstGeom>
          <a:ln>
            <a:noFill/>
          </a:ln>
          <a:effectLst/>
        </p:spPr>
      </p:pic>
      <p:pic>
        <p:nvPicPr>
          <p:cNvPr id="85" name="Immagine 101">
            <a:extLst>
              <a:ext uri="{FF2B5EF4-FFF2-40B4-BE49-F238E27FC236}">
                <a16:creationId xmlns:a16="http://schemas.microsoft.com/office/drawing/2014/main" id="{CFE0C2CA-1327-CF1C-A987-C6B136654E7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3960" y="4536179"/>
            <a:ext cx="500535" cy="192031"/>
          </a:xfrm>
          <a:prstGeom prst="rect">
            <a:avLst/>
          </a:prstGeom>
        </p:spPr>
      </p:pic>
      <p:pic>
        <p:nvPicPr>
          <p:cNvPr id="83" name="Immagine 55">
            <a:extLst>
              <a:ext uri="{FF2B5EF4-FFF2-40B4-BE49-F238E27FC236}">
                <a16:creationId xmlns:a16="http://schemas.microsoft.com/office/drawing/2014/main" id="{0E60DEC1-DC5E-13BA-ED4A-3C4858FEA9C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747" y="4222859"/>
            <a:ext cx="264343" cy="214516"/>
          </a:xfrm>
          <a:prstGeom prst="rect">
            <a:avLst/>
          </a:prstGeom>
        </p:spPr>
      </p:pic>
      <p:pic>
        <p:nvPicPr>
          <p:cNvPr id="77" name="Immagine 105">
            <a:extLst>
              <a:ext uri="{FF2B5EF4-FFF2-40B4-BE49-F238E27FC236}">
                <a16:creationId xmlns:a16="http://schemas.microsoft.com/office/drawing/2014/main" id="{5632FB33-30E7-BC98-049D-BCCF1BEE59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48004" y="2404567"/>
            <a:ext cx="494609" cy="193064"/>
          </a:xfrm>
          <a:prstGeom prst="rect">
            <a:avLst/>
          </a:prstGeom>
        </p:spPr>
      </p:pic>
      <p:pic>
        <p:nvPicPr>
          <p:cNvPr id="79" name="Picture 34">
            <a:extLst>
              <a:ext uri="{FF2B5EF4-FFF2-40B4-BE49-F238E27FC236}">
                <a16:creationId xmlns:a16="http://schemas.microsoft.com/office/drawing/2014/main" id="{A0F9B164-5173-8FA8-2CE2-ABBB93E3104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448004" y="2195832"/>
            <a:ext cx="492849" cy="173424"/>
          </a:xfrm>
          <a:prstGeom prst="rect">
            <a:avLst/>
          </a:prstGeom>
          <a:ln>
            <a:noFill/>
          </a:ln>
          <a:effectLst/>
        </p:spPr>
      </p:pic>
      <p:pic>
        <p:nvPicPr>
          <p:cNvPr id="80" name="Immagine 113">
            <a:extLst>
              <a:ext uri="{FF2B5EF4-FFF2-40B4-BE49-F238E27FC236}">
                <a16:creationId xmlns:a16="http://schemas.microsoft.com/office/drawing/2014/main" id="{F2FB3E54-83D6-62AA-F2F8-F5D7BFB4BE14}"/>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451392" y="2633308"/>
            <a:ext cx="491774" cy="141379"/>
          </a:xfrm>
          <a:prstGeom prst="rect">
            <a:avLst/>
          </a:prstGeom>
        </p:spPr>
      </p:pic>
      <p:grpSp>
        <p:nvGrpSpPr>
          <p:cNvPr id="58" name="Gruppo 32">
            <a:extLst>
              <a:ext uri="{FF2B5EF4-FFF2-40B4-BE49-F238E27FC236}">
                <a16:creationId xmlns:a16="http://schemas.microsoft.com/office/drawing/2014/main" id="{231A816F-DBF4-68AD-A3AF-1D88427E2475}"/>
              </a:ext>
            </a:extLst>
          </p:cNvPr>
          <p:cNvGrpSpPr/>
          <p:nvPr/>
        </p:nvGrpSpPr>
        <p:grpSpPr>
          <a:xfrm>
            <a:off x="694951" y="3088472"/>
            <a:ext cx="537638" cy="599454"/>
            <a:chOff x="6350715" y="1151192"/>
            <a:chExt cx="816487" cy="910363"/>
          </a:xfrm>
        </p:grpSpPr>
        <p:pic>
          <p:nvPicPr>
            <p:cNvPr id="59" name="Immagine 33">
              <a:extLst>
                <a:ext uri="{FF2B5EF4-FFF2-40B4-BE49-F238E27FC236}">
                  <a16:creationId xmlns:a16="http://schemas.microsoft.com/office/drawing/2014/main" id="{8077B226-FF40-3167-F646-17204741D7E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350715" y="1385452"/>
              <a:ext cx="267093" cy="302662"/>
            </a:xfrm>
            <a:prstGeom prst="rect">
              <a:avLst/>
            </a:prstGeom>
          </p:spPr>
        </p:pic>
        <p:pic>
          <p:nvPicPr>
            <p:cNvPr id="60" name="Immagine 34">
              <a:extLst>
                <a:ext uri="{FF2B5EF4-FFF2-40B4-BE49-F238E27FC236}">
                  <a16:creationId xmlns:a16="http://schemas.microsoft.com/office/drawing/2014/main" id="{02B89A4D-248B-3D49-448F-382BCBBEDB1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758031" y="1371406"/>
              <a:ext cx="322219" cy="107455"/>
            </a:xfrm>
            <a:prstGeom prst="rect">
              <a:avLst/>
            </a:prstGeom>
          </p:spPr>
        </p:pic>
        <p:grpSp>
          <p:nvGrpSpPr>
            <p:cNvPr id="61" name="Gruppo 35">
              <a:extLst>
                <a:ext uri="{FF2B5EF4-FFF2-40B4-BE49-F238E27FC236}">
                  <a16:creationId xmlns:a16="http://schemas.microsoft.com/office/drawing/2014/main" id="{9F71F8F0-8A42-4AD9-14BC-CB82AA4E125A}"/>
                </a:ext>
              </a:extLst>
            </p:cNvPr>
            <p:cNvGrpSpPr/>
            <p:nvPr/>
          </p:nvGrpSpPr>
          <p:grpSpPr>
            <a:xfrm>
              <a:off x="6413391" y="1151192"/>
              <a:ext cx="753811" cy="910363"/>
              <a:chOff x="3797626" y="2264598"/>
              <a:chExt cx="753811" cy="910363"/>
            </a:xfrm>
          </p:grpSpPr>
          <p:pic>
            <p:nvPicPr>
              <p:cNvPr id="62" name="Immagine 36">
                <a:extLst>
                  <a:ext uri="{FF2B5EF4-FFF2-40B4-BE49-F238E27FC236}">
                    <a16:creationId xmlns:a16="http://schemas.microsoft.com/office/drawing/2014/main" id="{9E22CCF5-FD4F-C897-FEBD-E33E0124320D}"/>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797626" y="3048421"/>
                <a:ext cx="246250" cy="118074"/>
              </a:xfrm>
              <a:prstGeom prst="rect">
                <a:avLst/>
              </a:prstGeom>
            </p:spPr>
          </p:pic>
          <p:pic>
            <p:nvPicPr>
              <p:cNvPr id="63" name="Immagine 37">
                <a:extLst>
                  <a:ext uri="{FF2B5EF4-FFF2-40B4-BE49-F238E27FC236}">
                    <a16:creationId xmlns:a16="http://schemas.microsoft.com/office/drawing/2014/main" id="{E31D9EB7-0D99-5535-34A7-99C785BE4A0E}"/>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rot="2726176">
                <a:off x="4084301" y="2183710"/>
                <a:ext cx="196668" cy="358444"/>
              </a:xfrm>
              <a:prstGeom prst="rect">
                <a:avLst/>
              </a:prstGeom>
            </p:spPr>
          </p:pic>
          <p:pic>
            <p:nvPicPr>
              <p:cNvPr id="64" name="Immagine 38">
                <a:extLst>
                  <a:ext uri="{FF2B5EF4-FFF2-40B4-BE49-F238E27FC236}">
                    <a16:creationId xmlns:a16="http://schemas.microsoft.com/office/drawing/2014/main" id="{03271399-3811-5F00-20DD-C7EAE5A844CA}"/>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4043876" y="2642162"/>
                <a:ext cx="507561" cy="532799"/>
              </a:xfrm>
              <a:prstGeom prst="rect">
                <a:avLst/>
              </a:prstGeom>
            </p:spPr>
          </p:pic>
        </p:grpSp>
      </p:grpSp>
      <p:grpSp>
        <p:nvGrpSpPr>
          <p:cNvPr id="65" name="Gruppo 32">
            <a:extLst>
              <a:ext uri="{FF2B5EF4-FFF2-40B4-BE49-F238E27FC236}">
                <a16:creationId xmlns:a16="http://schemas.microsoft.com/office/drawing/2014/main" id="{2A9D5946-9A43-FA22-A2DB-D365FA5AF507}"/>
              </a:ext>
            </a:extLst>
          </p:cNvPr>
          <p:cNvGrpSpPr/>
          <p:nvPr/>
        </p:nvGrpSpPr>
        <p:grpSpPr>
          <a:xfrm>
            <a:off x="694951" y="5139324"/>
            <a:ext cx="537638" cy="599454"/>
            <a:chOff x="6350715" y="1151192"/>
            <a:chExt cx="816487" cy="910363"/>
          </a:xfrm>
        </p:grpSpPr>
        <p:pic>
          <p:nvPicPr>
            <p:cNvPr id="66" name="Immagine 33">
              <a:extLst>
                <a:ext uri="{FF2B5EF4-FFF2-40B4-BE49-F238E27FC236}">
                  <a16:creationId xmlns:a16="http://schemas.microsoft.com/office/drawing/2014/main" id="{EC643DC2-EC48-39EE-6B05-DF1383967A2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350715" y="1385452"/>
              <a:ext cx="267093" cy="302662"/>
            </a:xfrm>
            <a:prstGeom prst="rect">
              <a:avLst/>
            </a:prstGeom>
          </p:spPr>
        </p:pic>
        <p:pic>
          <p:nvPicPr>
            <p:cNvPr id="67" name="Immagine 34">
              <a:extLst>
                <a:ext uri="{FF2B5EF4-FFF2-40B4-BE49-F238E27FC236}">
                  <a16:creationId xmlns:a16="http://schemas.microsoft.com/office/drawing/2014/main" id="{21C2AEB9-6EB4-E316-7BB7-FB137C2E4C3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758031" y="1371406"/>
              <a:ext cx="322219" cy="107455"/>
            </a:xfrm>
            <a:prstGeom prst="rect">
              <a:avLst/>
            </a:prstGeom>
          </p:spPr>
        </p:pic>
        <p:grpSp>
          <p:nvGrpSpPr>
            <p:cNvPr id="72" name="Gruppo 35">
              <a:extLst>
                <a:ext uri="{FF2B5EF4-FFF2-40B4-BE49-F238E27FC236}">
                  <a16:creationId xmlns:a16="http://schemas.microsoft.com/office/drawing/2014/main" id="{32A7AF86-170F-A479-E421-7509F6BE1D29}"/>
                </a:ext>
              </a:extLst>
            </p:cNvPr>
            <p:cNvGrpSpPr/>
            <p:nvPr/>
          </p:nvGrpSpPr>
          <p:grpSpPr>
            <a:xfrm>
              <a:off x="6413391" y="1151192"/>
              <a:ext cx="753811" cy="910363"/>
              <a:chOff x="3797626" y="2264598"/>
              <a:chExt cx="753811" cy="910363"/>
            </a:xfrm>
          </p:grpSpPr>
          <p:pic>
            <p:nvPicPr>
              <p:cNvPr id="74" name="Immagine 36">
                <a:extLst>
                  <a:ext uri="{FF2B5EF4-FFF2-40B4-BE49-F238E27FC236}">
                    <a16:creationId xmlns:a16="http://schemas.microsoft.com/office/drawing/2014/main" id="{E864ECD4-C295-1B68-9968-9527F1B12546}"/>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797626" y="3048421"/>
                <a:ext cx="246250" cy="118074"/>
              </a:xfrm>
              <a:prstGeom prst="rect">
                <a:avLst/>
              </a:prstGeom>
            </p:spPr>
          </p:pic>
          <p:pic>
            <p:nvPicPr>
              <p:cNvPr id="75" name="Immagine 37">
                <a:extLst>
                  <a:ext uri="{FF2B5EF4-FFF2-40B4-BE49-F238E27FC236}">
                    <a16:creationId xmlns:a16="http://schemas.microsoft.com/office/drawing/2014/main" id="{1BC5BF73-F0ED-501C-9CA6-BC25D94C14BC}"/>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rot="2726176">
                <a:off x="4084301" y="2183710"/>
                <a:ext cx="196668" cy="358444"/>
              </a:xfrm>
              <a:prstGeom prst="rect">
                <a:avLst/>
              </a:prstGeom>
            </p:spPr>
          </p:pic>
          <p:pic>
            <p:nvPicPr>
              <p:cNvPr id="76" name="Immagine 38">
                <a:extLst>
                  <a:ext uri="{FF2B5EF4-FFF2-40B4-BE49-F238E27FC236}">
                    <a16:creationId xmlns:a16="http://schemas.microsoft.com/office/drawing/2014/main" id="{98C6720E-3B99-D852-28D8-34221B042D38}"/>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4043876" y="2642162"/>
                <a:ext cx="507561" cy="532799"/>
              </a:xfrm>
              <a:prstGeom prst="rect">
                <a:avLst/>
              </a:prstGeom>
            </p:spPr>
          </p:pic>
        </p:grpSp>
      </p:grpSp>
      <p:pic>
        <p:nvPicPr>
          <p:cNvPr id="56" name="Immagine 55">
            <a:extLst>
              <a:ext uri="{FF2B5EF4-FFF2-40B4-BE49-F238E27FC236}">
                <a16:creationId xmlns:a16="http://schemas.microsoft.com/office/drawing/2014/main" id="{909C8418-F00B-77FE-7BEC-7CC558FC28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747" y="2192969"/>
            <a:ext cx="264343" cy="214516"/>
          </a:xfrm>
          <a:prstGeom prst="rect">
            <a:avLst/>
          </a:prstGeom>
        </p:spPr>
      </p:pic>
      <p:pic>
        <p:nvPicPr>
          <p:cNvPr id="57" name="Immagine 105">
            <a:extLst>
              <a:ext uri="{FF2B5EF4-FFF2-40B4-BE49-F238E27FC236}">
                <a16:creationId xmlns:a16="http://schemas.microsoft.com/office/drawing/2014/main" id="{A435EF53-E584-DE73-8554-CB444397908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4951" y="2505257"/>
            <a:ext cx="494609" cy="193064"/>
          </a:xfrm>
          <a:prstGeom prst="rect">
            <a:avLst/>
          </a:prstGeom>
        </p:spPr>
      </p:pic>
      <p:sp>
        <p:nvSpPr>
          <p:cNvPr id="5" name="Segnaposto piè di pagina 4">
            <a:extLst>
              <a:ext uri="{FF2B5EF4-FFF2-40B4-BE49-F238E27FC236}">
                <a16:creationId xmlns:a16="http://schemas.microsoft.com/office/drawing/2014/main" id="{216F2458-9481-8B0C-1755-9BF6F0F3DE5D}"/>
              </a:ext>
            </a:extLst>
          </p:cNvPr>
          <p:cNvSpPr>
            <a:spLocks noGrp="1"/>
          </p:cNvSpPr>
          <p:nvPr>
            <p:ph type="ftr" sz="quarter" idx="24"/>
          </p:nvPr>
        </p:nvSpPr>
        <p:spPr/>
        <p:txBody>
          <a:bodyPr/>
          <a:lstStyle/>
          <a:p>
            <a:pPr algn="l"/>
            <a:r>
              <a:rPr lang="vi-VN"/>
              <a:t>KONFIDENSIELT</a:t>
            </a:r>
            <a:endParaRPr lang="en-US" dirty="0"/>
          </a:p>
        </p:txBody>
      </p:sp>
      <p:sp>
        <p:nvSpPr>
          <p:cNvPr id="6" name="Segnaposto numero diapositiva 5">
            <a:extLst>
              <a:ext uri="{FF2B5EF4-FFF2-40B4-BE49-F238E27FC236}">
                <a16:creationId xmlns:a16="http://schemas.microsoft.com/office/drawing/2014/main" id="{284A72AF-CC40-6B9C-0A20-22D333F54C76}"/>
              </a:ext>
            </a:extLst>
          </p:cNvPr>
          <p:cNvSpPr>
            <a:spLocks noGrp="1"/>
          </p:cNvSpPr>
          <p:nvPr>
            <p:ph type="sldNum" sz="quarter" idx="25"/>
          </p:nvPr>
        </p:nvSpPr>
        <p:spPr/>
        <p:txBody>
          <a:bodyPr/>
          <a:lstStyle/>
          <a:p>
            <a:fld id="{6C385236-B7BA-4938-9EA6-6DEC8CA653D7}" type="slidenum">
              <a:rPr lang="en-US" smtClean="0"/>
              <a:pPr/>
              <a:t>23</a:t>
            </a:fld>
            <a:endParaRPr lang="en-US"/>
          </a:p>
        </p:txBody>
      </p:sp>
      <p:pic>
        <p:nvPicPr>
          <p:cNvPr id="87" name="Segnaposto contenuto 16">
            <a:extLst>
              <a:ext uri="{FF2B5EF4-FFF2-40B4-BE49-F238E27FC236}">
                <a16:creationId xmlns:a16="http://schemas.microsoft.com/office/drawing/2014/main" id="{660F6FAF-96FC-1E9E-E38C-E5B40AFF4123}"/>
              </a:ext>
            </a:extLst>
          </p:cNvPr>
          <p:cNvPicPr>
            <a:picLocks noChangeAspect="1"/>
          </p:cNvPicPr>
          <p:nvPr/>
        </p:nvPicPr>
        <p:blipFill>
          <a:blip r:embed="rId20" cstate="hqprint">
            <a:extLst>
              <a:ext uri="{28A0092B-C50C-407E-A947-70E740481C1C}">
                <a14:useLocalDpi xmlns:a14="http://schemas.microsoft.com/office/drawing/2010/main"/>
              </a:ext>
            </a:extLst>
          </a:blip>
          <a:srcRect/>
          <a:stretch/>
        </p:blipFill>
        <p:spPr>
          <a:xfrm>
            <a:off x="9219688" y="4103390"/>
            <a:ext cx="558573" cy="1074747"/>
          </a:xfrm>
          <a:prstGeom prst="rect">
            <a:avLst/>
          </a:prstGeom>
          <a:effectLst/>
        </p:spPr>
      </p:pic>
      <p:pic>
        <p:nvPicPr>
          <p:cNvPr id="19" name="Immagine 18">
            <a:extLst>
              <a:ext uri="{FF2B5EF4-FFF2-40B4-BE49-F238E27FC236}">
                <a16:creationId xmlns:a16="http://schemas.microsoft.com/office/drawing/2014/main" id="{5B146BC6-73A3-2BBF-A72F-218B9A819C12}"/>
              </a:ext>
            </a:extLst>
          </p:cNvPr>
          <p:cNvPicPr>
            <a:picLocks noChangeAspect="1"/>
          </p:cNvPicPr>
          <p:nvPr/>
        </p:nvPicPr>
        <p:blipFill>
          <a:blip r:embed="rId21" cstate="hqprint">
            <a:extLst>
              <a:ext uri="{28A0092B-C50C-407E-A947-70E740481C1C}">
                <a14:useLocalDpi xmlns:a14="http://schemas.microsoft.com/office/drawing/2010/main"/>
              </a:ext>
            </a:extLst>
          </a:blip>
          <a:srcRect/>
          <a:stretch/>
        </p:blipFill>
        <p:spPr>
          <a:xfrm>
            <a:off x="5075419" y="4089016"/>
            <a:ext cx="829358" cy="1300784"/>
          </a:xfrm>
          <a:prstGeom prst="rect">
            <a:avLst/>
          </a:prstGeom>
        </p:spPr>
      </p:pic>
      <p:pic>
        <p:nvPicPr>
          <p:cNvPr id="21" name="Immagine 20">
            <a:extLst>
              <a:ext uri="{FF2B5EF4-FFF2-40B4-BE49-F238E27FC236}">
                <a16:creationId xmlns:a16="http://schemas.microsoft.com/office/drawing/2014/main" id="{3471F922-A318-D75C-C103-6B814920615F}"/>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1322275" y="4076343"/>
            <a:ext cx="786374" cy="1262552"/>
          </a:xfrm>
          <a:prstGeom prst="rect">
            <a:avLst/>
          </a:prstGeom>
        </p:spPr>
      </p:pic>
      <p:pic>
        <p:nvPicPr>
          <p:cNvPr id="22" name="Immagine 21">
            <a:extLst>
              <a:ext uri="{FF2B5EF4-FFF2-40B4-BE49-F238E27FC236}">
                <a16:creationId xmlns:a16="http://schemas.microsoft.com/office/drawing/2014/main" id="{ABF37E40-AFD8-54B1-E9AA-283FAD5DB2C7}"/>
              </a:ext>
            </a:extLst>
          </p:cNvPr>
          <p:cNvPicPr>
            <a:picLocks noChangeAspect="1"/>
          </p:cNvPicPr>
          <p:nvPr/>
        </p:nvPicPr>
        <p:blipFill>
          <a:blip r:embed="rId23" cstate="hqprint">
            <a:extLst>
              <a:ext uri="{28A0092B-C50C-407E-A947-70E740481C1C}">
                <a14:useLocalDpi xmlns:a14="http://schemas.microsoft.com/office/drawing/2010/main"/>
              </a:ext>
            </a:extLst>
          </a:blip>
          <a:srcRect/>
          <a:stretch/>
        </p:blipFill>
        <p:spPr>
          <a:xfrm>
            <a:off x="1318628" y="2034132"/>
            <a:ext cx="770236" cy="1262551"/>
          </a:xfrm>
          <a:prstGeom prst="rect">
            <a:avLst/>
          </a:prstGeom>
        </p:spPr>
      </p:pic>
      <p:pic>
        <p:nvPicPr>
          <p:cNvPr id="170" name="Immagine 169">
            <a:extLst>
              <a:ext uri="{FF2B5EF4-FFF2-40B4-BE49-F238E27FC236}">
                <a16:creationId xmlns:a16="http://schemas.microsoft.com/office/drawing/2014/main" id="{33C87E65-B22D-7240-87E7-FB4733FDB263}"/>
              </a:ext>
            </a:extLst>
          </p:cNvPr>
          <p:cNvPicPr>
            <a:picLocks noChangeAspect="1"/>
          </p:cNvPicPr>
          <p:nvPr/>
        </p:nvPicPr>
        <p:blipFill>
          <a:blip r:embed="rId24" cstate="hqprint">
            <a:extLst>
              <a:ext uri="{28A0092B-C50C-407E-A947-70E740481C1C}">
                <a14:useLocalDpi xmlns:a14="http://schemas.microsoft.com/office/drawing/2010/main"/>
              </a:ext>
            </a:extLst>
          </a:blip>
          <a:srcRect/>
          <a:stretch/>
        </p:blipFill>
        <p:spPr>
          <a:xfrm>
            <a:off x="5048655" y="2027484"/>
            <a:ext cx="882885" cy="1332757"/>
          </a:xfrm>
          <a:prstGeom prst="rect">
            <a:avLst/>
          </a:prstGeom>
        </p:spPr>
      </p:pic>
      <p:sp>
        <p:nvSpPr>
          <p:cNvPr id="2" name="Title 13">
            <a:extLst>
              <a:ext uri="{FF2B5EF4-FFF2-40B4-BE49-F238E27FC236}">
                <a16:creationId xmlns:a16="http://schemas.microsoft.com/office/drawing/2014/main" id="{4A30FB51-869C-C29F-F988-581FA5B04B25}"/>
              </a:ext>
            </a:extLst>
          </p:cNvPr>
          <p:cNvSpPr>
            <a:spLocks noGrp="1"/>
          </p:cNvSpPr>
          <p:nvPr>
            <p:ph type="title"/>
          </p:nvPr>
        </p:nvSpPr>
        <p:spPr>
          <a:xfrm>
            <a:off x="479425" y="494490"/>
            <a:ext cx="11249349" cy="388013"/>
          </a:xfrm>
        </p:spPr>
        <p:txBody>
          <a:bodyPr/>
          <a:lstStyle/>
          <a:p>
            <a:r>
              <a:rPr lang="nb" b="1" i="0" u="none" baseline="0"/>
              <a:t>Mini-industristøvsuger og tilbehør – foreslått alternativ II</a:t>
            </a:r>
            <a:endParaRPr lang="en-US"/>
          </a:p>
        </p:txBody>
      </p:sp>
      <p:sp>
        <p:nvSpPr>
          <p:cNvPr id="13" name="CasellaDiTesto 88">
            <a:extLst>
              <a:ext uri="{FF2B5EF4-FFF2-40B4-BE49-F238E27FC236}">
                <a16:creationId xmlns:a16="http://schemas.microsoft.com/office/drawing/2014/main" id="{5B85C7A3-9593-0195-823E-558634587249}"/>
              </a:ext>
            </a:extLst>
          </p:cNvPr>
          <p:cNvSpPr txBox="1"/>
          <p:nvPr/>
        </p:nvSpPr>
        <p:spPr>
          <a:xfrm>
            <a:off x="2213459" y="4281046"/>
            <a:ext cx="1275988" cy="246221"/>
          </a:xfrm>
          <a:prstGeom prst="rect">
            <a:avLst/>
          </a:prstGeom>
          <a:noFill/>
        </p:spPr>
        <p:txBody>
          <a:bodyPr wrap="square" lIns="0" tIns="0" rIns="0" bIns="0" rtlCol="0">
            <a:spAutoFit/>
          </a:bodyPr>
          <a:lstStyle/>
          <a:p>
            <a:pPr algn="l"/>
            <a:r>
              <a:rPr lang="it-IT" sz="800" b="1">
                <a:latin typeface="+mj-lt"/>
              </a:rPr>
              <a:t>VHS010 HC Z22 EXA</a:t>
            </a:r>
          </a:p>
          <a:p>
            <a:r>
              <a:rPr lang="it-IT" sz="800">
                <a:solidFill>
                  <a:schemeClr val="accent3"/>
                </a:solidFill>
              </a:rPr>
              <a:t>4010100116</a:t>
            </a:r>
            <a:endParaRPr lang="it-IT" sz="800" dirty="0">
              <a:solidFill>
                <a:schemeClr val="accent3"/>
              </a:solidFill>
            </a:endParaRPr>
          </a:p>
        </p:txBody>
      </p:sp>
      <p:sp>
        <p:nvSpPr>
          <p:cNvPr id="16" name="CasellaDiTesto 89">
            <a:extLst>
              <a:ext uri="{FF2B5EF4-FFF2-40B4-BE49-F238E27FC236}">
                <a16:creationId xmlns:a16="http://schemas.microsoft.com/office/drawing/2014/main" id="{2725E786-CAB3-550F-3718-7E3A03EE2BB1}"/>
              </a:ext>
            </a:extLst>
          </p:cNvPr>
          <p:cNvSpPr txBox="1"/>
          <p:nvPr/>
        </p:nvSpPr>
        <p:spPr>
          <a:xfrm>
            <a:off x="2209362" y="2227424"/>
            <a:ext cx="1414516" cy="246221"/>
          </a:xfrm>
          <a:prstGeom prst="rect">
            <a:avLst/>
          </a:prstGeom>
          <a:noFill/>
        </p:spPr>
        <p:txBody>
          <a:bodyPr wrap="square" lIns="0" tIns="0" rIns="0" bIns="0" rtlCol="0">
            <a:spAutoFit/>
          </a:bodyPr>
          <a:lstStyle/>
          <a:p>
            <a:r>
              <a:rPr lang="it-IT" sz="800">
                <a:latin typeface="+mj-lt"/>
              </a:rPr>
              <a:t>VHS011 LC Z22 EXA</a:t>
            </a:r>
          </a:p>
          <a:p>
            <a:r>
              <a:rPr lang="it-IT" sz="800">
                <a:solidFill>
                  <a:schemeClr val="accent3"/>
                </a:solidFill>
              </a:rPr>
              <a:t>4010100113</a:t>
            </a:r>
            <a:r>
              <a:rPr lang="it-IT" sz="800"/>
              <a:t> </a:t>
            </a:r>
          </a:p>
        </p:txBody>
      </p:sp>
      <p:sp>
        <p:nvSpPr>
          <p:cNvPr id="17" name="CasellaDiTesto 114">
            <a:extLst>
              <a:ext uri="{FF2B5EF4-FFF2-40B4-BE49-F238E27FC236}">
                <a16:creationId xmlns:a16="http://schemas.microsoft.com/office/drawing/2014/main" id="{7CA1884D-3A5B-10D7-7DDD-2A049A3672D7}"/>
              </a:ext>
            </a:extLst>
          </p:cNvPr>
          <p:cNvSpPr txBox="1"/>
          <p:nvPr/>
        </p:nvSpPr>
        <p:spPr>
          <a:xfrm>
            <a:off x="1396847" y="3348398"/>
            <a:ext cx="1837636"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maskin EXA</a:t>
            </a:r>
          </a:p>
          <a:p>
            <a:r>
              <a:rPr lang="it-IT" sz="700" b="0"/>
              <a:t>4072400823</a:t>
            </a:r>
          </a:p>
        </p:txBody>
      </p:sp>
      <p:sp>
        <p:nvSpPr>
          <p:cNvPr id="18" name="CasellaDiTesto 115">
            <a:extLst>
              <a:ext uri="{FF2B5EF4-FFF2-40B4-BE49-F238E27FC236}">
                <a16:creationId xmlns:a16="http://schemas.microsoft.com/office/drawing/2014/main" id="{901B60B5-57B3-4B8C-4E77-D7570445E0AF}"/>
              </a:ext>
            </a:extLst>
          </p:cNvPr>
          <p:cNvSpPr txBox="1"/>
          <p:nvPr/>
        </p:nvSpPr>
        <p:spPr>
          <a:xfrm>
            <a:off x="1410345" y="5389800"/>
            <a:ext cx="1806819"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maskin EXA</a:t>
            </a:r>
          </a:p>
          <a:p>
            <a:r>
              <a:rPr lang="it-IT" sz="700" b="0"/>
              <a:t>4072400823</a:t>
            </a:r>
          </a:p>
        </p:txBody>
      </p:sp>
      <p:sp>
        <p:nvSpPr>
          <p:cNvPr id="20" name="CasellaDiTesto 107">
            <a:extLst>
              <a:ext uri="{FF2B5EF4-FFF2-40B4-BE49-F238E27FC236}">
                <a16:creationId xmlns:a16="http://schemas.microsoft.com/office/drawing/2014/main" id="{E62C9CFE-E1B0-80DA-07C3-396A35BBAD7A}"/>
              </a:ext>
            </a:extLst>
          </p:cNvPr>
          <p:cNvSpPr txBox="1"/>
          <p:nvPr/>
        </p:nvSpPr>
        <p:spPr>
          <a:xfrm>
            <a:off x="2112338" y="4536180"/>
            <a:ext cx="1778822" cy="461665"/>
          </a:xfrm>
          <a:prstGeom prst="rect">
            <a:avLst/>
          </a:prstGeom>
          <a:noFill/>
        </p:spPr>
        <p:txBody>
          <a:bodyPr wrap="square">
            <a:spAutoFit/>
          </a:bodyPr>
          <a:lstStyle>
            <a:defPPr>
              <a:defRPr lang="en-US"/>
            </a:defPPr>
            <a:lvl1pPr>
              <a:defRPr sz="1000" b="1">
                <a:latin typeface="+mj-lt"/>
              </a:defRPr>
            </a:lvl1pPr>
          </a:lstStyle>
          <a:p>
            <a:pPr marL="108000" indent="-108000" algn="l" rtl="0">
              <a:buFont typeface="Arial" panose="020B0604020202020204" pitchFamily="34" charset="0"/>
              <a:buChar char="•"/>
            </a:pPr>
            <a:r>
              <a:rPr lang="nb" sz="800" b="0" i="0" u="none" baseline="0">
                <a:latin typeface="+mn-lt"/>
              </a:rPr>
              <a:t>Sikker avhending</a:t>
            </a:r>
          </a:p>
          <a:p>
            <a:pPr marL="108000" indent="-108000" algn="l" rtl="0">
              <a:buFont typeface="Arial" panose="020B0604020202020204" pitchFamily="34" charset="0"/>
              <a:buChar char="•"/>
            </a:pPr>
            <a:r>
              <a:rPr lang="nb" sz="800" b="0" i="0" u="none" baseline="0">
                <a:latin typeface="+mn-lt"/>
              </a:rPr>
              <a:t>Ingen miljøforurensning</a:t>
            </a:r>
          </a:p>
          <a:p>
            <a:pPr marL="108000" indent="-108000" algn="l" rtl="0">
              <a:buFont typeface="Arial" panose="020B0604020202020204" pitchFamily="34" charset="0"/>
              <a:buChar char="•"/>
            </a:pPr>
            <a:r>
              <a:rPr lang="nb" sz="800" b="0" i="0" u="none" baseline="0">
                <a:latin typeface="+mn-lt"/>
              </a:rPr>
              <a:t>Sikker med ledende materialer</a:t>
            </a:r>
          </a:p>
        </p:txBody>
      </p:sp>
      <p:sp>
        <p:nvSpPr>
          <p:cNvPr id="23" name="CasellaDiTesto 108">
            <a:extLst>
              <a:ext uri="{FF2B5EF4-FFF2-40B4-BE49-F238E27FC236}">
                <a16:creationId xmlns:a16="http://schemas.microsoft.com/office/drawing/2014/main" id="{84C15B01-63A7-5F8F-1B68-2C180EE7C050}"/>
              </a:ext>
            </a:extLst>
          </p:cNvPr>
          <p:cNvSpPr txBox="1"/>
          <p:nvPr/>
        </p:nvSpPr>
        <p:spPr>
          <a:xfrm>
            <a:off x="2110745" y="2502586"/>
            <a:ext cx="1672921" cy="461665"/>
          </a:xfrm>
          <a:prstGeom prst="rect">
            <a:avLst/>
          </a:prstGeom>
          <a:noFill/>
        </p:spPr>
        <p:txBody>
          <a:bodyPr wrap="square">
            <a:spAutoFit/>
          </a:bodyPr>
          <a:lstStyle/>
          <a:p>
            <a:pPr marL="108000" indent="-108000" algn="l" rtl="0">
              <a:buFont typeface="Arial" panose="020B0604020202020204" pitchFamily="34" charset="0"/>
              <a:buChar char="•"/>
            </a:pPr>
            <a:r>
              <a:rPr lang="nb" sz="800" b="0" i="0" u="none" baseline="0"/>
              <a:t>Høy rengjøringsevne</a:t>
            </a:r>
          </a:p>
          <a:p>
            <a:pPr marL="108000" indent="-108000" algn="l" rtl="0">
              <a:buFont typeface="Arial" panose="020B0604020202020204" pitchFamily="34" charset="0"/>
              <a:buChar char="•"/>
            </a:pPr>
            <a:r>
              <a:rPr lang="nb" sz="800" b="0" i="0" u="none" baseline="0"/>
              <a:t>Ingen miljøforurensning</a:t>
            </a:r>
          </a:p>
          <a:p>
            <a:pPr marL="108000" indent="-108000" algn="l" rtl="0">
              <a:buFont typeface="Arial" panose="020B0604020202020204" pitchFamily="34" charset="0"/>
              <a:buChar char="•"/>
            </a:pPr>
            <a:r>
              <a:rPr lang="nb" sz="800" b="0" i="0" u="none" baseline="0"/>
              <a:t>Sikker med ledende materialer</a:t>
            </a:r>
          </a:p>
        </p:txBody>
      </p:sp>
      <p:sp>
        <p:nvSpPr>
          <p:cNvPr id="27" name="CasellaDiTesto 90">
            <a:extLst>
              <a:ext uri="{FF2B5EF4-FFF2-40B4-BE49-F238E27FC236}">
                <a16:creationId xmlns:a16="http://schemas.microsoft.com/office/drawing/2014/main" id="{10CFC0E9-C947-71DC-CD10-75EE8E6441F3}"/>
              </a:ext>
            </a:extLst>
          </p:cNvPr>
          <p:cNvSpPr txBox="1"/>
          <p:nvPr/>
        </p:nvSpPr>
        <p:spPr>
          <a:xfrm>
            <a:off x="6060404" y="4281046"/>
            <a:ext cx="1275988" cy="369332"/>
          </a:xfrm>
          <a:prstGeom prst="rect">
            <a:avLst/>
          </a:prstGeom>
          <a:noFill/>
        </p:spPr>
        <p:txBody>
          <a:bodyPr wrap="square" lIns="0" tIns="0" rIns="0" bIns="0" rtlCol="0">
            <a:spAutoFit/>
          </a:bodyPr>
          <a:lstStyle/>
          <a:p>
            <a:pPr algn="l"/>
            <a:r>
              <a:rPr lang="it-IT" sz="800">
                <a:latin typeface="+mj-lt"/>
              </a:rPr>
              <a:t>VHS011 LC ACD</a:t>
            </a:r>
          </a:p>
          <a:p>
            <a:r>
              <a:rPr lang="it-IT" sz="800">
                <a:solidFill>
                  <a:schemeClr val="accent3"/>
                </a:solidFill>
              </a:rPr>
              <a:t>4010100120</a:t>
            </a:r>
          </a:p>
          <a:p>
            <a:pPr algn="l"/>
            <a:endParaRPr lang="it-IT" sz="800" dirty="0"/>
          </a:p>
        </p:txBody>
      </p:sp>
      <p:sp>
        <p:nvSpPr>
          <p:cNvPr id="28" name="CasellaDiTesto 91">
            <a:extLst>
              <a:ext uri="{FF2B5EF4-FFF2-40B4-BE49-F238E27FC236}">
                <a16:creationId xmlns:a16="http://schemas.microsoft.com/office/drawing/2014/main" id="{EA50DAE5-AC13-4429-2612-9E99F396DDC6}"/>
              </a:ext>
            </a:extLst>
          </p:cNvPr>
          <p:cNvSpPr txBox="1"/>
          <p:nvPr/>
        </p:nvSpPr>
        <p:spPr>
          <a:xfrm>
            <a:off x="6064589" y="2227424"/>
            <a:ext cx="1414516" cy="369332"/>
          </a:xfrm>
          <a:prstGeom prst="rect">
            <a:avLst/>
          </a:prstGeom>
          <a:noFill/>
        </p:spPr>
        <p:txBody>
          <a:bodyPr wrap="square" lIns="0" tIns="0" rIns="0" bIns="0" rtlCol="0">
            <a:spAutoFit/>
          </a:bodyPr>
          <a:lstStyle/>
          <a:p>
            <a:pPr algn="l"/>
            <a:r>
              <a:rPr lang="it-IT" sz="800">
                <a:latin typeface="+mj-lt"/>
              </a:rPr>
              <a:t>VHS010 LC ACD</a:t>
            </a:r>
          </a:p>
          <a:p>
            <a:r>
              <a:rPr lang="it-IT" sz="800">
                <a:solidFill>
                  <a:schemeClr val="accent3"/>
                </a:solidFill>
              </a:rPr>
              <a:t>4010100122</a:t>
            </a:r>
          </a:p>
          <a:p>
            <a:r>
              <a:rPr lang="it-IT" sz="800"/>
              <a:t> </a:t>
            </a:r>
            <a:endParaRPr lang="it-IT" sz="800" dirty="0"/>
          </a:p>
        </p:txBody>
      </p:sp>
      <p:sp>
        <p:nvSpPr>
          <p:cNvPr id="29" name="CasellaDiTesto 116">
            <a:extLst>
              <a:ext uri="{FF2B5EF4-FFF2-40B4-BE49-F238E27FC236}">
                <a16:creationId xmlns:a16="http://schemas.microsoft.com/office/drawing/2014/main" id="{7E0E92F6-3F45-27E8-9A66-5D55DAEE0967}"/>
              </a:ext>
            </a:extLst>
          </p:cNvPr>
          <p:cNvSpPr txBox="1"/>
          <p:nvPr/>
        </p:nvSpPr>
        <p:spPr>
          <a:xfrm>
            <a:off x="5211584" y="5389800"/>
            <a:ext cx="1631584" cy="338554"/>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grunnleggende ACD</a:t>
            </a:r>
          </a:p>
          <a:p>
            <a:r>
              <a:rPr lang="it-IT" sz="700" b="0"/>
              <a:t>4072400825</a:t>
            </a:r>
          </a:p>
          <a:p>
            <a:endParaRPr lang="it-IT" sz="700" b="0"/>
          </a:p>
        </p:txBody>
      </p:sp>
      <p:sp>
        <p:nvSpPr>
          <p:cNvPr id="30" name="CasellaDiTesto 117">
            <a:extLst>
              <a:ext uri="{FF2B5EF4-FFF2-40B4-BE49-F238E27FC236}">
                <a16:creationId xmlns:a16="http://schemas.microsoft.com/office/drawing/2014/main" id="{937BB575-9897-0A47-A083-C2980AA208D8}"/>
              </a:ext>
            </a:extLst>
          </p:cNvPr>
          <p:cNvSpPr txBox="1"/>
          <p:nvPr/>
        </p:nvSpPr>
        <p:spPr>
          <a:xfrm>
            <a:off x="5220952" y="3368587"/>
            <a:ext cx="1631584" cy="338554"/>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grunnleggende ACD</a:t>
            </a:r>
          </a:p>
          <a:p>
            <a:r>
              <a:rPr lang="it-IT" sz="700" b="0"/>
              <a:t>4072400825</a:t>
            </a:r>
          </a:p>
          <a:p>
            <a:endParaRPr lang="it-IT" sz="700" b="0"/>
          </a:p>
        </p:txBody>
      </p:sp>
      <p:sp>
        <p:nvSpPr>
          <p:cNvPr id="31" name="CasellaDiTesto 109">
            <a:extLst>
              <a:ext uri="{FF2B5EF4-FFF2-40B4-BE49-F238E27FC236}">
                <a16:creationId xmlns:a16="http://schemas.microsoft.com/office/drawing/2014/main" id="{4E9B163F-C363-9FED-A565-C358F0895C0C}"/>
              </a:ext>
            </a:extLst>
          </p:cNvPr>
          <p:cNvSpPr txBox="1"/>
          <p:nvPr/>
        </p:nvSpPr>
        <p:spPr>
          <a:xfrm>
            <a:off x="5968814" y="4536180"/>
            <a:ext cx="1689392" cy="707886"/>
          </a:xfrm>
          <a:prstGeom prst="rect">
            <a:avLst/>
          </a:prstGeom>
          <a:noFill/>
        </p:spPr>
        <p:txBody>
          <a:bodyPr wrap="square">
            <a:spAutoFit/>
          </a:bodyPr>
          <a:lstStyle>
            <a:defPPr>
              <a:defRPr lang="en-US"/>
            </a:defPPr>
            <a:lvl1pPr>
              <a:defRPr sz="1000" b="0"/>
            </a:lvl1pPr>
          </a:lstStyle>
          <a:p>
            <a:pPr algn="l" rtl="0"/>
            <a:r>
              <a:rPr lang="nb" sz="800" b="0" i="0" u="none" baseline="0"/>
              <a:t>Den mest robuste, kompakte og letteste industristøvsugeren, med høyeffektiv filtrering uten forbruksartikler for store pulvermengder</a:t>
            </a:r>
          </a:p>
        </p:txBody>
      </p:sp>
      <p:sp>
        <p:nvSpPr>
          <p:cNvPr id="32" name="CasellaDiTesto 110">
            <a:extLst>
              <a:ext uri="{FF2B5EF4-FFF2-40B4-BE49-F238E27FC236}">
                <a16:creationId xmlns:a16="http://schemas.microsoft.com/office/drawing/2014/main" id="{8AB6D53A-C371-5CAF-C095-ECE3D1D1CCEA}"/>
              </a:ext>
            </a:extLst>
          </p:cNvPr>
          <p:cNvSpPr txBox="1"/>
          <p:nvPr/>
        </p:nvSpPr>
        <p:spPr>
          <a:xfrm>
            <a:off x="5971131" y="2502586"/>
            <a:ext cx="1477548" cy="707886"/>
          </a:xfrm>
          <a:prstGeom prst="rect">
            <a:avLst/>
          </a:prstGeom>
          <a:noFill/>
        </p:spPr>
        <p:txBody>
          <a:bodyPr wrap="square">
            <a:spAutoFit/>
          </a:bodyPr>
          <a:lstStyle>
            <a:defPPr>
              <a:defRPr lang="en-US"/>
            </a:defPPr>
            <a:lvl1pPr>
              <a:defRPr sz="1000"/>
            </a:lvl1pPr>
          </a:lstStyle>
          <a:p>
            <a:pPr algn="l" rtl="0"/>
            <a:r>
              <a:rPr lang="nb" sz="800" b="0" i="0" u="none" baseline="0"/>
              <a:t>Den mest robuste, kompakte og letteste industristøvsugeren, med rimelige, skalerbare og sikre avhendingsalternativer</a:t>
            </a:r>
          </a:p>
        </p:txBody>
      </p:sp>
      <p:sp>
        <p:nvSpPr>
          <p:cNvPr id="33" name="CasellaDiTesto 93">
            <a:extLst>
              <a:ext uri="{FF2B5EF4-FFF2-40B4-BE49-F238E27FC236}">
                <a16:creationId xmlns:a16="http://schemas.microsoft.com/office/drawing/2014/main" id="{8A932BA6-AE75-9171-BF16-17ECBD1F936B}"/>
              </a:ext>
            </a:extLst>
          </p:cNvPr>
          <p:cNvSpPr txBox="1"/>
          <p:nvPr/>
        </p:nvSpPr>
        <p:spPr>
          <a:xfrm>
            <a:off x="10016614" y="4281046"/>
            <a:ext cx="1275988" cy="246221"/>
          </a:xfrm>
          <a:prstGeom prst="rect">
            <a:avLst/>
          </a:prstGeom>
          <a:noFill/>
        </p:spPr>
        <p:txBody>
          <a:bodyPr wrap="square" lIns="0" tIns="0" rIns="0" bIns="0" rtlCol="0">
            <a:spAutoFit/>
          </a:bodyPr>
          <a:lstStyle/>
          <a:p>
            <a:r>
              <a:rPr lang="pl-PL" sz="800" b="1">
                <a:latin typeface="+mj-lt"/>
              </a:rPr>
              <a:t>VHS010 HC Z22 EXA 3X</a:t>
            </a:r>
          </a:p>
          <a:p>
            <a:r>
              <a:rPr lang="it-IT" sz="800">
                <a:solidFill>
                  <a:schemeClr val="accent3"/>
                </a:solidFill>
              </a:rPr>
              <a:t>TBD** </a:t>
            </a:r>
            <a:endParaRPr lang="it-IT" sz="800" b="1" dirty="0">
              <a:solidFill>
                <a:schemeClr val="accent3"/>
              </a:solidFill>
            </a:endParaRPr>
          </a:p>
        </p:txBody>
      </p:sp>
      <p:sp>
        <p:nvSpPr>
          <p:cNvPr id="34" name="CasellaDiTesto 94">
            <a:extLst>
              <a:ext uri="{FF2B5EF4-FFF2-40B4-BE49-F238E27FC236}">
                <a16:creationId xmlns:a16="http://schemas.microsoft.com/office/drawing/2014/main" id="{24D89D7D-05EA-AB45-82B3-C95D29D40DD4}"/>
              </a:ext>
            </a:extLst>
          </p:cNvPr>
          <p:cNvSpPr txBox="1"/>
          <p:nvPr/>
        </p:nvSpPr>
        <p:spPr>
          <a:xfrm>
            <a:off x="10013723" y="2227424"/>
            <a:ext cx="1414516" cy="246221"/>
          </a:xfrm>
          <a:prstGeom prst="rect">
            <a:avLst/>
          </a:prstGeom>
          <a:noFill/>
        </p:spPr>
        <p:txBody>
          <a:bodyPr wrap="square" lIns="0" tIns="0" rIns="0" bIns="0" rtlCol="0">
            <a:spAutoFit/>
          </a:bodyPr>
          <a:lstStyle/>
          <a:p>
            <a:pPr algn="l"/>
            <a:r>
              <a:rPr lang="fr-FR" sz="800">
                <a:latin typeface="+mj-lt"/>
              </a:rPr>
              <a:t>VHS011 LC Z22 EXA 3X AU</a:t>
            </a:r>
          </a:p>
          <a:p>
            <a:r>
              <a:rPr lang="it-IT" sz="800">
                <a:solidFill>
                  <a:schemeClr val="accent3"/>
                </a:solidFill>
              </a:rPr>
              <a:t>TBD** </a:t>
            </a:r>
            <a:endParaRPr lang="it-IT" sz="800" b="1" dirty="0">
              <a:solidFill>
                <a:schemeClr val="accent3"/>
              </a:solidFill>
            </a:endParaRPr>
          </a:p>
        </p:txBody>
      </p:sp>
      <p:sp>
        <p:nvSpPr>
          <p:cNvPr id="44" name="CasellaDiTesto 118">
            <a:extLst>
              <a:ext uri="{FF2B5EF4-FFF2-40B4-BE49-F238E27FC236}">
                <a16:creationId xmlns:a16="http://schemas.microsoft.com/office/drawing/2014/main" id="{FE8F4C17-896A-66CA-5C32-A3FCB3697FA0}"/>
              </a:ext>
            </a:extLst>
          </p:cNvPr>
          <p:cNvSpPr txBox="1"/>
          <p:nvPr/>
        </p:nvSpPr>
        <p:spPr>
          <a:xfrm>
            <a:off x="9132217" y="3368587"/>
            <a:ext cx="1975269"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FDA maskin EXA</a:t>
            </a:r>
          </a:p>
          <a:p>
            <a:r>
              <a:rPr lang="it-IT" sz="700" b="0"/>
              <a:t>4072400822</a:t>
            </a:r>
          </a:p>
        </p:txBody>
      </p:sp>
      <p:sp>
        <p:nvSpPr>
          <p:cNvPr id="45" name="CasellaDiTesto 119">
            <a:extLst>
              <a:ext uri="{FF2B5EF4-FFF2-40B4-BE49-F238E27FC236}">
                <a16:creationId xmlns:a16="http://schemas.microsoft.com/office/drawing/2014/main" id="{C00F38CE-2B79-7845-772F-FF3CB2EEFDE1}"/>
              </a:ext>
            </a:extLst>
          </p:cNvPr>
          <p:cNvSpPr txBox="1"/>
          <p:nvPr/>
        </p:nvSpPr>
        <p:spPr>
          <a:xfrm>
            <a:off x="9142452" y="5389800"/>
            <a:ext cx="2029929" cy="230832"/>
          </a:xfrm>
          <a:prstGeom prst="rect">
            <a:avLst/>
          </a:prstGeom>
          <a:noFill/>
        </p:spPr>
        <p:txBody>
          <a:bodyPr wrap="square" lIns="0" tIns="0" rIns="0" bIns="0" rtlCol="0">
            <a:spAutoFit/>
          </a:bodyPr>
          <a:lstStyle>
            <a:defPPr>
              <a:defRPr lang="en-US"/>
            </a:defPPr>
            <a:lvl1pPr>
              <a:defRPr sz="800" b="1"/>
            </a:lvl1pPr>
          </a:lstStyle>
          <a:p>
            <a:pPr algn="l" rtl="0"/>
            <a:r>
              <a:rPr lang="nb" b="0" i="0" u="none" baseline="0"/>
              <a:t>Tilbehørssett FDA maskin ACD</a:t>
            </a:r>
          </a:p>
          <a:p>
            <a:r>
              <a:rPr lang="it-IT" sz="700" b="0"/>
              <a:t>4072400822</a:t>
            </a:r>
            <a:endParaRPr lang="it-IT" sz="700" b="0" dirty="0"/>
          </a:p>
        </p:txBody>
      </p:sp>
      <p:sp>
        <p:nvSpPr>
          <p:cNvPr id="46" name="CasellaDiTesto 111">
            <a:extLst>
              <a:ext uri="{FF2B5EF4-FFF2-40B4-BE49-F238E27FC236}">
                <a16:creationId xmlns:a16="http://schemas.microsoft.com/office/drawing/2014/main" id="{A97883A2-C7E0-5A8F-72B8-E80530A98242}"/>
              </a:ext>
            </a:extLst>
          </p:cNvPr>
          <p:cNvSpPr txBox="1"/>
          <p:nvPr/>
        </p:nvSpPr>
        <p:spPr>
          <a:xfrm>
            <a:off x="9927169" y="4536180"/>
            <a:ext cx="1776718" cy="461665"/>
          </a:xfrm>
          <a:prstGeom prst="rect">
            <a:avLst/>
          </a:prstGeom>
          <a:noFill/>
        </p:spPr>
        <p:txBody>
          <a:bodyPr wrap="square">
            <a:spAutoFit/>
          </a:bodyPr>
          <a:lstStyle>
            <a:defPPr>
              <a:defRPr lang="en-US"/>
            </a:defPPr>
            <a:lvl1pPr>
              <a:defRPr sz="1000" b="0"/>
            </a:lvl1pPr>
          </a:lstStyle>
          <a:p>
            <a:pPr marL="108000" indent="-108000" algn="l" rtl="0">
              <a:buFont typeface="Arial" panose="020B0604020202020204" pitchFamily="34" charset="0"/>
              <a:buChar char="•"/>
            </a:pPr>
            <a:r>
              <a:rPr lang="nb" sz="800" b="0" i="0" u="none" baseline="0"/>
              <a:t>Sikker avhending</a:t>
            </a:r>
          </a:p>
          <a:p>
            <a:pPr marL="108000" indent="-108000" algn="l" rtl="0">
              <a:buFont typeface="Arial" panose="020B0604020202020204" pitchFamily="34" charset="0"/>
              <a:buChar char="•"/>
            </a:pPr>
            <a:r>
              <a:rPr lang="nb" sz="800" b="0" i="0" u="none" baseline="0"/>
              <a:t>Ingen miljøforurensning</a:t>
            </a:r>
          </a:p>
          <a:p>
            <a:pPr marL="108000" indent="-108000" algn="l" rtl="0">
              <a:buFont typeface="Arial" panose="020B0604020202020204" pitchFamily="34" charset="0"/>
              <a:buChar char="•"/>
            </a:pPr>
            <a:r>
              <a:rPr lang="nb" sz="800" b="0" i="0" u="none" baseline="0"/>
              <a:t>FDA endeverktøy og slanger</a:t>
            </a:r>
          </a:p>
        </p:txBody>
      </p:sp>
      <p:sp>
        <p:nvSpPr>
          <p:cNvPr id="47" name="CasellaDiTesto 112">
            <a:extLst>
              <a:ext uri="{FF2B5EF4-FFF2-40B4-BE49-F238E27FC236}">
                <a16:creationId xmlns:a16="http://schemas.microsoft.com/office/drawing/2014/main" id="{DD1FDCE8-FA12-E50A-505D-DC40D693144E}"/>
              </a:ext>
            </a:extLst>
          </p:cNvPr>
          <p:cNvSpPr txBox="1"/>
          <p:nvPr/>
        </p:nvSpPr>
        <p:spPr>
          <a:xfrm>
            <a:off x="9927656" y="2502586"/>
            <a:ext cx="1821437" cy="461665"/>
          </a:xfrm>
          <a:prstGeom prst="rect">
            <a:avLst/>
          </a:prstGeom>
          <a:noFill/>
        </p:spPr>
        <p:txBody>
          <a:bodyPr wrap="square">
            <a:spAutoFit/>
          </a:bodyPr>
          <a:lstStyle/>
          <a:p>
            <a:pPr marL="108000" indent="-108000" algn="l" rtl="0">
              <a:buFont typeface="Arial" panose="020B0604020202020204" pitchFamily="34" charset="0"/>
              <a:buChar char="•"/>
            </a:pPr>
            <a:r>
              <a:rPr lang="nb" sz="800" b="0" i="0" u="none" baseline="0"/>
              <a:t>Høy rengjøringsevne</a:t>
            </a:r>
          </a:p>
          <a:p>
            <a:pPr marL="108000" indent="-108000" algn="l" rtl="0">
              <a:buFont typeface="Arial" panose="020B0604020202020204" pitchFamily="34" charset="0"/>
              <a:buChar char="•"/>
            </a:pPr>
            <a:r>
              <a:rPr lang="nb" sz="800" b="0" i="0" u="none" baseline="0"/>
              <a:t>Ingen miljøforurensning</a:t>
            </a:r>
          </a:p>
          <a:p>
            <a:pPr marL="108000" indent="-108000" algn="l" rtl="0">
              <a:buFont typeface="Arial" panose="020B0604020202020204" pitchFamily="34" charset="0"/>
              <a:buChar char="•"/>
            </a:pPr>
            <a:r>
              <a:rPr lang="nb" sz="800" b="0" i="0" u="none" baseline="0"/>
              <a:t>FDA endeverktøy og slanger</a:t>
            </a:r>
          </a:p>
        </p:txBody>
      </p:sp>
      <p:sp>
        <p:nvSpPr>
          <p:cNvPr id="4" name="Segnaposto contenuto 1">
            <a:extLst>
              <a:ext uri="{FF2B5EF4-FFF2-40B4-BE49-F238E27FC236}">
                <a16:creationId xmlns:a16="http://schemas.microsoft.com/office/drawing/2014/main" id="{78561DBA-244D-D61A-58D2-526DA89554A1}"/>
              </a:ext>
            </a:extLst>
          </p:cNvPr>
          <p:cNvSpPr txBox="1">
            <a:spLocks/>
          </p:cNvSpPr>
          <p:nvPr/>
        </p:nvSpPr>
        <p:spPr>
          <a:xfrm>
            <a:off x="8160895" y="1119944"/>
            <a:ext cx="3539143" cy="627351"/>
          </a:xfrm>
          <a:prstGeom prst="rect">
            <a:avLst/>
          </a:prstGeom>
          <a:solidFill>
            <a:schemeClr val="accent1"/>
          </a:solidFill>
          <a:effectLst/>
        </p:spPr>
        <p:txBody>
          <a:bodyPr vert="horz" wrap="square" lIns="216000" tIns="118872" rIns="180000" bIns="118872"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None/>
            </a:pPr>
            <a:r>
              <a:rPr lang="nb" sz="1300">
                <a:solidFill>
                  <a:schemeClr val="bg1"/>
                </a:solidFill>
                <a:latin typeface="+mj-lt"/>
              </a:rPr>
              <a:t>Legemiddel og kosthold</a:t>
            </a:r>
          </a:p>
          <a:p>
            <a:pPr marL="0" indent="0" algn="ctr">
              <a:spcBef>
                <a:spcPts val="200"/>
              </a:spcBef>
              <a:buNone/>
            </a:pPr>
            <a:r>
              <a:rPr lang="nb" sz="1050">
                <a:solidFill>
                  <a:schemeClr val="bg1"/>
                </a:solidFill>
              </a:rPr>
              <a:t>Rengjøring av pakkemaskiner</a:t>
            </a:r>
          </a:p>
        </p:txBody>
      </p:sp>
      <p:sp>
        <p:nvSpPr>
          <p:cNvPr id="9" name="Segnaposto contenuto 1">
            <a:extLst>
              <a:ext uri="{FF2B5EF4-FFF2-40B4-BE49-F238E27FC236}">
                <a16:creationId xmlns:a16="http://schemas.microsoft.com/office/drawing/2014/main" id="{6E9B8ED6-A5A3-AB6D-891F-296ECDED8683}"/>
              </a:ext>
            </a:extLst>
          </p:cNvPr>
          <p:cNvSpPr txBox="1">
            <a:spLocks/>
          </p:cNvSpPr>
          <p:nvPr/>
        </p:nvSpPr>
        <p:spPr>
          <a:xfrm>
            <a:off x="4258057" y="1119944"/>
            <a:ext cx="3675888" cy="627351"/>
          </a:xfrm>
          <a:prstGeom prst="rect">
            <a:avLst/>
          </a:prstGeom>
          <a:solidFill>
            <a:schemeClr val="accent1"/>
          </a:solidFill>
          <a:effectLst/>
        </p:spPr>
        <p:txBody>
          <a:bodyPr vert="horz" wrap="square" lIns="216000" tIns="118872" rIns="180000" bIns="118872"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None/>
            </a:pPr>
            <a:r>
              <a:rPr lang="nb" sz="1300">
                <a:solidFill>
                  <a:schemeClr val="bg1"/>
                </a:solidFill>
                <a:latin typeface="+mj-lt"/>
              </a:rPr>
              <a:t>Snekkerverksted, mekanisk verksted</a:t>
            </a:r>
          </a:p>
          <a:p>
            <a:pPr marL="0" indent="0" algn="ctr">
              <a:spcBef>
                <a:spcPts val="200"/>
              </a:spcBef>
              <a:buNone/>
            </a:pPr>
            <a:r>
              <a:rPr lang="nb" sz="1050">
                <a:solidFill>
                  <a:schemeClr val="bg1"/>
                </a:solidFill>
              </a:rPr>
              <a:t>Startsett for generell bruk på begynnernivå </a:t>
            </a:r>
          </a:p>
        </p:txBody>
      </p:sp>
      <p:sp>
        <p:nvSpPr>
          <p:cNvPr id="10" name="Segnaposto contenuto 1">
            <a:extLst>
              <a:ext uri="{FF2B5EF4-FFF2-40B4-BE49-F238E27FC236}">
                <a16:creationId xmlns:a16="http://schemas.microsoft.com/office/drawing/2014/main" id="{2FE5CE1A-260C-BE1B-AB3E-EB295E57B12C}"/>
              </a:ext>
            </a:extLst>
          </p:cNvPr>
          <p:cNvSpPr txBox="1">
            <a:spLocks/>
          </p:cNvSpPr>
          <p:nvPr/>
        </p:nvSpPr>
        <p:spPr>
          <a:xfrm>
            <a:off x="485483" y="1119944"/>
            <a:ext cx="3559175" cy="627351"/>
          </a:xfrm>
          <a:prstGeom prst="rect">
            <a:avLst/>
          </a:prstGeom>
          <a:solidFill>
            <a:schemeClr val="accent1"/>
          </a:solidFill>
          <a:effectLst/>
        </p:spPr>
        <p:txBody>
          <a:bodyPr vert="horz" lIns="216000" tIns="118872" rIns="180000" bIns="118872"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None/>
            </a:pPr>
            <a:r>
              <a:rPr lang="nb" sz="1300">
                <a:solidFill>
                  <a:schemeClr val="bg1"/>
                </a:solidFill>
                <a:latin typeface="+mj-lt"/>
              </a:rPr>
              <a:t>Elektronikk</a:t>
            </a:r>
            <a:endParaRPr lang="it-IT" sz="1300">
              <a:solidFill>
                <a:schemeClr val="bg1"/>
              </a:solidFill>
              <a:latin typeface="+mj-lt"/>
            </a:endParaRPr>
          </a:p>
          <a:p>
            <a:pPr marL="0" indent="0" algn="ctr">
              <a:spcBef>
                <a:spcPts val="200"/>
              </a:spcBef>
              <a:buNone/>
            </a:pPr>
            <a:r>
              <a:rPr lang="nb" sz="1050">
                <a:solidFill>
                  <a:schemeClr val="bg1"/>
                </a:solidFill>
              </a:rPr>
              <a:t>Rengjøring av produksjonsmaskiner</a:t>
            </a:r>
          </a:p>
        </p:txBody>
      </p:sp>
      <p:pic>
        <p:nvPicPr>
          <p:cNvPr id="42" name="Segnaposto contenuto 20">
            <a:extLst>
              <a:ext uri="{FF2B5EF4-FFF2-40B4-BE49-F238E27FC236}">
                <a16:creationId xmlns:a16="http://schemas.microsoft.com/office/drawing/2014/main" id="{8173808E-0CFD-0AAB-15FF-D7714DF57E9A}"/>
              </a:ext>
            </a:extLst>
          </p:cNvPr>
          <p:cNvPicPr>
            <a:picLocks noChangeAspect="1"/>
          </p:cNvPicPr>
          <p:nvPr/>
        </p:nvPicPr>
        <p:blipFill>
          <a:blip r:embed="rId25" cstate="hqprint">
            <a:extLst>
              <a:ext uri="{28A0092B-C50C-407E-A947-70E740481C1C}">
                <a14:useLocalDpi xmlns:a14="http://schemas.microsoft.com/office/drawing/2010/main"/>
              </a:ext>
            </a:extLst>
          </a:blip>
          <a:srcRect/>
          <a:stretch/>
        </p:blipFill>
        <p:spPr>
          <a:xfrm>
            <a:off x="9239839" y="2096714"/>
            <a:ext cx="562047" cy="1069704"/>
          </a:xfrm>
          <a:prstGeom prst="rect">
            <a:avLst/>
          </a:prstGeom>
          <a:noFill/>
          <a:effectLst>
            <a:outerShdw blurRad="139700" sx="102000" sy="102000" algn="ctr" rotWithShape="0">
              <a:schemeClr val="bg2">
                <a:alpha val="30000"/>
              </a:schemeClr>
            </a:outerShdw>
          </a:effectLst>
        </p:spPr>
      </p:pic>
    </p:spTree>
    <p:extLst>
      <p:ext uri="{BB962C8B-B14F-4D97-AF65-F5344CB8AC3E}">
        <p14:creationId xmlns:p14="http://schemas.microsoft.com/office/powerpoint/2010/main" val="1468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589B959-349B-12DC-37E5-05D373E22515}"/>
              </a:ext>
            </a:extLst>
          </p:cNvPr>
          <p:cNvGrpSpPr/>
          <p:nvPr/>
        </p:nvGrpSpPr>
        <p:grpSpPr>
          <a:xfrm>
            <a:off x="749596" y="3573441"/>
            <a:ext cx="3504523" cy="1675312"/>
            <a:chOff x="749596" y="3027185"/>
            <a:chExt cx="3504523" cy="1675312"/>
          </a:xfrm>
        </p:grpSpPr>
        <p:pic>
          <p:nvPicPr>
            <p:cNvPr id="4" name="Immagine 13">
              <a:extLst>
                <a:ext uri="{FF2B5EF4-FFF2-40B4-BE49-F238E27FC236}">
                  <a16:creationId xmlns:a16="http://schemas.microsoft.com/office/drawing/2014/main" id="{40B79599-77BD-832A-7B5F-3E13A9F775DB}"/>
                </a:ext>
              </a:extLst>
            </p:cNvPr>
            <p:cNvPicPr>
              <a:picLocks noChangeAspect="1"/>
            </p:cNvPicPr>
            <p:nvPr/>
          </p:nvPicPr>
          <p:blipFill rotWithShape="1">
            <a:blip r:embed="rId2"/>
            <a:srcRect/>
            <a:stretch/>
          </p:blipFill>
          <p:spPr>
            <a:xfrm>
              <a:off x="2450741" y="3027185"/>
              <a:ext cx="1803378" cy="1361587"/>
            </a:xfrm>
            <a:prstGeom prst="rect">
              <a:avLst/>
            </a:prstGeom>
          </p:spPr>
        </p:pic>
        <p:pic>
          <p:nvPicPr>
            <p:cNvPr id="5" name="Immagine 17">
              <a:extLst>
                <a:ext uri="{FF2B5EF4-FFF2-40B4-BE49-F238E27FC236}">
                  <a16:creationId xmlns:a16="http://schemas.microsoft.com/office/drawing/2014/main" id="{77F2F331-0A25-C756-9F46-C85F81381A3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73000" y="3343814"/>
              <a:ext cx="953917" cy="1079022"/>
            </a:xfrm>
            <a:prstGeom prst="rect">
              <a:avLst/>
            </a:prstGeom>
          </p:spPr>
        </p:pic>
        <p:sp>
          <p:nvSpPr>
            <p:cNvPr id="22" name="Content Placeholder 14">
              <a:extLst>
                <a:ext uri="{FF2B5EF4-FFF2-40B4-BE49-F238E27FC236}">
                  <a16:creationId xmlns:a16="http://schemas.microsoft.com/office/drawing/2014/main" id="{81FB6450-D1BD-93CB-8096-7463FE6EA6B8}"/>
                </a:ext>
              </a:extLst>
            </p:cNvPr>
            <p:cNvSpPr txBox="1">
              <a:spLocks/>
            </p:cNvSpPr>
            <p:nvPr/>
          </p:nvSpPr>
          <p:spPr>
            <a:xfrm>
              <a:off x="749596" y="4388771"/>
              <a:ext cx="1391486" cy="313726"/>
            </a:xfrm>
            <a:prstGeom prst="rect">
              <a:avLst/>
            </a:prstGeom>
          </p:spPr>
          <p:txBody>
            <a:bodyPr vert="horz" lIns="0" tIns="10800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a:latin typeface="+mj-lt"/>
                </a:rPr>
                <a:t>Z8 17262* </a:t>
              </a:r>
            </a:p>
          </p:txBody>
        </p:sp>
        <p:sp>
          <p:nvSpPr>
            <p:cNvPr id="26" name="Content Placeholder 14">
              <a:extLst>
                <a:ext uri="{FF2B5EF4-FFF2-40B4-BE49-F238E27FC236}">
                  <a16:creationId xmlns:a16="http://schemas.microsoft.com/office/drawing/2014/main" id="{16ECB8F8-0294-8B92-E5F4-1F81F566FAEC}"/>
                </a:ext>
              </a:extLst>
            </p:cNvPr>
            <p:cNvSpPr txBox="1">
              <a:spLocks/>
            </p:cNvSpPr>
            <p:nvPr/>
          </p:nvSpPr>
          <p:spPr>
            <a:xfrm>
              <a:off x="2654232" y="4388771"/>
              <a:ext cx="1391486" cy="313726"/>
            </a:xfrm>
            <a:prstGeom prst="rect">
              <a:avLst/>
            </a:prstGeom>
          </p:spPr>
          <p:txBody>
            <a:bodyPr vert="horz" lIns="0" tIns="10800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a:latin typeface="+mj-lt"/>
                </a:rPr>
                <a:t>4081701855*</a:t>
              </a:r>
            </a:p>
          </p:txBody>
        </p:sp>
      </p:grpSp>
      <p:sp>
        <p:nvSpPr>
          <p:cNvPr id="15" name="Content Placeholder 14">
            <a:extLst>
              <a:ext uri="{FF2B5EF4-FFF2-40B4-BE49-F238E27FC236}">
                <a16:creationId xmlns:a16="http://schemas.microsoft.com/office/drawing/2014/main" id="{ADE39C95-756A-6DFA-7C51-E8899F758B77}"/>
              </a:ext>
            </a:extLst>
          </p:cNvPr>
          <p:cNvSpPr>
            <a:spLocks noGrp="1"/>
          </p:cNvSpPr>
          <p:nvPr>
            <p:ph sz="quarter" idx="13"/>
          </p:nvPr>
        </p:nvSpPr>
        <p:spPr>
          <a:xfrm>
            <a:off x="479425" y="2265609"/>
            <a:ext cx="4571546" cy="659801"/>
          </a:xfrm>
        </p:spPr>
        <p:txBody>
          <a:bodyPr/>
          <a:lstStyle/>
          <a:p>
            <a:pPr marL="0" indent="0" algn="l" rtl="0">
              <a:lnSpc>
                <a:spcPct val="120000"/>
              </a:lnSpc>
              <a:spcBef>
                <a:spcPts val="0"/>
              </a:spcBef>
              <a:buNone/>
            </a:pPr>
            <a:r>
              <a:rPr lang="nb" sz="1200" b="0" i="0" u="none" baseline="0"/>
              <a:t>Reservefilter HEPA14: </a:t>
            </a:r>
            <a:r>
              <a:rPr lang="nb" sz="1200" b="0" i="0" u="none" baseline="0">
                <a:latin typeface="+mj-lt"/>
              </a:rPr>
              <a:t>Z8 17262 </a:t>
            </a:r>
          </a:p>
          <a:p>
            <a:pPr marL="0" indent="0" algn="l" rtl="0">
              <a:lnSpc>
                <a:spcPct val="120000"/>
              </a:lnSpc>
              <a:spcBef>
                <a:spcPts val="0"/>
              </a:spcBef>
              <a:buNone/>
            </a:pPr>
            <a:r>
              <a:rPr lang="nb" sz="1200" b="0" i="0" u="none" baseline="0"/>
              <a:t>Primærfilterklasse M: </a:t>
            </a:r>
            <a:r>
              <a:rPr lang="nb" sz="1200" b="0" i="0" u="none" baseline="0">
                <a:latin typeface="+mj-lt"/>
              </a:rPr>
              <a:t>4081701855</a:t>
            </a:r>
          </a:p>
          <a:p>
            <a:pPr marL="0" indent="0" algn="l" rtl="0">
              <a:lnSpc>
                <a:spcPct val="120000"/>
              </a:lnSpc>
              <a:spcBef>
                <a:spcPts val="0"/>
              </a:spcBef>
              <a:buNone/>
            </a:pPr>
            <a:r>
              <a:rPr lang="nb" sz="1200" b="0" i="0" u="none" baseline="0"/>
              <a:t>Primærfilterklasse M PTFE: </a:t>
            </a:r>
            <a:r>
              <a:rPr lang="nb" sz="1200" b="0" i="0" u="none" baseline="0">
                <a:latin typeface="+mj-lt"/>
              </a:rPr>
              <a:t>4081701856</a:t>
            </a:r>
          </a:p>
          <a:p>
            <a:pPr marL="0" indent="0" algn="l" rtl="0">
              <a:lnSpc>
                <a:spcPct val="120000"/>
              </a:lnSpc>
              <a:spcBef>
                <a:spcPts val="0"/>
              </a:spcBef>
              <a:buNone/>
            </a:pPr>
            <a:endParaRPr lang="nb" sz="1200" dirty="0"/>
          </a:p>
        </p:txBody>
      </p:sp>
      <p:sp>
        <p:nvSpPr>
          <p:cNvPr id="16" name="Text Placeholder 15">
            <a:extLst>
              <a:ext uri="{FF2B5EF4-FFF2-40B4-BE49-F238E27FC236}">
                <a16:creationId xmlns:a16="http://schemas.microsoft.com/office/drawing/2014/main" id="{56A62366-BB2E-846F-909F-AAE134CB43FA}"/>
              </a:ext>
            </a:extLst>
          </p:cNvPr>
          <p:cNvSpPr>
            <a:spLocks noGrp="1"/>
          </p:cNvSpPr>
          <p:nvPr>
            <p:ph type="body" sz="quarter" idx="14"/>
          </p:nvPr>
        </p:nvSpPr>
        <p:spPr>
          <a:xfrm>
            <a:off x="475521" y="873877"/>
            <a:ext cx="5199565" cy="376456"/>
          </a:xfrm>
        </p:spPr>
        <p:txBody>
          <a:bodyPr/>
          <a:lstStyle/>
          <a:p>
            <a:pPr algn="l" rtl="0"/>
            <a:r>
              <a:rPr lang="nb" b="0" i="0" u="none" baseline="0"/>
              <a:t>VHS011 LC Z22 EXA / C2D2 og VHS011 LC ACD</a:t>
            </a:r>
          </a:p>
          <a:p>
            <a:endParaRPr lang="en-US"/>
          </a:p>
        </p:txBody>
      </p:sp>
      <p:sp>
        <p:nvSpPr>
          <p:cNvPr id="14" name="Title 13">
            <a:extLst>
              <a:ext uri="{FF2B5EF4-FFF2-40B4-BE49-F238E27FC236}">
                <a16:creationId xmlns:a16="http://schemas.microsoft.com/office/drawing/2014/main" id="{E4219006-A81E-BFA6-E94A-CA42B670B233}"/>
              </a:ext>
            </a:extLst>
          </p:cNvPr>
          <p:cNvSpPr>
            <a:spLocks noGrp="1"/>
          </p:cNvSpPr>
          <p:nvPr>
            <p:ph type="title"/>
          </p:nvPr>
        </p:nvSpPr>
        <p:spPr>
          <a:xfrm>
            <a:off x="479425" y="494490"/>
            <a:ext cx="5195661" cy="397545"/>
          </a:xfrm>
        </p:spPr>
        <p:txBody>
          <a:bodyPr>
            <a:spAutoFit/>
          </a:bodyPr>
          <a:lstStyle/>
          <a:p>
            <a:r>
              <a:rPr lang="nb" b="1" i="0" u="none" baseline="0"/>
              <a:t>Reservefiltre til VHS011...</a:t>
            </a:r>
            <a:endParaRPr lang="en-US" dirty="0"/>
          </a:p>
        </p:txBody>
      </p:sp>
      <p:sp>
        <p:nvSpPr>
          <p:cNvPr id="10" name="Footer Placeholder 9">
            <a:extLst>
              <a:ext uri="{FF2B5EF4-FFF2-40B4-BE49-F238E27FC236}">
                <a16:creationId xmlns:a16="http://schemas.microsoft.com/office/drawing/2014/main" id="{9109811C-A5A2-A09D-7078-5E6877E3EFCC}"/>
              </a:ext>
            </a:extLst>
          </p:cNvPr>
          <p:cNvSpPr>
            <a:spLocks noGrp="1"/>
          </p:cNvSpPr>
          <p:nvPr>
            <p:ph type="ftr" sz="quarter" idx="16"/>
          </p:nvPr>
        </p:nvSpPr>
        <p:spPr/>
        <p:txBody>
          <a:bodyPr/>
          <a:lstStyle/>
          <a:p>
            <a:pPr algn="l"/>
            <a:r>
              <a:rPr lang="vi-VN"/>
              <a:t>KONFIDENSIELT</a:t>
            </a:r>
            <a:endParaRPr lang="en-US" dirty="0"/>
          </a:p>
        </p:txBody>
      </p:sp>
      <p:sp>
        <p:nvSpPr>
          <p:cNvPr id="11" name="Slide Number Placeholder 10">
            <a:extLst>
              <a:ext uri="{FF2B5EF4-FFF2-40B4-BE49-F238E27FC236}">
                <a16:creationId xmlns:a16="http://schemas.microsoft.com/office/drawing/2014/main" id="{8BA7D525-B027-D5FF-DAE0-1BB8B6CB327F}"/>
              </a:ext>
            </a:extLst>
          </p:cNvPr>
          <p:cNvSpPr>
            <a:spLocks noGrp="1"/>
          </p:cNvSpPr>
          <p:nvPr>
            <p:ph type="sldNum" sz="quarter" idx="17"/>
          </p:nvPr>
        </p:nvSpPr>
        <p:spPr/>
        <p:txBody>
          <a:bodyPr/>
          <a:lstStyle/>
          <a:p>
            <a:fld id="{6C385236-B7BA-4938-9EA6-6DEC8CA653D7}" type="slidenum">
              <a:rPr lang="en-US" smtClean="0"/>
              <a:pPr/>
              <a:t>24</a:t>
            </a:fld>
            <a:endParaRPr lang="en-US"/>
          </a:p>
        </p:txBody>
      </p:sp>
      <p:sp>
        <p:nvSpPr>
          <p:cNvPr id="17" name="Rectangle 16">
            <a:extLst>
              <a:ext uri="{FF2B5EF4-FFF2-40B4-BE49-F238E27FC236}">
                <a16:creationId xmlns:a16="http://schemas.microsoft.com/office/drawing/2014/main" id="{44C80A43-82F5-EA7B-F96C-9886E03D6D13}"/>
              </a:ext>
            </a:extLst>
          </p:cNvPr>
          <p:cNvSpPr/>
          <p:nvPr/>
        </p:nvSpPr>
        <p:spPr>
          <a:xfrm>
            <a:off x="7212013" y="0"/>
            <a:ext cx="4979986"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2" name="Immagine 28">
            <a:extLst>
              <a:ext uri="{FF2B5EF4-FFF2-40B4-BE49-F238E27FC236}">
                <a16:creationId xmlns:a16="http://schemas.microsoft.com/office/drawing/2014/main" id="{67D5CF1E-AA81-7480-7C9E-3BC7ADEB9FB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86767" y="2026883"/>
            <a:ext cx="2225672" cy="3490792"/>
          </a:xfrm>
          <a:prstGeom prst="rect">
            <a:avLst/>
          </a:prstGeom>
        </p:spPr>
      </p:pic>
      <p:pic>
        <p:nvPicPr>
          <p:cNvPr id="3" name="Immagine 29">
            <a:extLst>
              <a:ext uri="{FF2B5EF4-FFF2-40B4-BE49-F238E27FC236}">
                <a16:creationId xmlns:a16="http://schemas.microsoft.com/office/drawing/2014/main" id="{C4722D11-5A7C-584E-299D-3BC73F8DDEEC}"/>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832581" y="1954329"/>
            <a:ext cx="2183809" cy="3579646"/>
          </a:xfrm>
          <a:prstGeom prst="rect">
            <a:avLst/>
          </a:prstGeom>
        </p:spPr>
      </p:pic>
      <p:sp>
        <p:nvSpPr>
          <p:cNvPr id="13" name="Content Placeholder 14">
            <a:extLst>
              <a:ext uri="{FF2B5EF4-FFF2-40B4-BE49-F238E27FC236}">
                <a16:creationId xmlns:a16="http://schemas.microsoft.com/office/drawing/2014/main" id="{D2A7E107-66F6-4683-0DBE-974D11955584}"/>
              </a:ext>
            </a:extLst>
          </p:cNvPr>
          <p:cNvSpPr txBox="1">
            <a:spLocks/>
          </p:cNvSpPr>
          <p:nvPr/>
        </p:nvSpPr>
        <p:spPr>
          <a:xfrm>
            <a:off x="479424" y="6069128"/>
            <a:ext cx="5195661" cy="204671"/>
          </a:xfrm>
          <a:prstGeom prst="rect">
            <a:avLst/>
          </a:prstGeom>
        </p:spPr>
        <p:txBody>
          <a:bodyPr vert="horz" lIns="0" tIns="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nb-NO" sz="1200">
                <a:solidFill>
                  <a:srgbClr val="8997A4"/>
                </a:solidFill>
              </a:rPr>
              <a:t>* Se brukerhåndboken og reservedelslisten for vedlikehold og reservesett</a:t>
            </a:r>
          </a:p>
        </p:txBody>
      </p:sp>
    </p:spTree>
    <p:extLst>
      <p:ext uri="{BB962C8B-B14F-4D97-AF65-F5344CB8AC3E}">
        <p14:creationId xmlns:p14="http://schemas.microsoft.com/office/powerpoint/2010/main" val="38217781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DE39C95-756A-6DFA-7C51-E8899F758B77}"/>
              </a:ext>
            </a:extLst>
          </p:cNvPr>
          <p:cNvSpPr>
            <a:spLocks noGrp="1"/>
          </p:cNvSpPr>
          <p:nvPr>
            <p:ph sz="quarter" idx="13"/>
          </p:nvPr>
        </p:nvSpPr>
        <p:spPr>
          <a:xfrm>
            <a:off x="479425" y="2265609"/>
            <a:ext cx="4571546" cy="659801"/>
          </a:xfrm>
        </p:spPr>
        <p:txBody>
          <a:bodyPr/>
          <a:lstStyle/>
          <a:p>
            <a:pPr marL="0" indent="0" algn="l" rtl="0">
              <a:lnSpc>
                <a:spcPct val="120000"/>
              </a:lnSpc>
              <a:spcBef>
                <a:spcPts val="0"/>
              </a:spcBef>
              <a:buNone/>
            </a:pPr>
            <a:r>
              <a:rPr lang="nb" sz="1200" b="0" i="0" u="none" baseline="0"/>
              <a:t>Reservefilter HEPA14:</a:t>
            </a:r>
            <a:r>
              <a:rPr lang="nb" sz="1200" b="0" i="0" u="none" baseline="0">
                <a:latin typeface="+mj-lt"/>
              </a:rPr>
              <a:t> Z8 17262 </a:t>
            </a:r>
          </a:p>
          <a:p>
            <a:pPr marL="0" indent="0" algn="l" rtl="0">
              <a:lnSpc>
                <a:spcPct val="120000"/>
              </a:lnSpc>
              <a:spcBef>
                <a:spcPts val="0"/>
              </a:spcBef>
              <a:buNone/>
            </a:pPr>
            <a:r>
              <a:rPr lang="nb" sz="1200" b="0" i="0" u="none" baseline="0"/>
              <a:t>5 stk. fleecefilter: </a:t>
            </a:r>
            <a:r>
              <a:rPr lang="nb" sz="1200" b="0" i="0" u="none" baseline="0">
                <a:latin typeface="+mj-lt"/>
              </a:rPr>
              <a:t>107419592 </a:t>
            </a:r>
          </a:p>
          <a:p>
            <a:pPr marL="0" indent="0" algn="l" rtl="0">
              <a:lnSpc>
                <a:spcPct val="120000"/>
              </a:lnSpc>
              <a:spcBef>
                <a:spcPts val="0"/>
              </a:spcBef>
              <a:buNone/>
            </a:pPr>
            <a:r>
              <a:rPr lang="nb" sz="1200" b="0" i="0" u="none" baseline="0"/>
              <a:t>1 stk. sikkert posesystem: </a:t>
            </a:r>
            <a:r>
              <a:rPr lang="nb" sz="1200" b="0" i="0" u="none" baseline="0">
                <a:latin typeface="+mj-lt"/>
              </a:rPr>
              <a:t>4084001573 </a:t>
            </a:r>
          </a:p>
        </p:txBody>
      </p:sp>
      <p:sp>
        <p:nvSpPr>
          <p:cNvPr id="10" name="Footer Placeholder 9">
            <a:extLst>
              <a:ext uri="{FF2B5EF4-FFF2-40B4-BE49-F238E27FC236}">
                <a16:creationId xmlns:a16="http://schemas.microsoft.com/office/drawing/2014/main" id="{9109811C-A5A2-A09D-7078-5E6877E3EFCC}"/>
              </a:ext>
            </a:extLst>
          </p:cNvPr>
          <p:cNvSpPr>
            <a:spLocks noGrp="1"/>
          </p:cNvSpPr>
          <p:nvPr>
            <p:ph type="ftr" sz="quarter" idx="16"/>
          </p:nvPr>
        </p:nvSpPr>
        <p:spPr/>
        <p:txBody>
          <a:bodyPr/>
          <a:lstStyle/>
          <a:p>
            <a:pPr algn="l"/>
            <a:r>
              <a:rPr lang="vi-VN"/>
              <a:t>KONFIDENSIELT</a:t>
            </a:r>
            <a:endParaRPr lang="en-US" dirty="0"/>
          </a:p>
        </p:txBody>
      </p:sp>
      <p:sp>
        <p:nvSpPr>
          <p:cNvPr id="11" name="Slide Number Placeholder 10">
            <a:extLst>
              <a:ext uri="{FF2B5EF4-FFF2-40B4-BE49-F238E27FC236}">
                <a16:creationId xmlns:a16="http://schemas.microsoft.com/office/drawing/2014/main" id="{8BA7D525-B027-D5FF-DAE0-1BB8B6CB327F}"/>
              </a:ext>
            </a:extLst>
          </p:cNvPr>
          <p:cNvSpPr>
            <a:spLocks noGrp="1"/>
          </p:cNvSpPr>
          <p:nvPr>
            <p:ph type="sldNum" sz="quarter" idx="17"/>
          </p:nvPr>
        </p:nvSpPr>
        <p:spPr/>
        <p:txBody>
          <a:bodyPr/>
          <a:lstStyle/>
          <a:p>
            <a:fld id="{6C385236-B7BA-4938-9EA6-6DEC8CA653D7}" type="slidenum">
              <a:rPr lang="en-US" smtClean="0"/>
              <a:pPr/>
              <a:t>25</a:t>
            </a:fld>
            <a:endParaRPr lang="en-US"/>
          </a:p>
        </p:txBody>
      </p:sp>
      <p:sp>
        <p:nvSpPr>
          <p:cNvPr id="17" name="Rectangle 16">
            <a:extLst>
              <a:ext uri="{FF2B5EF4-FFF2-40B4-BE49-F238E27FC236}">
                <a16:creationId xmlns:a16="http://schemas.microsoft.com/office/drawing/2014/main" id="{44C80A43-82F5-EA7B-F96C-9886E03D6D13}"/>
              </a:ext>
            </a:extLst>
          </p:cNvPr>
          <p:cNvSpPr/>
          <p:nvPr/>
        </p:nvSpPr>
        <p:spPr>
          <a:xfrm>
            <a:off x="7224962" y="0"/>
            <a:ext cx="4967037"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 name="Content Placeholder 14">
            <a:extLst>
              <a:ext uri="{FF2B5EF4-FFF2-40B4-BE49-F238E27FC236}">
                <a16:creationId xmlns:a16="http://schemas.microsoft.com/office/drawing/2014/main" id="{C5F8DAF0-D8BD-B7D0-0C33-371AC4E8C467}"/>
              </a:ext>
            </a:extLst>
          </p:cNvPr>
          <p:cNvSpPr txBox="1">
            <a:spLocks/>
          </p:cNvSpPr>
          <p:nvPr/>
        </p:nvSpPr>
        <p:spPr>
          <a:xfrm>
            <a:off x="479424" y="6069128"/>
            <a:ext cx="5195661" cy="204671"/>
          </a:xfrm>
          <a:prstGeom prst="rect">
            <a:avLst/>
          </a:prstGeom>
        </p:spPr>
        <p:txBody>
          <a:bodyPr vert="horz" lIns="0" tIns="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nb-NO" sz="1200">
                <a:solidFill>
                  <a:srgbClr val="8997A4"/>
                </a:solidFill>
              </a:rPr>
              <a:t>* Se brukerhåndboken og reservedelslisten for vedlikehold og reservesett</a:t>
            </a:r>
          </a:p>
        </p:txBody>
      </p:sp>
      <p:pic>
        <p:nvPicPr>
          <p:cNvPr id="4" name="Immagine 10">
            <a:extLst>
              <a:ext uri="{FF2B5EF4-FFF2-40B4-BE49-F238E27FC236}">
                <a16:creationId xmlns:a16="http://schemas.microsoft.com/office/drawing/2014/main" id="{41DDB683-F44B-33EC-3056-8509332BF73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567863" y="1975609"/>
            <a:ext cx="2214456" cy="3555389"/>
          </a:xfrm>
          <a:prstGeom prst="rect">
            <a:avLst/>
          </a:prstGeom>
        </p:spPr>
      </p:pic>
      <p:pic>
        <p:nvPicPr>
          <p:cNvPr id="5" name="Immagine 2">
            <a:extLst>
              <a:ext uri="{FF2B5EF4-FFF2-40B4-BE49-F238E27FC236}">
                <a16:creationId xmlns:a16="http://schemas.microsoft.com/office/drawing/2014/main" id="{4F35BDDF-36C2-F1EB-C74E-EBFBCAA1674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842239" y="2144933"/>
            <a:ext cx="2214455" cy="3342828"/>
          </a:xfrm>
          <a:prstGeom prst="rect">
            <a:avLst/>
          </a:prstGeom>
        </p:spPr>
      </p:pic>
      <p:grpSp>
        <p:nvGrpSpPr>
          <p:cNvPr id="12" name="Group 11">
            <a:extLst>
              <a:ext uri="{FF2B5EF4-FFF2-40B4-BE49-F238E27FC236}">
                <a16:creationId xmlns:a16="http://schemas.microsoft.com/office/drawing/2014/main" id="{41876C8C-7C1D-F391-45B0-B138ECD7E187}"/>
              </a:ext>
            </a:extLst>
          </p:cNvPr>
          <p:cNvGrpSpPr/>
          <p:nvPr/>
        </p:nvGrpSpPr>
        <p:grpSpPr>
          <a:xfrm>
            <a:off x="501905" y="3593670"/>
            <a:ext cx="5443448" cy="1669570"/>
            <a:chOff x="501905" y="3477558"/>
            <a:chExt cx="5443448" cy="1669570"/>
          </a:xfrm>
        </p:grpSpPr>
        <p:pic>
          <p:nvPicPr>
            <p:cNvPr id="7" name="Immagine 12">
              <a:extLst>
                <a:ext uri="{FF2B5EF4-FFF2-40B4-BE49-F238E27FC236}">
                  <a16:creationId xmlns:a16="http://schemas.microsoft.com/office/drawing/2014/main" id="{B37D74F0-8E48-E980-056F-817742EE382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20712" y="3477558"/>
              <a:ext cx="666472" cy="263029"/>
            </a:xfrm>
            <a:prstGeom prst="rect">
              <a:avLst/>
            </a:prstGeom>
          </p:spPr>
        </p:pic>
        <p:pic>
          <p:nvPicPr>
            <p:cNvPr id="13" name="Immagine 13">
              <a:extLst>
                <a:ext uri="{FF2B5EF4-FFF2-40B4-BE49-F238E27FC236}">
                  <a16:creationId xmlns:a16="http://schemas.microsoft.com/office/drawing/2014/main" id="{368D5B97-21F0-F8F6-9E3B-FAC9E5ADE81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7279" b="7279"/>
            <a:stretch/>
          </p:blipFill>
          <p:spPr>
            <a:xfrm>
              <a:off x="1042058" y="3477558"/>
              <a:ext cx="772795" cy="263029"/>
            </a:xfrm>
            <a:prstGeom prst="rect">
              <a:avLst/>
            </a:prstGeom>
          </p:spPr>
        </p:pic>
        <p:pic>
          <p:nvPicPr>
            <p:cNvPr id="2" name="Immagine 8">
              <a:extLst>
                <a:ext uri="{FF2B5EF4-FFF2-40B4-BE49-F238E27FC236}">
                  <a16:creationId xmlns:a16="http://schemas.microsoft.com/office/drawing/2014/main" id="{47D9A978-DB42-4FE7-4000-A3EE248C915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01905" y="3875607"/>
              <a:ext cx="1868925" cy="882601"/>
            </a:xfrm>
            <a:prstGeom prst="rect">
              <a:avLst/>
            </a:prstGeom>
          </p:spPr>
        </p:pic>
        <p:pic>
          <p:nvPicPr>
            <p:cNvPr id="6" name="Immagine 14">
              <a:extLst>
                <a:ext uri="{FF2B5EF4-FFF2-40B4-BE49-F238E27FC236}">
                  <a16:creationId xmlns:a16="http://schemas.microsoft.com/office/drawing/2014/main" id="{14D83F56-8316-4590-E2FC-DD74F136F1A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711879" y="3847311"/>
              <a:ext cx="944678" cy="1068571"/>
            </a:xfrm>
            <a:prstGeom prst="rect">
              <a:avLst/>
            </a:prstGeom>
          </p:spPr>
        </p:pic>
        <p:pic>
          <p:nvPicPr>
            <p:cNvPr id="3" name="Immagine 9">
              <a:extLst>
                <a:ext uri="{FF2B5EF4-FFF2-40B4-BE49-F238E27FC236}">
                  <a16:creationId xmlns:a16="http://schemas.microsoft.com/office/drawing/2014/main" id="{F50DC528-C322-3FAD-362E-5F7CFD32F53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915253" y="3840843"/>
              <a:ext cx="881818" cy="992558"/>
            </a:xfrm>
            <a:prstGeom prst="rect">
              <a:avLst/>
            </a:prstGeom>
          </p:spPr>
        </p:pic>
        <p:sp>
          <p:nvSpPr>
            <p:cNvPr id="22" name="Content Placeholder 14">
              <a:extLst>
                <a:ext uri="{FF2B5EF4-FFF2-40B4-BE49-F238E27FC236}">
                  <a16:creationId xmlns:a16="http://schemas.microsoft.com/office/drawing/2014/main" id="{81FB6450-D1BD-93CB-8096-7463FE6EA6B8}"/>
                </a:ext>
              </a:extLst>
            </p:cNvPr>
            <p:cNvSpPr txBox="1">
              <a:spLocks/>
            </p:cNvSpPr>
            <p:nvPr/>
          </p:nvSpPr>
          <p:spPr>
            <a:xfrm>
              <a:off x="754597" y="4833402"/>
              <a:ext cx="1391486" cy="313726"/>
            </a:xfrm>
            <a:prstGeom prst="rect">
              <a:avLst/>
            </a:prstGeom>
          </p:spPr>
          <p:txBody>
            <a:bodyPr vert="horz" lIns="0" tIns="10800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a:latin typeface="+mj-lt"/>
                </a:rPr>
                <a:t>107419592</a:t>
              </a:r>
            </a:p>
          </p:txBody>
        </p:sp>
        <p:sp>
          <p:nvSpPr>
            <p:cNvPr id="26" name="Content Placeholder 14">
              <a:extLst>
                <a:ext uri="{FF2B5EF4-FFF2-40B4-BE49-F238E27FC236}">
                  <a16:creationId xmlns:a16="http://schemas.microsoft.com/office/drawing/2014/main" id="{16ECB8F8-0294-8B92-E5F4-1F81F566FAEC}"/>
                </a:ext>
              </a:extLst>
            </p:cNvPr>
            <p:cNvSpPr txBox="1">
              <a:spLocks/>
            </p:cNvSpPr>
            <p:nvPr/>
          </p:nvSpPr>
          <p:spPr>
            <a:xfrm>
              <a:off x="2654232" y="4833402"/>
              <a:ext cx="1391486" cy="313726"/>
            </a:xfrm>
            <a:prstGeom prst="rect">
              <a:avLst/>
            </a:prstGeom>
          </p:spPr>
          <p:txBody>
            <a:bodyPr vert="horz" lIns="0" tIns="10800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a:latin typeface="+mj-lt"/>
                </a:rPr>
                <a:t>4084001573</a:t>
              </a:r>
            </a:p>
          </p:txBody>
        </p:sp>
        <p:sp>
          <p:nvSpPr>
            <p:cNvPr id="8" name="Content Placeholder 14">
              <a:extLst>
                <a:ext uri="{FF2B5EF4-FFF2-40B4-BE49-F238E27FC236}">
                  <a16:creationId xmlns:a16="http://schemas.microsoft.com/office/drawing/2014/main" id="{DEFA3B7A-1F1C-5E53-CA26-2EF3FE2C214D}"/>
                </a:ext>
              </a:extLst>
            </p:cNvPr>
            <p:cNvSpPr txBox="1">
              <a:spLocks/>
            </p:cNvSpPr>
            <p:nvPr/>
          </p:nvSpPr>
          <p:spPr>
            <a:xfrm>
              <a:off x="4553867" y="4833401"/>
              <a:ext cx="1391486" cy="313726"/>
            </a:xfrm>
            <a:prstGeom prst="rect">
              <a:avLst/>
            </a:prstGeom>
          </p:spPr>
          <p:txBody>
            <a:bodyPr vert="horz" lIns="0" tIns="10800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a:latin typeface="+mj-lt"/>
                </a:rPr>
                <a:t>Z8 17262*</a:t>
              </a:r>
            </a:p>
          </p:txBody>
        </p:sp>
      </p:grpSp>
      <p:sp>
        <p:nvSpPr>
          <p:cNvPr id="25" name="Text Placeholder 15">
            <a:extLst>
              <a:ext uri="{FF2B5EF4-FFF2-40B4-BE49-F238E27FC236}">
                <a16:creationId xmlns:a16="http://schemas.microsoft.com/office/drawing/2014/main" id="{AF2FD03B-2D6F-935F-BBE1-93812257EEBF}"/>
              </a:ext>
            </a:extLst>
          </p:cNvPr>
          <p:cNvSpPr txBox="1">
            <a:spLocks/>
          </p:cNvSpPr>
          <p:nvPr/>
        </p:nvSpPr>
        <p:spPr>
          <a:xfrm>
            <a:off x="475521" y="873877"/>
            <a:ext cx="6250399" cy="376456"/>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l" rtl="0"/>
            <a:r>
              <a:rPr lang="nb" b="0" i="0" u="none" baseline="0"/>
              <a:t>VHS010 LC Z22 EXA / C2D2, VHS010 HC Z22 EXA / C2D2 og VHS010 LC ACD</a:t>
            </a:r>
          </a:p>
          <a:p>
            <a:endParaRPr lang="nb"/>
          </a:p>
        </p:txBody>
      </p:sp>
      <p:sp>
        <p:nvSpPr>
          <p:cNvPr id="27" name="Title 13">
            <a:extLst>
              <a:ext uri="{FF2B5EF4-FFF2-40B4-BE49-F238E27FC236}">
                <a16:creationId xmlns:a16="http://schemas.microsoft.com/office/drawing/2014/main" id="{BC250CB8-8079-38C8-95F4-62FD2A409366}"/>
              </a:ext>
            </a:extLst>
          </p:cNvPr>
          <p:cNvSpPr txBox="1">
            <a:spLocks/>
          </p:cNvSpPr>
          <p:nvPr/>
        </p:nvSpPr>
        <p:spPr>
          <a:xfrm>
            <a:off x="479425" y="494490"/>
            <a:ext cx="6605482" cy="397545"/>
          </a:xfrm>
          <a:prstGeom prst="rect">
            <a:avLst/>
          </a:prstGeom>
        </p:spPr>
        <p:txBody>
          <a:bodyPr vert="horz" wrap="square" lIns="0" tIns="0" rIns="0" bIns="0" rtlCol="0" anchor="t">
            <a:sp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r>
              <a:rPr lang="en-US"/>
              <a:t>Reservefiltre og posefiltre til VHS010...</a:t>
            </a:r>
          </a:p>
        </p:txBody>
      </p:sp>
    </p:spTree>
    <p:extLst>
      <p:ext uri="{BB962C8B-B14F-4D97-AF65-F5344CB8AC3E}">
        <p14:creationId xmlns:p14="http://schemas.microsoft.com/office/powerpoint/2010/main" val="72552608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AC58779-A0E0-17B0-F3C1-16DC0D15B1F4}"/>
              </a:ext>
            </a:extLst>
          </p:cNvPr>
          <p:cNvGraphicFramePr>
            <a:graphicFrameLocks noChangeAspect="1"/>
          </p:cNvGraphicFramePr>
          <p:nvPr>
            <p:custDataLst>
              <p:tags r:id="rId1"/>
            </p:custDataLst>
            <p:extLst>
              <p:ext uri="{D42A27DB-BD31-4B8C-83A1-F6EECF244321}">
                <p14:modId xmlns:p14="http://schemas.microsoft.com/office/powerpoint/2010/main" val="839325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359" imgH="360" progId="TCLayout.ActiveDocument.1">
                  <p:embed/>
                </p:oleObj>
              </mc:Choice>
              <mc:Fallback>
                <p:oleObj name="Diapositiva think-cell" r:id="rId3" imgW="359" imgH="360" progId="TCLayout.ActiveDocument.1">
                  <p:embed/>
                  <p:pic>
                    <p:nvPicPr>
                      <p:cNvPr id="2" name="think-cell data - do not delete" hidden="1">
                        <a:extLst>
                          <a:ext uri="{FF2B5EF4-FFF2-40B4-BE49-F238E27FC236}">
                            <a16:creationId xmlns:a16="http://schemas.microsoft.com/office/drawing/2014/main" id="{CAC58779-A0E0-17B0-F3C1-16DC0D15B1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A93757B-6F32-1E18-BA3F-06D79531AA29}"/>
              </a:ext>
            </a:extLst>
          </p:cNvPr>
          <p:cNvSpPr>
            <a:spLocks noGrp="1"/>
          </p:cNvSpPr>
          <p:nvPr>
            <p:ph type="ctrTitle"/>
          </p:nvPr>
        </p:nvSpPr>
        <p:spPr/>
        <p:txBody>
          <a:bodyPr vert="horz"/>
          <a:lstStyle/>
          <a:p>
            <a:r>
              <a:rPr lang="en-US" dirty="0"/>
              <a:t>5</a:t>
            </a:r>
          </a:p>
        </p:txBody>
      </p:sp>
      <p:sp>
        <p:nvSpPr>
          <p:cNvPr id="8" name="Text Placeholder 7">
            <a:extLst>
              <a:ext uri="{FF2B5EF4-FFF2-40B4-BE49-F238E27FC236}">
                <a16:creationId xmlns:a16="http://schemas.microsoft.com/office/drawing/2014/main" id="{183AE036-47D7-32AD-A3F0-A3DDEA4A5F59}"/>
              </a:ext>
            </a:extLst>
          </p:cNvPr>
          <p:cNvSpPr>
            <a:spLocks noGrp="1"/>
          </p:cNvSpPr>
          <p:nvPr>
            <p:ph type="body" sz="quarter" idx="13"/>
          </p:nvPr>
        </p:nvSpPr>
        <p:spPr/>
        <p:txBody>
          <a:bodyPr/>
          <a:lstStyle/>
          <a:p>
            <a:pPr algn="l" rtl="0"/>
            <a:r>
              <a:rPr lang="nb" b="0" i="0" u="none" baseline="0"/>
              <a:t>Teknisk spesifikasjon</a:t>
            </a:r>
          </a:p>
          <a:p>
            <a:endParaRPr lang="nb"/>
          </a:p>
        </p:txBody>
      </p:sp>
      <p:sp>
        <p:nvSpPr>
          <p:cNvPr id="5" name="Footer Placeholder 4">
            <a:extLst>
              <a:ext uri="{FF2B5EF4-FFF2-40B4-BE49-F238E27FC236}">
                <a16:creationId xmlns:a16="http://schemas.microsoft.com/office/drawing/2014/main" id="{BC359D42-9F6D-2132-4CC2-908E940425DE}"/>
              </a:ext>
            </a:extLst>
          </p:cNvPr>
          <p:cNvSpPr>
            <a:spLocks noGrp="1"/>
          </p:cNvSpPr>
          <p:nvPr>
            <p:ph type="ftr" sz="quarter" idx="15"/>
          </p:nvPr>
        </p:nvSpPr>
        <p:spPr/>
        <p:txBody>
          <a:bodyPr/>
          <a:lstStyle/>
          <a:p>
            <a:pPr algn="l"/>
            <a:r>
              <a:rPr lang="vi-VN"/>
              <a:t>KONFIDENSIELT</a:t>
            </a:r>
            <a:endParaRPr lang="en-US" dirty="0"/>
          </a:p>
        </p:txBody>
      </p:sp>
      <p:sp>
        <p:nvSpPr>
          <p:cNvPr id="6" name="Slide Number Placeholder 5">
            <a:extLst>
              <a:ext uri="{FF2B5EF4-FFF2-40B4-BE49-F238E27FC236}">
                <a16:creationId xmlns:a16="http://schemas.microsoft.com/office/drawing/2014/main" id="{47D6BD8E-4C27-43B9-E8D0-565BFE7BE8D3}"/>
              </a:ext>
            </a:extLst>
          </p:cNvPr>
          <p:cNvSpPr>
            <a:spLocks noGrp="1"/>
          </p:cNvSpPr>
          <p:nvPr>
            <p:ph type="sldNum" sz="quarter" idx="16"/>
          </p:nvPr>
        </p:nvSpPr>
        <p:spPr/>
        <p:txBody>
          <a:bodyPr/>
          <a:lstStyle/>
          <a:p>
            <a:fld id="{6C385236-B7BA-4938-9EA6-6DEC8CA653D7}" type="slidenum">
              <a:rPr lang="en-US" smtClean="0"/>
              <a:pPr/>
              <a:t>26</a:t>
            </a:fld>
            <a:endParaRPr lang="en-US"/>
          </a:p>
        </p:txBody>
      </p:sp>
    </p:spTree>
    <p:extLst>
      <p:ext uri="{BB962C8B-B14F-4D97-AF65-F5344CB8AC3E}">
        <p14:creationId xmlns:p14="http://schemas.microsoft.com/office/powerpoint/2010/main" val="5003858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EE17D6-3174-4789-92AE-9A4174491441}"/>
              </a:ext>
            </a:extLst>
          </p:cNvPr>
          <p:cNvSpPr>
            <a:spLocks noGrp="1"/>
          </p:cNvSpPr>
          <p:nvPr>
            <p:ph type="title"/>
          </p:nvPr>
        </p:nvSpPr>
        <p:spPr/>
        <p:txBody>
          <a:bodyPr/>
          <a:lstStyle/>
          <a:p>
            <a:r>
              <a:rPr lang="nb" b="1" i="0" u="none" baseline="0"/>
              <a:t>Tekniske data for mini-industristøvsuger CE 230 V</a:t>
            </a:r>
            <a:endParaRPr lang="en-US"/>
          </a:p>
        </p:txBody>
      </p:sp>
      <p:sp>
        <p:nvSpPr>
          <p:cNvPr id="4" name="Footer Placeholder 3">
            <a:extLst>
              <a:ext uri="{FF2B5EF4-FFF2-40B4-BE49-F238E27FC236}">
                <a16:creationId xmlns:a16="http://schemas.microsoft.com/office/drawing/2014/main" id="{CB06D4E9-55FA-4D61-9784-CC66764A2ADB}"/>
              </a:ext>
            </a:extLst>
          </p:cNvPr>
          <p:cNvSpPr>
            <a:spLocks noGrp="1"/>
          </p:cNvSpPr>
          <p:nvPr>
            <p:ph type="ftr" sz="quarter" idx="16"/>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3D004061-2A4E-456D-9742-CB74EEA6A4DE}"/>
              </a:ext>
            </a:extLst>
          </p:cNvPr>
          <p:cNvSpPr>
            <a:spLocks noGrp="1"/>
          </p:cNvSpPr>
          <p:nvPr>
            <p:ph type="sldNum" sz="quarter" idx="17"/>
          </p:nvPr>
        </p:nvSpPr>
        <p:spPr/>
        <p:txBody>
          <a:bodyPr/>
          <a:lstStyle/>
          <a:p>
            <a:fld id="{6C385236-B7BA-4938-9EA6-6DEC8CA653D7}" type="slidenum">
              <a:rPr lang="en-US" smtClean="0"/>
              <a:pPr/>
              <a:t>27</a:t>
            </a:fld>
            <a:endParaRPr lang="en-US"/>
          </a:p>
        </p:txBody>
      </p:sp>
      <p:graphicFrame>
        <p:nvGraphicFramePr>
          <p:cNvPr id="17" name="Tabella 21">
            <a:extLst>
              <a:ext uri="{FF2B5EF4-FFF2-40B4-BE49-F238E27FC236}">
                <a16:creationId xmlns:a16="http://schemas.microsoft.com/office/drawing/2014/main" id="{336B7745-7C26-4ED7-85BF-783D784BC8B4}"/>
              </a:ext>
            </a:extLst>
          </p:cNvPr>
          <p:cNvGraphicFramePr>
            <a:graphicFrameLocks noGrp="1"/>
          </p:cNvGraphicFramePr>
          <p:nvPr>
            <p:extLst>
              <p:ext uri="{D42A27DB-BD31-4B8C-83A1-F6EECF244321}">
                <p14:modId xmlns:p14="http://schemas.microsoft.com/office/powerpoint/2010/main" val="2507159288"/>
              </p:ext>
            </p:extLst>
          </p:nvPr>
        </p:nvGraphicFramePr>
        <p:xfrm>
          <a:off x="471271" y="2084840"/>
          <a:ext cx="11233152" cy="3922776"/>
        </p:xfrm>
        <a:graphic>
          <a:graphicData uri="http://schemas.openxmlformats.org/drawingml/2006/table">
            <a:tbl>
              <a:tblPr firstRow="1" bandRow="1">
                <a:effectLst/>
                <a:tableStyleId>{2D5ABB26-0587-4C30-8999-92F81FD0307C}</a:tableStyleId>
              </a:tblPr>
              <a:tblGrid>
                <a:gridCol w="1913995">
                  <a:extLst>
                    <a:ext uri="{9D8B030D-6E8A-4147-A177-3AD203B41FA5}">
                      <a16:colId xmlns:a16="http://schemas.microsoft.com/office/drawing/2014/main" val="718654225"/>
                    </a:ext>
                  </a:extLst>
                </a:gridCol>
                <a:gridCol w="1002569">
                  <a:extLst>
                    <a:ext uri="{9D8B030D-6E8A-4147-A177-3AD203B41FA5}">
                      <a16:colId xmlns:a16="http://schemas.microsoft.com/office/drawing/2014/main" val="1056558987"/>
                    </a:ext>
                  </a:extLst>
                </a:gridCol>
                <a:gridCol w="1386098">
                  <a:extLst>
                    <a:ext uri="{9D8B030D-6E8A-4147-A177-3AD203B41FA5}">
                      <a16:colId xmlns:a16="http://schemas.microsoft.com/office/drawing/2014/main" val="3849329098"/>
                    </a:ext>
                  </a:extLst>
                </a:gridCol>
                <a:gridCol w="1386098">
                  <a:extLst>
                    <a:ext uri="{9D8B030D-6E8A-4147-A177-3AD203B41FA5}">
                      <a16:colId xmlns:a16="http://schemas.microsoft.com/office/drawing/2014/main" val="973413425"/>
                    </a:ext>
                  </a:extLst>
                </a:gridCol>
                <a:gridCol w="1386098">
                  <a:extLst>
                    <a:ext uri="{9D8B030D-6E8A-4147-A177-3AD203B41FA5}">
                      <a16:colId xmlns:a16="http://schemas.microsoft.com/office/drawing/2014/main" val="3941392194"/>
                    </a:ext>
                  </a:extLst>
                </a:gridCol>
                <a:gridCol w="1386098">
                  <a:extLst>
                    <a:ext uri="{9D8B030D-6E8A-4147-A177-3AD203B41FA5}">
                      <a16:colId xmlns:a16="http://schemas.microsoft.com/office/drawing/2014/main" val="4043061208"/>
                    </a:ext>
                  </a:extLst>
                </a:gridCol>
                <a:gridCol w="1320326">
                  <a:extLst>
                    <a:ext uri="{9D8B030D-6E8A-4147-A177-3AD203B41FA5}">
                      <a16:colId xmlns:a16="http://schemas.microsoft.com/office/drawing/2014/main" val="1365954349"/>
                    </a:ext>
                  </a:extLst>
                </a:gridCol>
                <a:gridCol w="1451870">
                  <a:extLst>
                    <a:ext uri="{9D8B030D-6E8A-4147-A177-3AD203B41FA5}">
                      <a16:colId xmlns:a16="http://schemas.microsoft.com/office/drawing/2014/main" val="3046418618"/>
                    </a:ext>
                  </a:extLst>
                </a:gridCol>
              </a:tblGrid>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Tekniske data </a:t>
                      </a:r>
                      <a:endParaRPr lang="nb" sz="950" b="0"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endParaRP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Enhet</a:t>
                      </a: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 LC ACD</a:t>
                      </a:r>
                      <a:endParaRPr lang="nb" sz="950" b="0"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endParaRP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 HC ACD</a:t>
                      </a: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VHS011 LC ACD</a:t>
                      </a: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 LC Z22 EXA</a:t>
                      </a: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 HC Z22 EXA</a:t>
                      </a: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VHS011 LC Z22 EXA</a:t>
                      </a:r>
                    </a:p>
                  </a:txBody>
                  <a:tcPr marR="45720" marT="36576" marB="36576">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117350490"/>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PN</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l" defTabSz="1023967" rtl="0" fontAlgn="ctr"/>
                      <a:endParaRPr lang="nb" sz="950" b="0" i="0" u="none" strike="noStrike" dirty="0">
                        <a:solidFill>
                          <a:srgbClr val="181717"/>
                        </a:solidFill>
                        <a:effectLst/>
                        <a:latin typeface="Calibri" panose="020F0502020204030204" pitchFamily="34" charset="0"/>
                      </a:endParaRP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4010100122</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4010100123</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4010100120</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4010100115</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4010100116</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4010100113</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4466494"/>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Spenning</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30094568"/>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Frekvens</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Hz</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154818382"/>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Beskyttelsesklasse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IP</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645015"/>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Isolasjonsklasse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5337469"/>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Merkeeffekt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kW</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17139914"/>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Maks. luftstrøm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L/min – 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3</a:t>
                      </a: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2750–165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2750–165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2750–165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3466–208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3466–208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3466–208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116106943"/>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Luftstrøm med 3 meter slange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L/min – 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3</a:t>
                      </a: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2500–150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2500–150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2416–145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2833–170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2833–170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2750–165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11378845"/>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Vakuum maks.</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kPa – mbar</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23719965"/>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Lydtrykknivå</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dB(A)</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14314154"/>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Beholderkapasitet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192740041"/>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Hovedfiltertyper</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Fleecefilter klasse 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Sikkert posesystem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M-klasse kassett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Fleecefilter klasse 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Sikkert posesystem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M-klasse kassett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50144713"/>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Hovedfilterareal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endParaRPr lang="nb" sz="950" b="0" i="0" u="none" strike="noStrike" kern="1200" cap="none" spc="0" normalizeH="0" baseline="0" dirty="0">
                        <a:solidFill>
                          <a:schemeClr val="tx1">
                            <a:lumMod val="100000"/>
                          </a:schemeClr>
                        </a:solidFill>
                        <a:effectLst/>
                        <a:latin typeface="Roboto Light" panose="02000000000000000000" pitchFamily="2" charset="0"/>
                        <a:ea typeface="+mn-ea"/>
                        <a:cs typeface="+mn-cs"/>
                        <a:sym typeface=""/>
                      </a:endParaRP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375341486"/>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Oppstrøms HEPA-filter H14 areal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981481219"/>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Innløp</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71988745"/>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Lengde x Bredde x Høyde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829642981"/>
                  </a:ext>
                </a:extLst>
              </a:tr>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Vekt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kg</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34660006"/>
                  </a:ext>
                </a:extLst>
              </a:tr>
            </a:tbl>
          </a:graphicData>
        </a:graphic>
      </p:graphicFrame>
      <p:grpSp>
        <p:nvGrpSpPr>
          <p:cNvPr id="2" name="Group 1">
            <a:extLst>
              <a:ext uri="{FF2B5EF4-FFF2-40B4-BE49-F238E27FC236}">
                <a16:creationId xmlns:a16="http://schemas.microsoft.com/office/drawing/2014/main" id="{53B30B14-1100-0451-8E1F-36A3E5CECA4E}"/>
              </a:ext>
            </a:extLst>
          </p:cNvPr>
          <p:cNvGrpSpPr/>
          <p:nvPr/>
        </p:nvGrpSpPr>
        <p:grpSpPr>
          <a:xfrm>
            <a:off x="3450426" y="1062639"/>
            <a:ext cx="7502029" cy="1028400"/>
            <a:chOff x="3450426" y="1042320"/>
            <a:chExt cx="7502029" cy="1028400"/>
          </a:xfrm>
        </p:grpSpPr>
        <p:pic>
          <p:nvPicPr>
            <p:cNvPr id="3" name="Immagine 4">
              <a:extLst>
                <a:ext uri="{FF2B5EF4-FFF2-40B4-BE49-F238E27FC236}">
                  <a16:creationId xmlns:a16="http://schemas.microsoft.com/office/drawing/2014/main" id="{7F8BC90B-494F-2806-E74A-D195D8B1EC32}"/>
                </a:ext>
              </a:extLst>
            </p:cNvPr>
            <p:cNvPicPr>
              <a:picLocks noChangeAspect="1"/>
            </p:cNvPicPr>
            <p:nvPr/>
          </p:nvPicPr>
          <p:blipFill>
            <a:blip r:embed="rId2" cstate="hqprint">
              <a:extLst>
                <a:ext uri="{28A0092B-C50C-407E-A947-70E740481C1C}">
                  <a14:useLocalDpi xmlns:a14="http://schemas.microsoft.com/office/drawing/2010/main"/>
                </a:ext>
              </a:extLst>
            </a:blip>
            <a:srcRect l="2411" r="2411"/>
            <a:stretch/>
          </p:blipFill>
          <p:spPr>
            <a:xfrm>
              <a:off x="3450426" y="1168179"/>
              <a:ext cx="557070" cy="883532"/>
            </a:xfrm>
            <a:prstGeom prst="rect">
              <a:avLst/>
            </a:prstGeom>
          </p:spPr>
        </p:pic>
        <p:pic>
          <p:nvPicPr>
            <p:cNvPr id="8" name="Segnaposto contenuto 7">
              <a:extLst>
                <a:ext uri="{FF2B5EF4-FFF2-40B4-BE49-F238E27FC236}">
                  <a16:creationId xmlns:a16="http://schemas.microsoft.com/office/drawing/2014/main" id="{7DC759DC-7413-8AC5-3535-6CA1CECB8A8D}"/>
                </a:ext>
              </a:extLst>
            </p:cNvPr>
            <p:cNvPicPr>
              <a:picLocks noChangeAspect="1"/>
            </p:cNvPicPr>
            <p:nvPr/>
          </p:nvPicPr>
          <p:blipFill>
            <a:blip r:embed="rId3" cstate="hqprint">
              <a:extLst>
                <a:ext uri="{28A0092B-C50C-407E-A947-70E740481C1C}">
                  <a14:useLocalDpi xmlns:a14="http://schemas.microsoft.com/office/drawing/2010/main"/>
                </a:ext>
              </a:extLst>
            </a:blip>
            <a:srcRect l="2" r="2"/>
            <a:stretch/>
          </p:blipFill>
          <p:spPr>
            <a:xfrm>
              <a:off x="6200775" y="1086710"/>
              <a:ext cx="627362" cy="984010"/>
            </a:xfrm>
            <a:prstGeom prst="rect">
              <a:avLst/>
            </a:prstGeom>
          </p:spPr>
        </p:pic>
        <p:pic>
          <p:nvPicPr>
            <p:cNvPr id="9" name="Immagine 6">
              <a:extLst>
                <a:ext uri="{FF2B5EF4-FFF2-40B4-BE49-F238E27FC236}">
                  <a16:creationId xmlns:a16="http://schemas.microsoft.com/office/drawing/2014/main" id="{DB11E9F5-E882-A17E-94D3-C37AEA6DAD57}"/>
                </a:ext>
              </a:extLst>
            </p:cNvPr>
            <p:cNvPicPr>
              <a:picLocks noChangeAspect="1"/>
            </p:cNvPicPr>
            <p:nvPr/>
          </p:nvPicPr>
          <p:blipFill>
            <a:blip r:embed="rId2" cstate="hqprint">
              <a:extLst>
                <a:ext uri="{28A0092B-C50C-407E-A947-70E740481C1C}">
                  <a14:useLocalDpi xmlns:a14="http://schemas.microsoft.com/office/drawing/2010/main"/>
                </a:ext>
              </a:extLst>
            </a:blip>
            <a:srcRect l="2411" r="2411"/>
            <a:stretch/>
          </p:blipFill>
          <p:spPr>
            <a:xfrm>
              <a:off x="4846313" y="1144130"/>
              <a:ext cx="557070" cy="883532"/>
            </a:xfrm>
            <a:prstGeom prst="rect">
              <a:avLst/>
            </a:prstGeom>
          </p:spPr>
        </p:pic>
        <p:pic>
          <p:nvPicPr>
            <p:cNvPr id="10" name="Immagine 7">
              <a:extLst>
                <a:ext uri="{FF2B5EF4-FFF2-40B4-BE49-F238E27FC236}">
                  <a16:creationId xmlns:a16="http://schemas.microsoft.com/office/drawing/2014/main" id="{DE43E860-2AC4-5CB8-3393-E18BAD7DFFAE}"/>
                </a:ext>
              </a:extLst>
            </p:cNvPr>
            <p:cNvPicPr>
              <a:picLocks noChangeAspect="1"/>
            </p:cNvPicPr>
            <p:nvPr/>
          </p:nvPicPr>
          <p:blipFill>
            <a:blip r:embed="rId4" cstate="hqprint">
              <a:extLst>
                <a:ext uri="{28A0092B-C50C-407E-A947-70E740481C1C}">
                  <a14:useLocalDpi xmlns:a14="http://schemas.microsoft.com/office/drawing/2010/main"/>
                </a:ext>
              </a:extLst>
            </a:blip>
            <a:srcRect l="2" r="2"/>
            <a:stretch/>
          </p:blipFill>
          <p:spPr>
            <a:xfrm>
              <a:off x="7576378" y="1053856"/>
              <a:ext cx="627362" cy="1007295"/>
            </a:xfrm>
            <a:prstGeom prst="rect">
              <a:avLst/>
            </a:prstGeom>
          </p:spPr>
        </p:pic>
        <p:pic>
          <p:nvPicPr>
            <p:cNvPr id="18" name="Immagine 8">
              <a:extLst>
                <a:ext uri="{FF2B5EF4-FFF2-40B4-BE49-F238E27FC236}">
                  <a16:creationId xmlns:a16="http://schemas.microsoft.com/office/drawing/2014/main" id="{C2FA8909-AA73-EC95-A913-9A652FB9754F}"/>
                </a:ext>
              </a:extLst>
            </p:cNvPr>
            <p:cNvPicPr>
              <a:picLocks noChangeAspect="1"/>
            </p:cNvPicPr>
            <p:nvPr/>
          </p:nvPicPr>
          <p:blipFill>
            <a:blip r:embed="rId5" cstate="hqprint">
              <a:extLst>
                <a:ext uri="{28A0092B-C50C-407E-A947-70E740481C1C}">
                  <a14:useLocalDpi xmlns:a14="http://schemas.microsoft.com/office/drawing/2010/main"/>
                </a:ext>
              </a:extLst>
            </a:blip>
            <a:srcRect l="2" r="2"/>
            <a:stretch/>
          </p:blipFill>
          <p:spPr>
            <a:xfrm>
              <a:off x="10325092" y="1042320"/>
              <a:ext cx="627363" cy="1028400"/>
            </a:xfrm>
            <a:prstGeom prst="rect">
              <a:avLst/>
            </a:prstGeom>
          </p:spPr>
        </p:pic>
        <p:pic>
          <p:nvPicPr>
            <p:cNvPr id="19" name="Immagine 9">
              <a:extLst>
                <a:ext uri="{FF2B5EF4-FFF2-40B4-BE49-F238E27FC236}">
                  <a16:creationId xmlns:a16="http://schemas.microsoft.com/office/drawing/2014/main" id="{5E478165-98F1-64B7-05AC-E3F126E3F472}"/>
                </a:ext>
              </a:extLst>
            </p:cNvPr>
            <p:cNvPicPr>
              <a:picLocks noChangeAspect="1"/>
            </p:cNvPicPr>
            <p:nvPr/>
          </p:nvPicPr>
          <p:blipFill>
            <a:blip r:embed="rId4" cstate="hqprint">
              <a:extLst>
                <a:ext uri="{28A0092B-C50C-407E-A947-70E740481C1C}">
                  <a14:useLocalDpi xmlns:a14="http://schemas.microsoft.com/office/drawing/2010/main"/>
                </a:ext>
              </a:extLst>
            </a:blip>
            <a:srcRect l="2" r="2"/>
            <a:stretch/>
          </p:blipFill>
          <p:spPr>
            <a:xfrm>
              <a:off x="8969808" y="1063425"/>
              <a:ext cx="627362" cy="1007295"/>
            </a:xfrm>
            <a:prstGeom prst="rect">
              <a:avLst/>
            </a:prstGeom>
          </p:spPr>
        </p:pic>
      </p:grpSp>
    </p:spTree>
    <p:extLst>
      <p:ext uri="{BB962C8B-B14F-4D97-AF65-F5344CB8AC3E}">
        <p14:creationId xmlns:p14="http://schemas.microsoft.com/office/powerpoint/2010/main" val="240311681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EE17D6-3174-4789-92AE-9A4174491441}"/>
              </a:ext>
            </a:extLst>
          </p:cNvPr>
          <p:cNvSpPr>
            <a:spLocks noGrp="1"/>
          </p:cNvSpPr>
          <p:nvPr>
            <p:ph type="title"/>
          </p:nvPr>
        </p:nvSpPr>
        <p:spPr/>
        <p:txBody>
          <a:bodyPr/>
          <a:lstStyle/>
          <a:p>
            <a:r>
              <a:rPr lang="nb" b="1" i="0" u="none" baseline="0"/>
              <a:t>Tekniske data for mini-industristøvsuger UL 120 V</a:t>
            </a:r>
            <a:endParaRPr lang="en-US"/>
          </a:p>
        </p:txBody>
      </p:sp>
      <p:sp>
        <p:nvSpPr>
          <p:cNvPr id="4" name="Footer Placeholder 3">
            <a:extLst>
              <a:ext uri="{FF2B5EF4-FFF2-40B4-BE49-F238E27FC236}">
                <a16:creationId xmlns:a16="http://schemas.microsoft.com/office/drawing/2014/main" id="{CB06D4E9-55FA-4D61-9784-CC66764A2ADB}"/>
              </a:ext>
            </a:extLst>
          </p:cNvPr>
          <p:cNvSpPr>
            <a:spLocks noGrp="1"/>
          </p:cNvSpPr>
          <p:nvPr>
            <p:ph type="ftr" sz="quarter" idx="16"/>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3D004061-2A4E-456D-9742-CB74EEA6A4DE}"/>
              </a:ext>
            </a:extLst>
          </p:cNvPr>
          <p:cNvSpPr>
            <a:spLocks noGrp="1"/>
          </p:cNvSpPr>
          <p:nvPr>
            <p:ph type="sldNum" sz="quarter" idx="17"/>
          </p:nvPr>
        </p:nvSpPr>
        <p:spPr/>
        <p:txBody>
          <a:bodyPr/>
          <a:lstStyle/>
          <a:p>
            <a:fld id="{6C385236-B7BA-4938-9EA6-6DEC8CA653D7}" type="slidenum">
              <a:rPr lang="en-US" smtClean="0"/>
              <a:pPr/>
              <a:t>28</a:t>
            </a:fld>
            <a:endParaRPr lang="en-US"/>
          </a:p>
        </p:txBody>
      </p:sp>
      <p:graphicFrame>
        <p:nvGraphicFramePr>
          <p:cNvPr id="17" name="Tabella 21">
            <a:extLst>
              <a:ext uri="{FF2B5EF4-FFF2-40B4-BE49-F238E27FC236}">
                <a16:creationId xmlns:a16="http://schemas.microsoft.com/office/drawing/2014/main" id="{336B7745-7C26-4ED7-85BF-783D784BC8B4}"/>
              </a:ext>
            </a:extLst>
          </p:cNvPr>
          <p:cNvGraphicFramePr>
            <a:graphicFrameLocks noGrp="1"/>
          </p:cNvGraphicFramePr>
          <p:nvPr>
            <p:extLst>
              <p:ext uri="{D42A27DB-BD31-4B8C-83A1-F6EECF244321}">
                <p14:modId xmlns:p14="http://schemas.microsoft.com/office/powerpoint/2010/main" val="3675430664"/>
              </p:ext>
            </p:extLst>
          </p:nvPr>
        </p:nvGraphicFramePr>
        <p:xfrm>
          <a:off x="471271" y="2084840"/>
          <a:ext cx="11233152" cy="4140708"/>
        </p:xfrm>
        <a:graphic>
          <a:graphicData uri="http://schemas.openxmlformats.org/drawingml/2006/table">
            <a:tbl>
              <a:tblPr firstRow="1" bandRow="1">
                <a:effectLst/>
                <a:tableStyleId>{2D5ABB26-0587-4C30-8999-92F81FD0307C}</a:tableStyleId>
              </a:tblPr>
              <a:tblGrid>
                <a:gridCol w="1913995">
                  <a:extLst>
                    <a:ext uri="{9D8B030D-6E8A-4147-A177-3AD203B41FA5}">
                      <a16:colId xmlns:a16="http://schemas.microsoft.com/office/drawing/2014/main" val="718654225"/>
                    </a:ext>
                  </a:extLst>
                </a:gridCol>
                <a:gridCol w="1002569">
                  <a:extLst>
                    <a:ext uri="{9D8B030D-6E8A-4147-A177-3AD203B41FA5}">
                      <a16:colId xmlns:a16="http://schemas.microsoft.com/office/drawing/2014/main" val="1056558987"/>
                    </a:ext>
                  </a:extLst>
                </a:gridCol>
                <a:gridCol w="1386098">
                  <a:extLst>
                    <a:ext uri="{9D8B030D-6E8A-4147-A177-3AD203B41FA5}">
                      <a16:colId xmlns:a16="http://schemas.microsoft.com/office/drawing/2014/main" val="3849329098"/>
                    </a:ext>
                  </a:extLst>
                </a:gridCol>
                <a:gridCol w="1386098">
                  <a:extLst>
                    <a:ext uri="{9D8B030D-6E8A-4147-A177-3AD203B41FA5}">
                      <a16:colId xmlns:a16="http://schemas.microsoft.com/office/drawing/2014/main" val="973413425"/>
                    </a:ext>
                  </a:extLst>
                </a:gridCol>
                <a:gridCol w="1386098">
                  <a:extLst>
                    <a:ext uri="{9D8B030D-6E8A-4147-A177-3AD203B41FA5}">
                      <a16:colId xmlns:a16="http://schemas.microsoft.com/office/drawing/2014/main" val="3941392194"/>
                    </a:ext>
                  </a:extLst>
                </a:gridCol>
                <a:gridCol w="1386098">
                  <a:extLst>
                    <a:ext uri="{9D8B030D-6E8A-4147-A177-3AD203B41FA5}">
                      <a16:colId xmlns:a16="http://schemas.microsoft.com/office/drawing/2014/main" val="4043061208"/>
                    </a:ext>
                  </a:extLst>
                </a:gridCol>
                <a:gridCol w="1320326">
                  <a:extLst>
                    <a:ext uri="{9D8B030D-6E8A-4147-A177-3AD203B41FA5}">
                      <a16:colId xmlns:a16="http://schemas.microsoft.com/office/drawing/2014/main" val="1365954349"/>
                    </a:ext>
                  </a:extLst>
                </a:gridCol>
                <a:gridCol w="1451870">
                  <a:extLst>
                    <a:ext uri="{9D8B030D-6E8A-4147-A177-3AD203B41FA5}">
                      <a16:colId xmlns:a16="http://schemas.microsoft.com/office/drawing/2014/main" val="3046418618"/>
                    </a:ext>
                  </a:extLst>
                </a:gridCol>
              </a:tblGrid>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Tekniske data </a:t>
                      </a:r>
                      <a:endParaRPr lang="nb" sz="950" b="0"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endParaRPr>
                    </a:p>
                  </a:txBody>
                  <a:tcPr marR="45720" marT="36576" marB="36576"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Enhet</a:t>
                      </a:r>
                    </a:p>
                  </a:txBody>
                  <a:tcPr marR="45720" marT="36576" marB="36576"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VHS010N1 LC ACD</a:t>
                      </a:r>
                    </a:p>
                  </a:txBody>
                  <a:tcPr marR="45720" marT="36576" marB="36576"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VHS010N1 HC ACD</a:t>
                      </a:r>
                    </a:p>
                  </a:txBody>
                  <a:tcPr marR="45720" marT="36576" marB="36576"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VHS011N1 LC ACD AU</a:t>
                      </a:r>
                    </a:p>
                  </a:txBody>
                  <a:tcPr marR="45720" marT="36576" marB="36576"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VHS010N1 LC C2D2</a:t>
                      </a:r>
                    </a:p>
                  </a:txBody>
                  <a:tcPr marR="45720" marT="36576" marB="36576"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VHS010N1 HC C2D2</a:t>
                      </a:r>
                    </a:p>
                  </a:txBody>
                  <a:tcPr marR="45720" marT="36576" marB="36576"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VHS011N1 LC C2D2 AU</a:t>
                      </a:r>
                    </a:p>
                  </a:txBody>
                  <a:tcPr marR="45720" marT="36576" marB="36576"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117350490"/>
                  </a:ext>
                </a:extLst>
              </a:tr>
              <a:tr h="0">
                <a:tc>
                  <a:txBody>
                    <a:bodyPr/>
                    <a:lstStyle/>
                    <a:p>
                      <a:pPr algn="l" defTabSz="1023967" rtl="0" fontAlgn="ctr"/>
                      <a:r>
                        <a:rPr lang="en-US" sz="950" b="0" i="0" u="none" strike="noStrike">
                          <a:solidFill>
                            <a:srgbClr val="181717"/>
                          </a:solidFill>
                          <a:effectLst/>
                          <a:latin typeface="Calibri" panose="020F0502020204030204" pitchFamily="34" charset="0"/>
                        </a:rPr>
                        <a:t>PN</a:t>
                      </a:r>
                      <a:endParaRPr lang="nb" sz="950" b="0" i="0" u="none" strike="noStrike" dirty="0">
                        <a:solidFill>
                          <a:srgbClr val="181717"/>
                        </a:solidFill>
                        <a:effectLst/>
                        <a:latin typeface="Calibri" panose="020F0502020204030204" pitchFamily="34" charset="0"/>
                      </a:endParaRP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l" defTabSz="1023967" rtl="0" fontAlgn="ctr"/>
                      <a:endParaRPr lang="nb" sz="950" b="0" i="0" u="none" strike="noStrike">
                        <a:solidFill>
                          <a:srgbClr val="181717"/>
                        </a:solidFill>
                        <a:effectLst/>
                        <a:latin typeface="Calibri" panose="020F0502020204030204" pitchFamily="34" charset="0"/>
                      </a:endParaRP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4010100129</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4010100130</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4010100128</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Skal defineres</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Skal defineres</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4010100119</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4466494"/>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Spenning</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120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120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120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120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120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120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30094568"/>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Frekvens</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Hz</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154818382"/>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Beskyttelsesklasse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IP</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645015"/>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Isolasjonsklasse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5337469"/>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Merkeeffekt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kW</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17139914"/>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Maks. luftstrøm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L/min – 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3</a:t>
                      </a: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2833–170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2833–170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2833–170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3583–215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3583–215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3583–215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116106943"/>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Luftstrøm med 3 meter slange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L/min – 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3</a:t>
                      </a: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2416–145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2416–145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2333–140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2833–170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2833–170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2583–155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11378845"/>
                  </a:ext>
                </a:extLst>
              </a:tr>
              <a:tr h="0">
                <a:tc>
                  <a:txBody>
                    <a:bodyPr/>
                    <a:lstStyle/>
                    <a:p>
                      <a:pPr marL="0" marR="0" lvl="0" indent="0" algn="l" defTabSz="1023967" rtl="0" eaLnBrk="1" fontAlgn="ctr" latinLnBrk="0" hangingPunct="1">
                        <a:lnSpc>
                          <a:spcPct val="100000"/>
                        </a:lnSpc>
                        <a:spcBef>
                          <a:spcPts val="0"/>
                        </a:spcBef>
                        <a:spcAft>
                          <a:spcPts val="0"/>
                        </a:spcAft>
                        <a:buClrTx/>
                        <a:buSzTx/>
                        <a:buFontTx/>
                        <a:buNone/>
                        <a:tabLst/>
                        <a:defRPr/>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Luftstrøm med 3 meter slange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cfm</a:t>
                      </a:r>
                      <a:endParaRPr lang="nb" sz="950" b="0" i="0" u="none" strike="noStrike" kern="1200" cap="none" spc="0" normalizeH="0" baseline="0" dirty="0">
                        <a:solidFill>
                          <a:schemeClr val="tx1">
                            <a:lumMod val="100000"/>
                          </a:schemeClr>
                        </a:solidFill>
                        <a:effectLst/>
                        <a:latin typeface="Roboto Light" panose="02000000000000000000" pitchFamily="2" charset="0"/>
                        <a:ea typeface="+mn-ea"/>
                        <a:cs typeface="+mn-cs"/>
                        <a:sym typeface=""/>
                      </a:endParaRP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85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85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91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23719965"/>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Vakuum maks.</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kPa – mbar</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20–200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20–200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20–200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14314154"/>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Lydtrykknivå</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dB(A)</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192740041"/>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Beholderkapasitet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50144713"/>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Hovedfiltertyper</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Fleecefilter klasse 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Sikkert posesystem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M-klasse kassett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Fleecefilter klasse 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Sikkert posesystem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M-klasse kassett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375341486"/>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Hovedfilterareal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endParaRPr lang="nb" sz="950" b="0" i="0" u="none" strike="noStrike" kern="1200" cap="none" spc="0" normalizeH="0" baseline="0" dirty="0">
                        <a:solidFill>
                          <a:schemeClr val="tx1">
                            <a:lumMod val="100000"/>
                          </a:schemeClr>
                        </a:solidFill>
                        <a:effectLst/>
                        <a:latin typeface="Roboto Light" panose="02000000000000000000" pitchFamily="2" charset="0"/>
                        <a:ea typeface="+mn-ea"/>
                        <a:cs typeface="+mn-cs"/>
                        <a:sym typeface=""/>
                      </a:endParaRP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endParaRPr lang="nb" sz="950" b="0" i="0" u="none" strike="noStrike" kern="1200" cap="none" spc="0" normalizeH="0" baseline="0" dirty="0">
                        <a:solidFill>
                          <a:schemeClr val="tx1">
                            <a:lumMod val="100000"/>
                          </a:schemeClr>
                        </a:solidFill>
                        <a:effectLst/>
                        <a:latin typeface="Roboto Light" panose="02000000000000000000" pitchFamily="2" charset="0"/>
                        <a:ea typeface="+mn-ea"/>
                        <a:cs typeface="+mn-cs"/>
                        <a:sym typeface=""/>
                      </a:endParaRP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981481219"/>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Oppstrøms HEPA-filter H14 areal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71988745"/>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Innløp</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829642981"/>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Lengde x Bredde x Høyde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34660006"/>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Vekt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kg</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812317208"/>
                  </a:ext>
                </a:extLst>
              </a:tr>
            </a:tbl>
          </a:graphicData>
        </a:graphic>
      </p:graphicFrame>
      <p:grpSp>
        <p:nvGrpSpPr>
          <p:cNvPr id="2" name="Group 1">
            <a:extLst>
              <a:ext uri="{FF2B5EF4-FFF2-40B4-BE49-F238E27FC236}">
                <a16:creationId xmlns:a16="http://schemas.microsoft.com/office/drawing/2014/main" id="{53B30B14-1100-0451-8E1F-36A3E5CECA4E}"/>
              </a:ext>
            </a:extLst>
          </p:cNvPr>
          <p:cNvGrpSpPr/>
          <p:nvPr/>
        </p:nvGrpSpPr>
        <p:grpSpPr>
          <a:xfrm>
            <a:off x="3450426" y="1062639"/>
            <a:ext cx="7502029" cy="1028400"/>
            <a:chOff x="3450426" y="1042320"/>
            <a:chExt cx="7502029" cy="1028400"/>
          </a:xfrm>
        </p:grpSpPr>
        <p:pic>
          <p:nvPicPr>
            <p:cNvPr id="3" name="Immagine 4">
              <a:extLst>
                <a:ext uri="{FF2B5EF4-FFF2-40B4-BE49-F238E27FC236}">
                  <a16:creationId xmlns:a16="http://schemas.microsoft.com/office/drawing/2014/main" id="{7F8BC90B-494F-2806-E74A-D195D8B1EC32}"/>
                </a:ext>
              </a:extLst>
            </p:cNvPr>
            <p:cNvPicPr>
              <a:picLocks noChangeAspect="1"/>
            </p:cNvPicPr>
            <p:nvPr/>
          </p:nvPicPr>
          <p:blipFill>
            <a:blip r:embed="rId2" cstate="hqprint">
              <a:extLst>
                <a:ext uri="{28A0092B-C50C-407E-A947-70E740481C1C}">
                  <a14:useLocalDpi xmlns:a14="http://schemas.microsoft.com/office/drawing/2010/main"/>
                </a:ext>
              </a:extLst>
            </a:blip>
            <a:srcRect l="2411" r="2411"/>
            <a:stretch/>
          </p:blipFill>
          <p:spPr>
            <a:xfrm>
              <a:off x="3450426" y="1168179"/>
              <a:ext cx="557070" cy="883532"/>
            </a:xfrm>
            <a:prstGeom prst="rect">
              <a:avLst/>
            </a:prstGeom>
          </p:spPr>
        </p:pic>
        <p:pic>
          <p:nvPicPr>
            <p:cNvPr id="8" name="Segnaposto contenuto 7">
              <a:extLst>
                <a:ext uri="{FF2B5EF4-FFF2-40B4-BE49-F238E27FC236}">
                  <a16:creationId xmlns:a16="http://schemas.microsoft.com/office/drawing/2014/main" id="{7DC759DC-7413-8AC5-3535-6CA1CECB8A8D}"/>
                </a:ext>
              </a:extLst>
            </p:cNvPr>
            <p:cNvPicPr>
              <a:picLocks noChangeAspect="1"/>
            </p:cNvPicPr>
            <p:nvPr/>
          </p:nvPicPr>
          <p:blipFill>
            <a:blip r:embed="rId3" cstate="hqprint">
              <a:extLst>
                <a:ext uri="{28A0092B-C50C-407E-A947-70E740481C1C}">
                  <a14:useLocalDpi xmlns:a14="http://schemas.microsoft.com/office/drawing/2010/main"/>
                </a:ext>
              </a:extLst>
            </a:blip>
            <a:srcRect l="2" r="2"/>
            <a:stretch/>
          </p:blipFill>
          <p:spPr>
            <a:xfrm>
              <a:off x="6200775" y="1086710"/>
              <a:ext cx="627362" cy="984010"/>
            </a:xfrm>
            <a:prstGeom prst="rect">
              <a:avLst/>
            </a:prstGeom>
          </p:spPr>
        </p:pic>
        <p:pic>
          <p:nvPicPr>
            <p:cNvPr id="9" name="Immagine 6">
              <a:extLst>
                <a:ext uri="{FF2B5EF4-FFF2-40B4-BE49-F238E27FC236}">
                  <a16:creationId xmlns:a16="http://schemas.microsoft.com/office/drawing/2014/main" id="{DB11E9F5-E882-A17E-94D3-C37AEA6DAD57}"/>
                </a:ext>
              </a:extLst>
            </p:cNvPr>
            <p:cNvPicPr>
              <a:picLocks noChangeAspect="1"/>
            </p:cNvPicPr>
            <p:nvPr/>
          </p:nvPicPr>
          <p:blipFill>
            <a:blip r:embed="rId2" cstate="hqprint">
              <a:extLst>
                <a:ext uri="{28A0092B-C50C-407E-A947-70E740481C1C}">
                  <a14:useLocalDpi xmlns:a14="http://schemas.microsoft.com/office/drawing/2010/main"/>
                </a:ext>
              </a:extLst>
            </a:blip>
            <a:srcRect l="2411" r="2411"/>
            <a:stretch/>
          </p:blipFill>
          <p:spPr>
            <a:xfrm>
              <a:off x="4846313" y="1144130"/>
              <a:ext cx="557070" cy="883532"/>
            </a:xfrm>
            <a:prstGeom prst="rect">
              <a:avLst/>
            </a:prstGeom>
          </p:spPr>
        </p:pic>
        <p:pic>
          <p:nvPicPr>
            <p:cNvPr id="10" name="Immagine 7">
              <a:extLst>
                <a:ext uri="{FF2B5EF4-FFF2-40B4-BE49-F238E27FC236}">
                  <a16:creationId xmlns:a16="http://schemas.microsoft.com/office/drawing/2014/main" id="{DE43E860-2AC4-5CB8-3393-E18BAD7DFFAE}"/>
                </a:ext>
              </a:extLst>
            </p:cNvPr>
            <p:cNvPicPr>
              <a:picLocks noChangeAspect="1"/>
            </p:cNvPicPr>
            <p:nvPr/>
          </p:nvPicPr>
          <p:blipFill>
            <a:blip r:embed="rId4" cstate="hqprint">
              <a:extLst>
                <a:ext uri="{28A0092B-C50C-407E-A947-70E740481C1C}">
                  <a14:useLocalDpi xmlns:a14="http://schemas.microsoft.com/office/drawing/2010/main"/>
                </a:ext>
              </a:extLst>
            </a:blip>
            <a:srcRect l="2" r="2"/>
            <a:stretch/>
          </p:blipFill>
          <p:spPr>
            <a:xfrm>
              <a:off x="7576378" y="1053856"/>
              <a:ext cx="627362" cy="1007295"/>
            </a:xfrm>
            <a:prstGeom prst="rect">
              <a:avLst/>
            </a:prstGeom>
          </p:spPr>
        </p:pic>
        <p:pic>
          <p:nvPicPr>
            <p:cNvPr id="18" name="Immagine 8">
              <a:extLst>
                <a:ext uri="{FF2B5EF4-FFF2-40B4-BE49-F238E27FC236}">
                  <a16:creationId xmlns:a16="http://schemas.microsoft.com/office/drawing/2014/main" id="{C2FA8909-AA73-EC95-A913-9A652FB9754F}"/>
                </a:ext>
              </a:extLst>
            </p:cNvPr>
            <p:cNvPicPr>
              <a:picLocks noChangeAspect="1"/>
            </p:cNvPicPr>
            <p:nvPr/>
          </p:nvPicPr>
          <p:blipFill>
            <a:blip r:embed="rId5" cstate="hqprint">
              <a:extLst>
                <a:ext uri="{28A0092B-C50C-407E-A947-70E740481C1C}">
                  <a14:useLocalDpi xmlns:a14="http://schemas.microsoft.com/office/drawing/2010/main"/>
                </a:ext>
              </a:extLst>
            </a:blip>
            <a:srcRect l="2" r="2"/>
            <a:stretch/>
          </p:blipFill>
          <p:spPr>
            <a:xfrm>
              <a:off x="10325092" y="1042320"/>
              <a:ext cx="627363" cy="1028400"/>
            </a:xfrm>
            <a:prstGeom prst="rect">
              <a:avLst/>
            </a:prstGeom>
          </p:spPr>
        </p:pic>
        <p:pic>
          <p:nvPicPr>
            <p:cNvPr id="19" name="Immagine 9">
              <a:extLst>
                <a:ext uri="{FF2B5EF4-FFF2-40B4-BE49-F238E27FC236}">
                  <a16:creationId xmlns:a16="http://schemas.microsoft.com/office/drawing/2014/main" id="{5E478165-98F1-64B7-05AC-E3F126E3F472}"/>
                </a:ext>
              </a:extLst>
            </p:cNvPr>
            <p:cNvPicPr>
              <a:picLocks noChangeAspect="1"/>
            </p:cNvPicPr>
            <p:nvPr/>
          </p:nvPicPr>
          <p:blipFill>
            <a:blip r:embed="rId4" cstate="hqprint">
              <a:extLst>
                <a:ext uri="{28A0092B-C50C-407E-A947-70E740481C1C}">
                  <a14:useLocalDpi xmlns:a14="http://schemas.microsoft.com/office/drawing/2010/main"/>
                </a:ext>
              </a:extLst>
            </a:blip>
            <a:srcRect l="2" r="2"/>
            <a:stretch/>
          </p:blipFill>
          <p:spPr>
            <a:xfrm>
              <a:off x="8969808" y="1063425"/>
              <a:ext cx="627362" cy="1007295"/>
            </a:xfrm>
            <a:prstGeom prst="rect">
              <a:avLst/>
            </a:prstGeom>
          </p:spPr>
        </p:pic>
      </p:grpSp>
    </p:spTree>
    <p:extLst>
      <p:ext uri="{BB962C8B-B14F-4D97-AF65-F5344CB8AC3E}">
        <p14:creationId xmlns:p14="http://schemas.microsoft.com/office/powerpoint/2010/main" val="16232698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EE17D6-3174-4789-92AE-9A4174491441}"/>
              </a:ext>
            </a:extLst>
          </p:cNvPr>
          <p:cNvSpPr>
            <a:spLocks noGrp="1"/>
          </p:cNvSpPr>
          <p:nvPr>
            <p:ph type="title"/>
          </p:nvPr>
        </p:nvSpPr>
        <p:spPr/>
        <p:txBody>
          <a:bodyPr/>
          <a:lstStyle/>
          <a:p>
            <a:r>
              <a:rPr lang="nb" b="1" i="0" u="none" baseline="0"/>
              <a:t>Tekniske data for mini-industristøvsuger UK 110 V</a:t>
            </a:r>
            <a:endParaRPr lang="en-US"/>
          </a:p>
        </p:txBody>
      </p:sp>
      <p:sp>
        <p:nvSpPr>
          <p:cNvPr id="4" name="Footer Placeholder 3">
            <a:extLst>
              <a:ext uri="{FF2B5EF4-FFF2-40B4-BE49-F238E27FC236}">
                <a16:creationId xmlns:a16="http://schemas.microsoft.com/office/drawing/2014/main" id="{CB06D4E9-55FA-4D61-9784-CC66764A2ADB}"/>
              </a:ext>
            </a:extLst>
          </p:cNvPr>
          <p:cNvSpPr>
            <a:spLocks noGrp="1"/>
          </p:cNvSpPr>
          <p:nvPr>
            <p:ph type="ftr" sz="quarter" idx="16"/>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3D004061-2A4E-456D-9742-CB74EEA6A4DE}"/>
              </a:ext>
            </a:extLst>
          </p:cNvPr>
          <p:cNvSpPr>
            <a:spLocks noGrp="1"/>
          </p:cNvSpPr>
          <p:nvPr>
            <p:ph type="sldNum" sz="quarter" idx="17"/>
          </p:nvPr>
        </p:nvSpPr>
        <p:spPr/>
        <p:txBody>
          <a:bodyPr/>
          <a:lstStyle/>
          <a:p>
            <a:fld id="{6C385236-B7BA-4938-9EA6-6DEC8CA653D7}" type="slidenum">
              <a:rPr lang="en-US" smtClean="0"/>
              <a:pPr/>
              <a:t>29</a:t>
            </a:fld>
            <a:endParaRPr lang="en-US"/>
          </a:p>
        </p:txBody>
      </p:sp>
      <p:graphicFrame>
        <p:nvGraphicFramePr>
          <p:cNvPr id="17" name="Tabella 21">
            <a:extLst>
              <a:ext uri="{FF2B5EF4-FFF2-40B4-BE49-F238E27FC236}">
                <a16:creationId xmlns:a16="http://schemas.microsoft.com/office/drawing/2014/main" id="{336B7745-7C26-4ED7-85BF-783D784BC8B4}"/>
              </a:ext>
            </a:extLst>
          </p:cNvPr>
          <p:cNvGraphicFramePr>
            <a:graphicFrameLocks noGrp="1"/>
          </p:cNvGraphicFramePr>
          <p:nvPr>
            <p:extLst>
              <p:ext uri="{D42A27DB-BD31-4B8C-83A1-F6EECF244321}">
                <p14:modId xmlns:p14="http://schemas.microsoft.com/office/powerpoint/2010/main" val="1898349428"/>
              </p:ext>
            </p:extLst>
          </p:nvPr>
        </p:nvGraphicFramePr>
        <p:xfrm>
          <a:off x="471271" y="2084840"/>
          <a:ext cx="11233152" cy="4067556"/>
        </p:xfrm>
        <a:graphic>
          <a:graphicData uri="http://schemas.openxmlformats.org/drawingml/2006/table">
            <a:tbl>
              <a:tblPr firstRow="1" bandRow="1">
                <a:effectLst/>
                <a:tableStyleId>{2D5ABB26-0587-4C30-8999-92F81FD0307C}</a:tableStyleId>
              </a:tblPr>
              <a:tblGrid>
                <a:gridCol w="1913995">
                  <a:extLst>
                    <a:ext uri="{9D8B030D-6E8A-4147-A177-3AD203B41FA5}">
                      <a16:colId xmlns:a16="http://schemas.microsoft.com/office/drawing/2014/main" val="718654225"/>
                    </a:ext>
                  </a:extLst>
                </a:gridCol>
                <a:gridCol w="1002569">
                  <a:extLst>
                    <a:ext uri="{9D8B030D-6E8A-4147-A177-3AD203B41FA5}">
                      <a16:colId xmlns:a16="http://schemas.microsoft.com/office/drawing/2014/main" val="1056558987"/>
                    </a:ext>
                  </a:extLst>
                </a:gridCol>
                <a:gridCol w="1386098">
                  <a:extLst>
                    <a:ext uri="{9D8B030D-6E8A-4147-A177-3AD203B41FA5}">
                      <a16:colId xmlns:a16="http://schemas.microsoft.com/office/drawing/2014/main" val="3849329098"/>
                    </a:ext>
                  </a:extLst>
                </a:gridCol>
                <a:gridCol w="1386098">
                  <a:extLst>
                    <a:ext uri="{9D8B030D-6E8A-4147-A177-3AD203B41FA5}">
                      <a16:colId xmlns:a16="http://schemas.microsoft.com/office/drawing/2014/main" val="973413425"/>
                    </a:ext>
                  </a:extLst>
                </a:gridCol>
                <a:gridCol w="1386098">
                  <a:extLst>
                    <a:ext uri="{9D8B030D-6E8A-4147-A177-3AD203B41FA5}">
                      <a16:colId xmlns:a16="http://schemas.microsoft.com/office/drawing/2014/main" val="3941392194"/>
                    </a:ext>
                  </a:extLst>
                </a:gridCol>
                <a:gridCol w="1386098">
                  <a:extLst>
                    <a:ext uri="{9D8B030D-6E8A-4147-A177-3AD203B41FA5}">
                      <a16:colId xmlns:a16="http://schemas.microsoft.com/office/drawing/2014/main" val="4043061208"/>
                    </a:ext>
                  </a:extLst>
                </a:gridCol>
                <a:gridCol w="1320326">
                  <a:extLst>
                    <a:ext uri="{9D8B030D-6E8A-4147-A177-3AD203B41FA5}">
                      <a16:colId xmlns:a16="http://schemas.microsoft.com/office/drawing/2014/main" val="1365954349"/>
                    </a:ext>
                  </a:extLst>
                </a:gridCol>
                <a:gridCol w="1451870">
                  <a:extLst>
                    <a:ext uri="{9D8B030D-6E8A-4147-A177-3AD203B41FA5}">
                      <a16:colId xmlns:a16="http://schemas.microsoft.com/office/drawing/2014/main" val="3046418618"/>
                    </a:ext>
                  </a:extLst>
                </a:gridCol>
              </a:tblGrid>
              <a:tr h="0">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Tekniske data </a:t>
                      </a:r>
                      <a:endParaRPr lang="nb" sz="950" b="0"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endParaRP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Enhet</a:t>
                      </a:r>
                    </a:p>
                  </a:txBody>
                  <a:tcPr marR="45720"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 HC ACD </a:t>
                      </a:r>
                      <a:b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V110 UKP</a:t>
                      </a:r>
                    </a:p>
                  </a:txBody>
                  <a:tcPr marR="36576"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 HC ACD </a:t>
                      </a:r>
                      <a:b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UKP</a:t>
                      </a:r>
                      <a:endParaRPr lang="nb" sz="950" b="0"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endParaRPr>
                    </a:p>
                  </a:txBody>
                  <a:tcPr marR="36576"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VHS011 LC ACD </a:t>
                      </a:r>
                      <a:b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V110 UKP</a:t>
                      </a:r>
                    </a:p>
                  </a:txBody>
                  <a:tcPr marR="36576"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 LC Z22 EXA V110 UKP</a:t>
                      </a:r>
                    </a:p>
                  </a:txBody>
                  <a:tcPr marR="36576"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VHS010 HC Z22 EXA V110 UKP</a:t>
                      </a:r>
                    </a:p>
                  </a:txBody>
                  <a:tcPr marR="36576" marT="36576" marB="36576">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VHS011 LC Z22 EXA V110 UKP</a:t>
                      </a:r>
                    </a:p>
                  </a:txBody>
                  <a:tcPr marR="36576" marT="36576" marB="36576">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117350490"/>
                  </a:ext>
                </a:extLst>
              </a:tr>
              <a:tr h="0">
                <a:tc>
                  <a:txBody>
                    <a:bodyPr/>
                    <a:lstStyle/>
                    <a:p>
                      <a:pPr algn="l" defTabSz="1023967" rtl="0" fontAlgn="ctr"/>
                      <a:r>
                        <a:rPr lang="en-US" sz="950" b="0" i="0" u="none" strike="noStrike">
                          <a:solidFill>
                            <a:srgbClr val="181717"/>
                          </a:solidFill>
                          <a:effectLst/>
                          <a:latin typeface="Calibri" panose="020F0502020204030204" pitchFamily="34" charset="0"/>
                        </a:rPr>
                        <a:t>PN</a:t>
                      </a:r>
                      <a:endParaRPr lang="nb" sz="950" b="0" i="0" u="none" strike="noStrike" dirty="0">
                        <a:solidFill>
                          <a:srgbClr val="181717"/>
                        </a:solidFill>
                        <a:effectLst/>
                        <a:latin typeface="Calibri" panose="020F0502020204030204" pitchFamily="34" charset="0"/>
                      </a:endParaRP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l" defTabSz="1023967" rtl="0" fontAlgn="ctr"/>
                      <a:endParaRPr lang="nb" sz="950" b="0" i="0" u="none" strike="noStrike">
                        <a:solidFill>
                          <a:srgbClr val="181717"/>
                        </a:solidFill>
                        <a:effectLst/>
                        <a:latin typeface="Calibri" panose="020F0502020204030204" pitchFamily="34" charset="0"/>
                      </a:endParaRP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4010100125</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4010100127</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4010100124</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Skal defineres</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4010100118</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4010100117</a:t>
                      </a:r>
                    </a:p>
                  </a:txBody>
                  <a:tcPr marR="36576" marT="36576" marB="36576"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4466494"/>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Spenning</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220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30094568"/>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Frekvens</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Hz</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154818382"/>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Beskyttelsesklasse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IP</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44</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645015"/>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Isolasjonsklasse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Klasse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I</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5337469"/>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Merkeeffekt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kW</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0,95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17139914"/>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Maks. luftstrøm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L/min – 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3</a:t>
                      </a: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2666–160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2750–165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2666–160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3333–200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3333–200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3333–200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116106943"/>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Luftstrøm med 3 meter slange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L/min – 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3</a:t>
                      </a: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2333–140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2500–150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2250–135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2666–160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2666–160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2666–160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11378845"/>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Vakuum maks.</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kPa – mbar</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17,5–175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21–210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17,5–175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19–190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19–190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19–190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23719965"/>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Lydtrykknivå</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dB(A)</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14314154"/>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Beholderkapasitet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192740041"/>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Hovedfiltertyper</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Sikkert posesystem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Sikkert posesystem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M-klasse kassett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Fleecefilter klasse 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Sikkert posesystem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M-klasse kassett </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50144713"/>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Hovedfilterareal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endParaRPr lang="nb" sz="950" b="0" i="0" u="none" strike="noStrike" kern="1200" cap="none" spc="0" normalizeH="0" baseline="0" dirty="0">
                        <a:solidFill>
                          <a:schemeClr val="tx1">
                            <a:lumMod val="100000"/>
                          </a:schemeClr>
                        </a:solidFill>
                        <a:effectLst/>
                        <a:latin typeface="Roboto Light" panose="02000000000000000000" pitchFamily="2" charset="0"/>
                        <a:ea typeface="+mn-ea"/>
                        <a:cs typeface="+mn-cs"/>
                        <a:sym typeface=""/>
                      </a:endParaRP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endParaRPr lang="nb" sz="950" b="0" i="0" u="none" strike="noStrike" kern="1200" cap="none" spc="0" normalizeH="0" baseline="0" dirty="0">
                        <a:solidFill>
                          <a:schemeClr val="tx1">
                            <a:lumMod val="100000"/>
                          </a:schemeClr>
                        </a:solidFill>
                        <a:effectLst/>
                        <a:latin typeface="Roboto Light" panose="02000000000000000000" pitchFamily="2" charset="0"/>
                        <a:ea typeface="+mn-ea"/>
                        <a:cs typeface="+mn-cs"/>
                        <a:sym typeface=""/>
                      </a:endParaRP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375341486"/>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Oppstrøms HEPA-filter H14 areal</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r>
                        <a:rPr lang="nb"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11 000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981481219"/>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Innløp</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71988745"/>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Lengde x Bredde x Høyde</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cm</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41x42x77</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41x43x83</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829642981"/>
                  </a:ext>
                </a:extLst>
              </a:tr>
              <a:tr h="0">
                <a:tc>
                  <a:txBody>
                    <a:bodyPr/>
                    <a:lstStyle/>
                    <a:p>
                      <a:pPr marL="0" marR="0" lvl="0" indent="0" algn="l" defTabSz="1023967" rtl="0" eaLnBrk="1" fontAlgn="ctr" hangingPunct="1">
                        <a:lnSpc>
                          <a:spcPct val="100000"/>
                        </a:lnSpc>
                        <a:spcBef>
                          <a:spcPts val="0"/>
                        </a:spcBef>
                        <a:spcAft>
                          <a:spcPts val="0"/>
                        </a:spcAft>
                        <a:buFontTx/>
                        <a:buNone/>
                      </a:pPr>
                      <a:r>
                        <a:rPr lang="nb" sz="950" b="0" i="0" u="none" strike="noStrike" kern="1200" cap="none" spc="0" normalizeH="0" baseline="0">
                          <a:solidFill>
                            <a:srgbClr val="181717">
                              <a:lumMod val="100000"/>
                            </a:srgbClr>
                          </a:solidFill>
                          <a:effectLst/>
                          <a:latin typeface="Roboto Light" panose="02000000000000000000" pitchFamily="2" charset="0"/>
                          <a:ea typeface="+mn-ea"/>
                          <a:cs typeface="+mn-cs"/>
                          <a:sym typeface=""/>
                        </a:rPr>
                        <a:t>Vekt</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kg</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21</a:t>
                      </a:r>
                    </a:p>
                  </a:txBody>
                  <a:tcPr marR="36576" marT="36576" marB="36576"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34660006"/>
                  </a:ext>
                </a:extLst>
              </a:tr>
            </a:tbl>
          </a:graphicData>
        </a:graphic>
      </p:graphicFrame>
      <p:grpSp>
        <p:nvGrpSpPr>
          <p:cNvPr id="2" name="Group 1">
            <a:extLst>
              <a:ext uri="{FF2B5EF4-FFF2-40B4-BE49-F238E27FC236}">
                <a16:creationId xmlns:a16="http://schemas.microsoft.com/office/drawing/2014/main" id="{53B30B14-1100-0451-8E1F-36A3E5CECA4E}"/>
              </a:ext>
            </a:extLst>
          </p:cNvPr>
          <p:cNvGrpSpPr/>
          <p:nvPr/>
        </p:nvGrpSpPr>
        <p:grpSpPr>
          <a:xfrm>
            <a:off x="3450426" y="1062639"/>
            <a:ext cx="7502029" cy="1028400"/>
            <a:chOff x="3450426" y="1042320"/>
            <a:chExt cx="7502029" cy="1028400"/>
          </a:xfrm>
        </p:grpSpPr>
        <p:pic>
          <p:nvPicPr>
            <p:cNvPr id="3" name="Immagine 4">
              <a:extLst>
                <a:ext uri="{FF2B5EF4-FFF2-40B4-BE49-F238E27FC236}">
                  <a16:creationId xmlns:a16="http://schemas.microsoft.com/office/drawing/2014/main" id="{7F8BC90B-494F-2806-E74A-D195D8B1EC32}"/>
                </a:ext>
              </a:extLst>
            </p:cNvPr>
            <p:cNvPicPr>
              <a:picLocks noChangeAspect="1"/>
            </p:cNvPicPr>
            <p:nvPr/>
          </p:nvPicPr>
          <p:blipFill>
            <a:blip r:embed="rId2" cstate="hqprint">
              <a:extLst>
                <a:ext uri="{28A0092B-C50C-407E-A947-70E740481C1C}">
                  <a14:useLocalDpi xmlns:a14="http://schemas.microsoft.com/office/drawing/2010/main"/>
                </a:ext>
              </a:extLst>
            </a:blip>
            <a:srcRect l="2411" r="2411"/>
            <a:stretch/>
          </p:blipFill>
          <p:spPr>
            <a:xfrm>
              <a:off x="3450426" y="1168179"/>
              <a:ext cx="557070" cy="883532"/>
            </a:xfrm>
            <a:prstGeom prst="rect">
              <a:avLst/>
            </a:prstGeom>
          </p:spPr>
        </p:pic>
        <p:pic>
          <p:nvPicPr>
            <p:cNvPr id="8" name="Segnaposto contenuto 7">
              <a:extLst>
                <a:ext uri="{FF2B5EF4-FFF2-40B4-BE49-F238E27FC236}">
                  <a16:creationId xmlns:a16="http://schemas.microsoft.com/office/drawing/2014/main" id="{7DC759DC-7413-8AC5-3535-6CA1CECB8A8D}"/>
                </a:ext>
              </a:extLst>
            </p:cNvPr>
            <p:cNvPicPr>
              <a:picLocks noChangeAspect="1"/>
            </p:cNvPicPr>
            <p:nvPr/>
          </p:nvPicPr>
          <p:blipFill>
            <a:blip r:embed="rId3" cstate="hqprint">
              <a:extLst>
                <a:ext uri="{28A0092B-C50C-407E-A947-70E740481C1C}">
                  <a14:useLocalDpi xmlns:a14="http://schemas.microsoft.com/office/drawing/2010/main"/>
                </a:ext>
              </a:extLst>
            </a:blip>
            <a:srcRect l="2" r="2"/>
            <a:stretch/>
          </p:blipFill>
          <p:spPr>
            <a:xfrm>
              <a:off x="6200775" y="1086710"/>
              <a:ext cx="627362" cy="984010"/>
            </a:xfrm>
            <a:prstGeom prst="rect">
              <a:avLst/>
            </a:prstGeom>
          </p:spPr>
        </p:pic>
        <p:pic>
          <p:nvPicPr>
            <p:cNvPr id="9" name="Immagine 6">
              <a:extLst>
                <a:ext uri="{FF2B5EF4-FFF2-40B4-BE49-F238E27FC236}">
                  <a16:creationId xmlns:a16="http://schemas.microsoft.com/office/drawing/2014/main" id="{DB11E9F5-E882-A17E-94D3-C37AEA6DAD57}"/>
                </a:ext>
              </a:extLst>
            </p:cNvPr>
            <p:cNvPicPr>
              <a:picLocks noChangeAspect="1"/>
            </p:cNvPicPr>
            <p:nvPr/>
          </p:nvPicPr>
          <p:blipFill>
            <a:blip r:embed="rId2" cstate="hqprint">
              <a:extLst>
                <a:ext uri="{28A0092B-C50C-407E-A947-70E740481C1C}">
                  <a14:useLocalDpi xmlns:a14="http://schemas.microsoft.com/office/drawing/2010/main"/>
                </a:ext>
              </a:extLst>
            </a:blip>
            <a:srcRect l="2411" r="2411"/>
            <a:stretch/>
          </p:blipFill>
          <p:spPr>
            <a:xfrm>
              <a:off x="4846313" y="1144130"/>
              <a:ext cx="557070" cy="883532"/>
            </a:xfrm>
            <a:prstGeom prst="rect">
              <a:avLst/>
            </a:prstGeom>
          </p:spPr>
        </p:pic>
        <p:pic>
          <p:nvPicPr>
            <p:cNvPr id="10" name="Immagine 7">
              <a:extLst>
                <a:ext uri="{FF2B5EF4-FFF2-40B4-BE49-F238E27FC236}">
                  <a16:creationId xmlns:a16="http://schemas.microsoft.com/office/drawing/2014/main" id="{DE43E860-2AC4-5CB8-3393-E18BAD7DFFAE}"/>
                </a:ext>
              </a:extLst>
            </p:cNvPr>
            <p:cNvPicPr>
              <a:picLocks noChangeAspect="1"/>
            </p:cNvPicPr>
            <p:nvPr/>
          </p:nvPicPr>
          <p:blipFill>
            <a:blip r:embed="rId4" cstate="hqprint">
              <a:extLst>
                <a:ext uri="{28A0092B-C50C-407E-A947-70E740481C1C}">
                  <a14:useLocalDpi xmlns:a14="http://schemas.microsoft.com/office/drawing/2010/main"/>
                </a:ext>
              </a:extLst>
            </a:blip>
            <a:srcRect l="2" r="2"/>
            <a:stretch/>
          </p:blipFill>
          <p:spPr>
            <a:xfrm>
              <a:off x="7576378" y="1053856"/>
              <a:ext cx="627362" cy="1007295"/>
            </a:xfrm>
            <a:prstGeom prst="rect">
              <a:avLst/>
            </a:prstGeom>
          </p:spPr>
        </p:pic>
        <p:pic>
          <p:nvPicPr>
            <p:cNvPr id="18" name="Immagine 8">
              <a:extLst>
                <a:ext uri="{FF2B5EF4-FFF2-40B4-BE49-F238E27FC236}">
                  <a16:creationId xmlns:a16="http://schemas.microsoft.com/office/drawing/2014/main" id="{C2FA8909-AA73-EC95-A913-9A652FB9754F}"/>
                </a:ext>
              </a:extLst>
            </p:cNvPr>
            <p:cNvPicPr>
              <a:picLocks noChangeAspect="1"/>
            </p:cNvPicPr>
            <p:nvPr/>
          </p:nvPicPr>
          <p:blipFill>
            <a:blip r:embed="rId5" cstate="hqprint">
              <a:extLst>
                <a:ext uri="{28A0092B-C50C-407E-A947-70E740481C1C}">
                  <a14:useLocalDpi xmlns:a14="http://schemas.microsoft.com/office/drawing/2010/main"/>
                </a:ext>
              </a:extLst>
            </a:blip>
            <a:srcRect l="2" r="2"/>
            <a:stretch/>
          </p:blipFill>
          <p:spPr>
            <a:xfrm>
              <a:off x="10325092" y="1042320"/>
              <a:ext cx="627363" cy="1028400"/>
            </a:xfrm>
            <a:prstGeom prst="rect">
              <a:avLst/>
            </a:prstGeom>
          </p:spPr>
        </p:pic>
        <p:pic>
          <p:nvPicPr>
            <p:cNvPr id="19" name="Immagine 9">
              <a:extLst>
                <a:ext uri="{FF2B5EF4-FFF2-40B4-BE49-F238E27FC236}">
                  <a16:creationId xmlns:a16="http://schemas.microsoft.com/office/drawing/2014/main" id="{5E478165-98F1-64B7-05AC-E3F126E3F472}"/>
                </a:ext>
              </a:extLst>
            </p:cNvPr>
            <p:cNvPicPr>
              <a:picLocks noChangeAspect="1"/>
            </p:cNvPicPr>
            <p:nvPr/>
          </p:nvPicPr>
          <p:blipFill>
            <a:blip r:embed="rId4" cstate="hqprint">
              <a:extLst>
                <a:ext uri="{28A0092B-C50C-407E-A947-70E740481C1C}">
                  <a14:useLocalDpi xmlns:a14="http://schemas.microsoft.com/office/drawing/2010/main"/>
                </a:ext>
              </a:extLst>
            </a:blip>
            <a:srcRect l="2" r="2"/>
            <a:stretch/>
          </p:blipFill>
          <p:spPr>
            <a:xfrm>
              <a:off x="8969808" y="1063425"/>
              <a:ext cx="627362" cy="1007295"/>
            </a:xfrm>
            <a:prstGeom prst="rect">
              <a:avLst/>
            </a:prstGeom>
          </p:spPr>
        </p:pic>
      </p:grpSp>
    </p:spTree>
    <p:extLst>
      <p:ext uri="{BB962C8B-B14F-4D97-AF65-F5344CB8AC3E}">
        <p14:creationId xmlns:p14="http://schemas.microsoft.com/office/powerpoint/2010/main" val="324248550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9E251DD-EC8E-FC07-E37F-37CEA8C02DAA}"/>
              </a:ext>
            </a:extLst>
          </p:cNvPr>
          <p:cNvSpPr>
            <a:spLocks noGrp="1"/>
          </p:cNvSpPr>
          <p:nvPr>
            <p:ph type="ctrTitle"/>
          </p:nvPr>
        </p:nvSpPr>
        <p:spPr/>
        <p:txBody>
          <a:bodyPr/>
          <a:lstStyle/>
          <a:p>
            <a:r>
              <a:rPr lang="en-US"/>
              <a:t>1</a:t>
            </a:r>
          </a:p>
        </p:txBody>
      </p:sp>
      <p:sp>
        <p:nvSpPr>
          <p:cNvPr id="19" name="Text Placeholder 18">
            <a:extLst>
              <a:ext uri="{FF2B5EF4-FFF2-40B4-BE49-F238E27FC236}">
                <a16:creationId xmlns:a16="http://schemas.microsoft.com/office/drawing/2014/main" id="{F0664031-E63E-C76F-1B52-F0F4EC2877D3}"/>
              </a:ext>
            </a:extLst>
          </p:cNvPr>
          <p:cNvSpPr>
            <a:spLocks noGrp="1"/>
          </p:cNvSpPr>
          <p:nvPr>
            <p:ph type="body" sz="quarter" idx="13"/>
          </p:nvPr>
        </p:nvSpPr>
        <p:spPr>
          <a:xfrm>
            <a:off x="479425" y="1905581"/>
            <a:ext cx="5016119" cy="3355393"/>
          </a:xfrm>
        </p:spPr>
        <p:txBody>
          <a:bodyPr/>
          <a:lstStyle/>
          <a:p>
            <a:r>
              <a:rPr lang="en-US" dirty="0"/>
              <a:t>Mini-</a:t>
            </a:r>
            <a:r>
              <a:rPr lang="en-US" dirty="0" err="1"/>
              <a:t>industristøvsugerne</a:t>
            </a:r>
            <a:r>
              <a:rPr lang="en-US" dirty="0"/>
              <a:t> </a:t>
            </a:r>
            <a:r>
              <a:rPr lang="en-US" dirty="0" err="1"/>
              <a:t>og</a:t>
            </a:r>
            <a:r>
              <a:rPr lang="en-US" dirty="0"/>
              <a:t> layout</a:t>
            </a:r>
          </a:p>
        </p:txBody>
      </p:sp>
      <p:sp>
        <p:nvSpPr>
          <p:cNvPr id="16" name="Footer Placeholder 15">
            <a:extLst>
              <a:ext uri="{FF2B5EF4-FFF2-40B4-BE49-F238E27FC236}">
                <a16:creationId xmlns:a16="http://schemas.microsoft.com/office/drawing/2014/main" id="{EAEC6DF2-DE81-65B9-CFCB-041FAF77F623}"/>
              </a:ext>
            </a:extLst>
          </p:cNvPr>
          <p:cNvSpPr>
            <a:spLocks noGrp="1"/>
          </p:cNvSpPr>
          <p:nvPr>
            <p:ph type="ftr" sz="quarter" idx="15"/>
          </p:nvPr>
        </p:nvSpPr>
        <p:spPr/>
        <p:txBody>
          <a:bodyPr/>
          <a:lstStyle/>
          <a:p>
            <a:pPr algn="l"/>
            <a:r>
              <a:rPr lang="vi-VN"/>
              <a:t>KONFIDENSIELT</a:t>
            </a:r>
            <a:endParaRPr lang="en-US" dirty="0"/>
          </a:p>
        </p:txBody>
      </p:sp>
      <p:sp>
        <p:nvSpPr>
          <p:cNvPr id="17" name="Slide Number Placeholder 16">
            <a:extLst>
              <a:ext uri="{FF2B5EF4-FFF2-40B4-BE49-F238E27FC236}">
                <a16:creationId xmlns:a16="http://schemas.microsoft.com/office/drawing/2014/main" id="{1912A610-123B-EBF2-A61E-199D042998CF}"/>
              </a:ext>
            </a:extLst>
          </p:cNvPr>
          <p:cNvSpPr>
            <a:spLocks noGrp="1"/>
          </p:cNvSpPr>
          <p:nvPr>
            <p:ph type="sldNum" sz="quarter" idx="16"/>
          </p:nvPr>
        </p:nvSpPr>
        <p:spPr/>
        <p:txBody>
          <a:bodyPr/>
          <a:lstStyle/>
          <a:p>
            <a:fld id="{6C385236-B7BA-4938-9EA6-6DEC8CA653D7}" type="slidenum">
              <a:rPr lang="en-US" smtClean="0"/>
              <a:pPr/>
              <a:t>3</a:t>
            </a:fld>
            <a:endParaRPr lang="en-US"/>
          </a:p>
        </p:txBody>
      </p:sp>
    </p:spTree>
    <p:extLst>
      <p:ext uri="{BB962C8B-B14F-4D97-AF65-F5344CB8AC3E}">
        <p14:creationId xmlns:p14="http://schemas.microsoft.com/office/powerpoint/2010/main" val="176032330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50AA764-B6AB-CC16-EEB6-446E97337A48}"/>
              </a:ext>
            </a:extLst>
          </p:cNvPr>
          <p:cNvGraphicFramePr>
            <a:graphicFrameLocks noChangeAspect="1"/>
          </p:cNvGraphicFramePr>
          <p:nvPr>
            <p:custDataLst>
              <p:tags r:id="rId1"/>
            </p:custDataLst>
            <p:extLst>
              <p:ext uri="{D42A27DB-BD31-4B8C-83A1-F6EECF244321}">
                <p14:modId xmlns:p14="http://schemas.microsoft.com/office/powerpoint/2010/main" val="1086549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359" imgH="360" progId="TCLayout.ActiveDocument.1">
                  <p:embed/>
                </p:oleObj>
              </mc:Choice>
              <mc:Fallback>
                <p:oleObj name="Diapositiva think-cell" r:id="rId3" imgW="359" imgH="360" progId="TCLayout.ActiveDocument.1">
                  <p:embed/>
                  <p:pic>
                    <p:nvPicPr>
                      <p:cNvPr id="2" name="think-cell data - do not delete" hidden="1">
                        <a:extLst>
                          <a:ext uri="{FF2B5EF4-FFF2-40B4-BE49-F238E27FC236}">
                            <a16:creationId xmlns:a16="http://schemas.microsoft.com/office/drawing/2014/main" id="{B50AA764-B6AB-CC16-EEB6-446E97337A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A93757B-6F32-1E18-BA3F-06D79531AA29}"/>
              </a:ext>
            </a:extLst>
          </p:cNvPr>
          <p:cNvSpPr>
            <a:spLocks noGrp="1"/>
          </p:cNvSpPr>
          <p:nvPr>
            <p:ph type="ctrTitle"/>
          </p:nvPr>
        </p:nvSpPr>
        <p:spPr/>
        <p:txBody>
          <a:bodyPr vert="horz"/>
          <a:lstStyle/>
          <a:p>
            <a:r>
              <a:rPr lang="en-US" dirty="0"/>
              <a:t>6</a:t>
            </a:r>
          </a:p>
        </p:txBody>
      </p:sp>
      <p:sp>
        <p:nvSpPr>
          <p:cNvPr id="8" name="Text Placeholder 7">
            <a:extLst>
              <a:ext uri="{FF2B5EF4-FFF2-40B4-BE49-F238E27FC236}">
                <a16:creationId xmlns:a16="http://schemas.microsoft.com/office/drawing/2014/main" id="{183AE036-47D7-32AD-A3F0-A3DDEA4A5F59}"/>
              </a:ext>
            </a:extLst>
          </p:cNvPr>
          <p:cNvSpPr>
            <a:spLocks noGrp="1"/>
          </p:cNvSpPr>
          <p:nvPr>
            <p:ph type="body" sz="quarter" idx="13"/>
          </p:nvPr>
        </p:nvSpPr>
        <p:spPr/>
        <p:txBody>
          <a:bodyPr/>
          <a:lstStyle/>
          <a:p>
            <a:pPr algn="l" rtl="0"/>
            <a:r>
              <a:rPr lang="nb" b="0" i="0" u="none" baseline="0"/>
              <a:t>Navn og produkthierarki</a:t>
            </a:r>
          </a:p>
          <a:p>
            <a:endParaRPr lang="nb"/>
          </a:p>
        </p:txBody>
      </p:sp>
      <p:sp>
        <p:nvSpPr>
          <p:cNvPr id="5" name="Footer Placeholder 4">
            <a:extLst>
              <a:ext uri="{FF2B5EF4-FFF2-40B4-BE49-F238E27FC236}">
                <a16:creationId xmlns:a16="http://schemas.microsoft.com/office/drawing/2014/main" id="{BC359D42-9F6D-2132-4CC2-908E940425DE}"/>
              </a:ext>
            </a:extLst>
          </p:cNvPr>
          <p:cNvSpPr>
            <a:spLocks noGrp="1"/>
          </p:cNvSpPr>
          <p:nvPr>
            <p:ph type="ftr" sz="quarter" idx="15"/>
          </p:nvPr>
        </p:nvSpPr>
        <p:spPr/>
        <p:txBody>
          <a:bodyPr/>
          <a:lstStyle/>
          <a:p>
            <a:pPr algn="l"/>
            <a:r>
              <a:rPr lang="vi-VN"/>
              <a:t>KONFIDENSIELT</a:t>
            </a:r>
            <a:endParaRPr lang="en-US" dirty="0"/>
          </a:p>
        </p:txBody>
      </p:sp>
      <p:sp>
        <p:nvSpPr>
          <p:cNvPr id="6" name="Slide Number Placeholder 5">
            <a:extLst>
              <a:ext uri="{FF2B5EF4-FFF2-40B4-BE49-F238E27FC236}">
                <a16:creationId xmlns:a16="http://schemas.microsoft.com/office/drawing/2014/main" id="{47D6BD8E-4C27-43B9-E8D0-565BFE7BE8D3}"/>
              </a:ext>
            </a:extLst>
          </p:cNvPr>
          <p:cNvSpPr>
            <a:spLocks noGrp="1"/>
          </p:cNvSpPr>
          <p:nvPr>
            <p:ph type="sldNum" sz="quarter" idx="16"/>
          </p:nvPr>
        </p:nvSpPr>
        <p:spPr/>
        <p:txBody>
          <a:bodyPr/>
          <a:lstStyle/>
          <a:p>
            <a:fld id="{6C385236-B7BA-4938-9EA6-6DEC8CA653D7}" type="slidenum">
              <a:rPr lang="en-US" smtClean="0"/>
              <a:pPr/>
              <a:t>30</a:t>
            </a:fld>
            <a:endParaRPr lang="en-US"/>
          </a:p>
        </p:txBody>
      </p:sp>
    </p:spTree>
    <p:extLst>
      <p:ext uri="{BB962C8B-B14F-4D97-AF65-F5344CB8AC3E}">
        <p14:creationId xmlns:p14="http://schemas.microsoft.com/office/powerpoint/2010/main" val="256412859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5D3659F-AB51-4940-9427-E8AB895AB277}"/>
              </a:ext>
            </a:extLst>
          </p:cNvPr>
          <p:cNvSpPr>
            <a:spLocks noGrp="1"/>
          </p:cNvSpPr>
          <p:nvPr>
            <p:ph type="body" sz="quarter" idx="14"/>
          </p:nvPr>
        </p:nvSpPr>
        <p:spPr/>
        <p:txBody>
          <a:bodyPr/>
          <a:lstStyle/>
          <a:p>
            <a:endParaRPr lang="en-US"/>
          </a:p>
        </p:txBody>
      </p:sp>
      <p:sp>
        <p:nvSpPr>
          <p:cNvPr id="8" name="Title 7">
            <a:extLst>
              <a:ext uri="{FF2B5EF4-FFF2-40B4-BE49-F238E27FC236}">
                <a16:creationId xmlns:a16="http://schemas.microsoft.com/office/drawing/2014/main" id="{06A5B0E0-FAE5-4DA3-93AA-BC843C737BE1}"/>
              </a:ext>
            </a:extLst>
          </p:cNvPr>
          <p:cNvSpPr>
            <a:spLocks noGrp="1"/>
          </p:cNvSpPr>
          <p:nvPr>
            <p:ph type="title"/>
          </p:nvPr>
        </p:nvSpPr>
        <p:spPr/>
        <p:txBody>
          <a:bodyPr/>
          <a:lstStyle/>
          <a:p>
            <a:r>
              <a:rPr lang="nb" b="1" i="0" u="none" baseline="0"/>
              <a:t>Navn og produkthierarki</a:t>
            </a:r>
            <a:endParaRPr lang="en-US"/>
          </a:p>
        </p:txBody>
      </p:sp>
      <p:sp>
        <p:nvSpPr>
          <p:cNvPr id="4" name="Footer Placeholder 3">
            <a:extLst>
              <a:ext uri="{FF2B5EF4-FFF2-40B4-BE49-F238E27FC236}">
                <a16:creationId xmlns:a16="http://schemas.microsoft.com/office/drawing/2014/main" id="{621AA395-0217-43C8-8582-DBD921AA43CD}"/>
              </a:ext>
            </a:extLst>
          </p:cNvPr>
          <p:cNvSpPr>
            <a:spLocks noGrp="1"/>
          </p:cNvSpPr>
          <p:nvPr>
            <p:ph type="ftr" sz="quarter" idx="16"/>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ED31D88A-044A-427A-BDA4-D5C48D4B9B10}"/>
              </a:ext>
            </a:extLst>
          </p:cNvPr>
          <p:cNvSpPr>
            <a:spLocks noGrp="1"/>
          </p:cNvSpPr>
          <p:nvPr>
            <p:ph type="sldNum" sz="quarter" idx="17"/>
          </p:nvPr>
        </p:nvSpPr>
        <p:spPr/>
        <p:txBody>
          <a:bodyPr/>
          <a:lstStyle/>
          <a:p>
            <a:fld id="{6C385236-B7BA-4938-9EA6-6DEC8CA653D7}" type="slidenum">
              <a:rPr lang="en-US" smtClean="0"/>
              <a:pPr/>
              <a:t>31</a:t>
            </a:fld>
            <a:endParaRPr lang="en-US"/>
          </a:p>
        </p:txBody>
      </p:sp>
      <p:sp>
        <p:nvSpPr>
          <p:cNvPr id="12" name="Titolo 6">
            <a:extLst>
              <a:ext uri="{FF2B5EF4-FFF2-40B4-BE49-F238E27FC236}">
                <a16:creationId xmlns:a16="http://schemas.microsoft.com/office/drawing/2014/main" id="{94D90709-2D38-48A5-8435-EBFA63418605}"/>
              </a:ext>
            </a:extLst>
          </p:cNvPr>
          <p:cNvSpPr txBox="1">
            <a:spLocks/>
          </p:cNvSpPr>
          <p:nvPr/>
        </p:nvSpPr>
        <p:spPr>
          <a:xfrm>
            <a:off x="941654" y="1808705"/>
            <a:ext cx="4507715" cy="436866"/>
          </a:xfrm>
          <a:prstGeom prst="rect">
            <a:avLst/>
          </a:prstGeom>
        </p:spPr>
        <p:txBody>
          <a:bodyPr vert="horz" lIns="0" tIns="0" rIns="0" bIns="0" rtlCol="0" anchor="t">
            <a:no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r>
              <a:rPr lang="it-IT" sz="3500" dirty="0"/>
              <a:t>VHS010 HC Z22 EXA</a:t>
            </a:r>
          </a:p>
        </p:txBody>
      </p:sp>
      <p:cxnSp>
        <p:nvCxnSpPr>
          <p:cNvPr id="20" name="Connettore diritto 7">
            <a:extLst>
              <a:ext uri="{FF2B5EF4-FFF2-40B4-BE49-F238E27FC236}">
                <a16:creationId xmlns:a16="http://schemas.microsoft.com/office/drawing/2014/main" id="{2DE9D9F2-C0B9-434B-A8A0-3806D1E85B59}"/>
              </a:ext>
            </a:extLst>
          </p:cNvPr>
          <p:cNvCxnSpPr>
            <a:cxnSpLocks/>
            <a:endCxn id="21" idx="3"/>
          </p:cNvCxnSpPr>
          <p:nvPr/>
        </p:nvCxnSpPr>
        <p:spPr>
          <a:xfrm rot="5400000">
            <a:off x="1444527" y="2336457"/>
            <a:ext cx="374821" cy="99559"/>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1" name="CasellaDiTesto 7">
            <a:extLst>
              <a:ext uri="{FF2B5EF4-FFF2-40B4-BE49-F238E27FC236}">
                <a16:creationId xmlns:a16="http://schemas.microsoft.com/office/drawing/2014/main" id="{7C1D9AE2-81B0-42B7-B1BE-17F263B21D13}"/>
              </a:ext>
            </a:extLst>
          </p:cNvPr>
          <p:cNvSpPr txBox="1"/>
          <p:nvPr/>
        </p:nvSpPr>
        <p:spPr>
          <a:xfrm>
            <a:off x="490943" y="2404370"/>
            <a:ext cx="1091214"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tabLst>
                <a:tab pos="177800" algn="l"/>
              </a:tabLst>
            </a:pPr>
            <a:r>
              <a:rPr lang="nb" sz="1600" b="0" i="0" u="none" baseline="0">
                <a:latin typeface="Roboto Bold" panose="02000000000000000000" pitchFamily="2" charset="0"/>
              </a:rPr>
              <a:t>S: </a:t>
            </a:r>
            <a:r>
              <a:rPr lang="nb" sz="1600" b="0" i="0" u="none" baseline="0"/>
              <a:t>Enfase </a:t>
            </a:r>
            <a:endParaRPr lang="nb" sz="1600" dirty="0"/>
          </a:p>
        </p:txBody>
      </p:sp>
      <p:sp>
        <p:nvSpPr>
          <p:cNvPr id="22" name="CasellaDiTesto 7">
            <a:extLst>
              <a:ext uri="{FF2B5EF4-FFF2-40B4-BE49-F238E27FC236}">
                <a16:creationId xmlns:a16="http://schemas.microsoft.com/office/drawing/2014/main" id="{2635ECD3-F8CA-43CC-8D0E-37C22ED11660}"/>
              </a:ext>
            </a:extLst>
          </p:cNvPr>
          <p:cNvSpPr txBox="1"/>
          <p:nvPr/>
        </p:nvSpPr>
        <p:spPr>
          <a:xfrm>
            <a:off x="2627049" y="3459546"/>
            <a:ext cx="2520280"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nb" sz="1600" b="0" i="0" u="none" baseline="0">
                <a:latin typeface="Roboto Bold" panose="02000000000000000000" pitchFamily="2" charset="0"/>
              </a:rPr>
              <a:t>0: </a:t>
            </a:r>
            <a:r>
              <a:rPr lang="nb" sz="1600" b="0" i="0" u="none" baseline="0"/>
              <a:t>320 mm plattform</a:t>
            </a:r>
          </a:p>
        </p:txBody>
      </p:sp>
      <p:cxnSp>
        <p:nvCxnSpPr>
          <p:cNvPr id="25" name="Connettore diritto 19">
            <a:extLst>
              <a:ext uri="{FF2B5EF4-FFF2-40B4-BE49-F238E27FC236}">
                <a16:creationId xmlns:a16="http://schemas.microsoft.com/office/drawing/2014/main" id="{ACF1E3A8-51A9-4AC0-808C-0F79E910908D}"/>
              </a:ext>
            </a:extLst>
          </p:cNvPr>
          <p:cNvCxnSpPr>
            <a:cxnSpLocks/>
            <a:endCxn id="22" idx="1"/>
          </p:cNvCxnSpPr>
          <p:nvPr/>
        </p:nvCxnSpPr>
        <p:spPr>
          <a:xfrm rot="16200000" flipH="1">
            <a:off x="1566277" y="2568051"/>
            <a:ext cx="1430506" cy="691038"/>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6" name="CasellaDiTesto 7">
            <a:extLst>
              <a:ext uri="{FF2B5EF4-FFF2-40B4-BE49-F238E27FC236}">
                <a16:creationId xmlns:a16="http://schemas.microsoft.com/office/drawing/2014/main" id="{4CB824AF-4B1A-4FD5-B629-1A4074BF6DF1}"/>
              </a:ext>
            </a:extLst>
          </p:cNvPr>
          <p:cNvSpPr txBox="1"/>
          <p:nvPr/>
        </p:nvSpPr>
        <p:spPr>
          <a:xfrm>
            <a:off x="2627049" y="2445222"/>
            <a:ext cx="2520280" cy="58477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nb" sz="1600" b="0" i="0" u="none" baseline="0" dirty="0">
                <a:latin typeface="Roboto Bold" panose="02000000000000000000" pitchFamily="2" charset="0"/>
              </a:rPr>
              <a:t>0: </a:t>
            </a:r>
            <a:r>
              <a:rPr lang="nb" sz="1600" b="0" i="0" u="none" baseline="0" dirty="0"/>
              <a:t>Sikker avhending</a:t>
            </a:r>
          </a:p>
          <a:p>
            <a:pPr algn="l" rtl="0"/>
            <a:r>
              <a:rPr lang="nb" sz="1600" b="0" i="0" u="none" baseline="0" dirty="0">
                <a:latin typeface="Roboto Bold" panose="02000000000000000000" pitchFamily="2" charset="0"/>
              </a:rPr>
              <a:t>1: </a:t>
            </a:r>
            <a:r>
              <a:rPr lang="nb-NO" sz="1600" b="0" i="0" u="none" baseline="0" dirty="0"/>
              <a:t>PullClean</a:t>
            </a:r>
            <a:r>
              <a:rPr lang="nb" sz="1600" b="0" i="0" u="none" baseline="0" dirty="0"/>
              <a:t>-versjon</a:t>
            </a:r>
            <a:endParaRPr lang="nb" sz="1600" dirty="0"/>
          </a:p>
        </p:txBody>
      </p:sp>
      <p:cxnSp>
        <p:nvCxnSpPr>
          <p:cNvPr id="27" name="Connettore diritto 25">
            <a:extLst>
              <a:ext uri="{FF2B5EF4-FFF2-40B4-BE49-F238E27FC236}">
                <a16:creationId xmlns:a16="http://schemas.microsoft.com/office/drawing/2014/main" id="{DD5A9166-4D68-4E22-8E02-F3F87573754F}"/>
              </a:ext>
            </a:extLst>
          </p:cNvPr>
          <p:cNvCxnSpPr>
            <a:cxnSpLocks/>
            <a:endCxn id="26" idx="1"/>
          </p:cNvCxnSpPr>
          <p:nvPr/>
        </p:nvCxnSpPr>
        <p:spPr>
          <a:xfrm rot="16200000" flipH="1">
            <a:off x="2268707" y="2379268"/>
            <a:ext cx="531794" cy="184889"/>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6CE1EC2E-36BA-42A2-98A2-91E64777F2F2}"/>
              </a:ext>
            </a:extLst>
          </p:cNvPr>
          <p:cNvCxnSpPr>
            <a:cxnSpLocks/>
            <a:endCxn id="16" idx="1"/>
          </p:cNvCxnSpPr>
          <p:nvPr/>
        </p:nvCxnSpPr>
        <p:spPr>
          <a:xfrm rot="16200000" flipH="1">
            <a:off x="1884221" y="2501944"/>
            <a:ext cx="1046458" cy="439198"/>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6" name="CasellaDiTesto 7">
            <a:extLst>
              <a:ext uri="{FF2B5EF4-FFF2-40B4-BE49-F238E27FC236}">
                <a16:creationId xmlns:a16="http://schemas.microsoft.com/office/drawing/2014/main" id="{93295FB8-33C2-4A6F-AEBB-5B09B8DE970D}"/>
              </a:ext>
            </a:extLst>
          </p:cNvPr>
          <p:cNvSpPr txBox="1"/>
          <p:nvPr/>
        </p:nvSpPr>
        <p:spPr>
          <a:xfrm>
            <a:off x="2627049" y="3075495"/>
            <a:ext cx="2520280"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Roboto Bold" panose="02000000000000000000" pitchFamily="2" charset="0"/>
              </a:rPr>
              <a:t>1: </a:t>
            </a:r>
            <a:r>
              <a:rPr lang="en-US" sz="1600"/>
              <a:t>Motor</a:t>
            </a:r>
            <a:endParaRPr lang="en-US" sz="1600" dirty="0"/>
          </a:p>
        </p:txBody>
      </p:sp>
      <p:cxnSp>
        <p:nvCxnSpPr>
          <p:cNvPr id="53" name="Straight Connector 52">
            <a:extLst>
              <a:ext uri="{FF2B5EF4-FFF2-40B4-BE49-F238E27FC236}">
                <a16:creationId xmlns:a16="http://schemas.microsoft.com/office/drawing/2014/main" id="{6695E601-7FF5-45A2-835C-2B5FA7153F67}"/>
              </a:ext>
            </a:extLst>
          </p:cNvPr>
          <p:cNvCxnSpPr/>
          <p:nvPr/>
        </p:nvCxnSpPr>
        <p:spPr>
          <a:xfrm>
            <a:off x="1591423" y="21983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2EBBD70-DD3C-4B0C-B4D6-2573886A4842}"/>
              </a:ext>
            </a:extLst>
          </p:cNvPr>
          <p:cNvCxnSpPr/>
          <p:nvPr/>
        </p:nvCxnSpPr>
        <p:spPr>
          <a:xfrm>
            <a:off x="1840788" y="21983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4C57511-536D-4759-83F0-622190747F40}"/>
              </a:ext>
            </a:extLst>
          </p:cNvPr>
          <p:cNvCxnSpPr/>
          <p:nvPr/>
        </p:nvCxnSpPr>
        <p:spPr>
          <a:xfrm>
            <a:off x="2087948" y="21983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D03A69C-604F-42CA-BC9E-CDD7498882A5}"/>
              </a:ext>
            </a:extLst>
          </p:cNvPr>
          <p:cNvCxnSpPr/>
          <p:nvPr/>
        </p:nvCxnSpPr>
        <p:spPr>
          <a:xfrm>
            <a:off x="2363316" y="21983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3" name="Titolo 6">
            <a:extLst>
              <a:ext uri="{FF2B5EF4-FFF2-40B4-BE49-F238E27FC236}">
                <a16:creationId xmlns:a16="http://schemas.microsoft.com/office/drawing/2014/main" id="{C398CA12-AE07-4619-A84E-8FD1D9C9DF48}"/>
              </a:ext>
            </a:extLst>
          </p:cNvPr>
          <p:cNvSpPr txBox="1">
            <a:spLocks/>
          </p:cNvSpPr>
          <p:nvPr/>
        </p:nvSpPr>
        <p:spPr>
          <a:xfrm>
            <a:off x="941654" y="4284405"/>
            <a:ext cx="4507715" cy="436866"/>
          </a:xfrm>
          <a:prstGeom prst="rect">
            <a:avLst/>
          </a:prstGeom>
        </p:spPr>
        <p:txBody>
          <a:bodyPr vert="horz" lIns="0" tIns="0" rIns="0" bIns="0" rtlCol="0" anchor="t">
            <a:no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r>
              <a:rPr lang="it-IT" sz="3500"/>
              <a:t>VHS010 LC ACD</a:t>
            </a:r>
            <a:endParaRPr lang="it-IT" sz="3500" dirty="0"/>
          </a:p>
        </p:txBody>
      </p:sp>
      <p:cxnSp>
        <p:nvCxnSpPr>
          <p:cNvPr id="114" name="Connettore diritto 7">
            <a:extLst>
              <a:ext uri="{FF2B5EF4-FFF2-40B4-BE49-F238E27FC236}">
                <a16:creationId xmlns:a16="http://schemas.microsoft.com/office/drawing/2014/main" id="{AA6C4C41-7015-4B0D-8D9D-5B6FC83B93FF}"/>
              </a:ext>
            </a:extLst>
          </p:cNvPr>
          <p:cNvCxnSpPr>
            <a:cxnSpLocks/>
            <a:endCxn id="115" idx="3"/>
          </p:cNvCxnSpPr>
          <p:nvPr/>
        </p:nvCxnSpPr>
        <p:spPr>
          <a:xfrm rot="5400000">
            <a:off x="1435501" y="4803131"/>
            <a:ext cx="374821" cy="117611"/>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15" name="CasellaDiTesto 7">
            <a:extLst>
              <a:ext uri="{FF2B5EF4-FFF2-40B4-BE49-F238E27FC236}">
                <a16:creationId xmlns:a16="http://schemas.microsoft.com/office/drawing/2014/main" id="{34153B2D-276F-40DF-94C6-C10165006721}"/>
              </a:ext>
            </a:extLst>
          </p:cNvPr>
          <p:cNvSpPr txBox="1"/>
          <p:nvPr/>
        </p:nvSpPr>
        <p:spPr>
          <a:xfrm>
            <a:off x="490942" y="4880070"/>
            <a:ext cx="1073163"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tabLst>
                <a:tab pos="177800" algn="l"/>
              </a:tabLst>
            </a:pPr>
            <a:r>
              <a:rPr lang="nb" sz="1600" b="0" i="0" u="none" baseline="0">
                <a:latin typeface="Roboto Bold" panose="02000000000000000000" pitchFamily="2" charset="0"/>
              </a:rPr>
              <a:t>S: </a:t>
            </a:r>
            <a:r>
              <a:rPr lang="nb" sz="1600" b="0" i="0" u="none" baseline="0"/>
              <a:t>Enfase </a:t>
            </a:r>
            <a:endParaRPr lang="nb" sz="1600" dirty="0"/>
          </a:p>
        </p:txBody>
      </p:sp>
      <p:sp>
        <p:nvSpPr>
          <p:cNvPr id="116" name="CasellaDiTesto 7">
            <a:extLst>
              <a:ext uri="{FF2B5EF4-FFF2-40B4-BE49-F238E27FC236}">
                <a16:creationId xmlns:a16="http://schemas.microsoft.com/office/drawing/2014/main" id="{A2391596-F200-474A-A74E-62562F39D282}"/>
              </a:ext>
            </a:extLst>
          </p:cNvPr>
          <p:cNvSpPr txBox="1"/>
          <p:nvPr/>
        </p:nvSpPr>
        <p:spPr>
          <a:xfrm>
            <a:off x="2627049" y="5935246"/>
            <a:ext cx="2520280"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nb" sz="1600" b="0" i="0" u="none" baseline="0">
                <a:latin typeface="Roboto Bold" panose="02000000000000000000" pitchFamily="2" charset="0"/>
              </a:rPr>
              <a:t>0: </a:t>
            </a:r>
            <a:r>
              <a:rPr lang="nb" sz="1600" b="0" i="0" u="none" baseline="0"/>
              <a:t>320 mm plattform</a:t>
            </a:r>
          </a:p>
        </p:txBody>
      </p:sp>
      <p:cxnSp>
        <p:nvCxnSpPr>
          <p:cNvPr id="117" name="Connettore diritto 19">
            <a:extLst>
              <a:ext uri="{FF2B5EF4-FFF2-40B4-BE49-F238E27FC236}">
                <a16:creationId xmlns:a16="http://schemas.microsoft.com/office/drawing/2014/main" id="{6718E121-45C3-4311-8F79-5ED6BD673BFA}"/>
              </a:ext>
            </a:extLst>
          </p:cNvPr>
          <p:cNvCxnSpPr>
            <a:cxnSpLocks/>
            <a:endCxn id="116" idx="1"/>
          </p:cNvCxnSpPr>
          <p:nvPr/>
        </p:nvCxnSpPr>
        <p:spPr>
          <a:xfrm rot="16200000" flipH="1">
            <a:off x="1566277" y="5043751"/>
            <a:ext cx="1430506" cy="691038"/>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18" name="CasellaDiTesto 7">
            <a:extLst>
              <a:ext uri="{FF2B5EF4-FFF2-40B4-BE49-F238E27FC236}">
                <a16:creationId xmlns:a16="http://schemas.microsoft.com/office/drawing/2014/main" id="{F8B57C8E-7565-4D23-9CAD-3C3310DAD0DC}"/>
              </a:ext>
            </a:extLst>
          </p:cNvPr>
          <p:cNvSpPr txBox="1"/>
          <p:nvPr/>
        </p:nvSpPr>
        <p:spPr>
          <a:xfrm>
            <a:off x="2627049" y="4930447"/>
            <a:ext cx="2520280" cy="58477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nb" sz="1600" b="0" i="0" u="none" baseline="0" dirty="0">
                <a:latin typeface="Roboto Bold" panose="02000000000000000000" pitchFamily="2" charset="0"/>
              </a:rPr>
              <a:t>0: </a:t>
            </a:r>
            <a:r>
              <a:rPr lang="nb" sz="1600" b="0" i="0" u="none" baseline="0" dirty="0"/>
              <a:t>Sikker avhending</a:t>
            </a:r>
          </a:p>
          <a:p>
            <a:pPr algn="l" rtl="0"/>
            <a:r>
              <a:rPr lang="nb" sz="1600" b="0" i="0" u="none" baseline="0" dirty="0">
                <a:latin typeface="Roboto Bold" panose="02000000000000000000" pitchFamily="2" charset="0"/>
              </a:rPr>
              <a:t>1: </a:t>
            </a:r>
            <a:r>
              <a:rPr lang="nb-NO" sz="1600" b="0" i="0" u="none" baseline="0" dirty="0"/>
              <a:t>PullClean</a:t>
            </a:r>
            <a:r>
              <a:rPr lang="nb" sz="1600" b="0" i="0" u="none" baseline="0" dirty="0"/>
              <a:t>-versjon</a:t>
            </a:r>
            <a:endParaRPr lang="nb" sz="1600" dirty="0"/>
          </a:p>
        </p:txBody>
      </p:sp>
      <p:cxnSp>
        <p:nvCxnSpPr>
          <p:cNvPr id="119" name="Connettore diritto 25">
            <a:extLst>
              <a:ext uri="{FF2B5EF4-FFF2-40B4-BE49-F238E27FC236}">
                <a16:creationId xmlns:a16="http://schemas.microsoft.com/office/drawing/2014/main" id="{2C74046A-0A27-4C01-9CB7-E3365FA8F9AE}"/>
              </a:ext>
            </a:extLst>
          </p:cNvPr>
          <p:cNvCxnSpPr>
            <a:cxnSpLocks/>
            <a:endCxn id="118" idx="1"/>
          </p:cNvCxnSpPr>
          <p:nvPr/>
        </p:nvCxnSpPr>
        <p:spPr>
          <a:xfrm rot="16200000" flipH="1">
            <a:off x="2268707" y="4864493"/>
            <a:ext cx="531794" cy="184889"/>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22" name="Connettore diritto 14">
            <a:extLst>
              <a:ext uri="{FF2B5EF4-FFF2-40B4-BE49-F238E27FC236}">
                <a16:creationId xmlns:a16="http://schemas.microsoft.com/office/drawing/2014/main" id="{EDF6F16D-DDBD-424E-A51D-294659F3CF80}"/>
              </a:ext>
            </a:extLst>
          </p:cNvPr>
          <p:cNvCxnSpPr>
            <a:cxnSpLocks/>
            <a:endCxn id="123" idx="1"/>
          </p:cNvCxnSpPr>
          <p:nvPr/>
        </p:nvCxnSpPr>
        <p:spPr>
          <a:xfrm rot="16200000" flipH="1">
            <a:off x="1884221" y="4977644"/>
            <a:ext cx="1046458" cy="439198"/>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23" name="CasellaDiTesto 7">
            <a:extLst>
              <a:ext uri="{FF2B5EF4-FFF2-40B4-BE49-F238E27FC236}">
                <a16:creationId xmlns:a16="http://schemas.microsoft.com/office/drawing/2014/main" id="{FDA85491-0655-49CB-9B10-FD992766C5D0}"/>
              </a:ext>
            </a:extLst>
          </p:cNvPr>
          <p:cNvSpPr txBox="1"/>
          <p:nvPr/>
        </p:nvSpPr>
        <p:spPr>
          <a:xfrm>
            <a:off x="2627049" y="5551195"/>
            <a:ext cx="2520280"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Roboto Bold" panose="02000000000000000000" pitchFamily="2" charset="0"/>
              </a:rPr>
              <a:t>1: </a:t>
            </a:r>
            <a:r>
              <a:rPr lang="en-US" sz="1600"/>
              <a:t>Motor</a:t>
            </a:r>
            <a:endParaRPr lang="en-US" sz="1600" dirty="0"/>
          </a:p>
        </p:txBody>
      </p:sp>
      <p:cxnSp>
        <p:nvCxnSpPr>
          <p:cNvPr id="124" name="Straight Connector 123">
            <a:extLst>
              <a:ext uri="{FF2B5EF4-FFF2-40B4-BE49-F238E27FC236}">
                <a16:creationId xmlns:a16="http://schemas.microsoft.com/office/drawing/2014/main" id="{BD3DA53D-66C5-470F-B28B-E5E426B03429}"/>
              </a:ext>
            </a:extLst>
          </p:cNvPr>
          <p:cNvCxnSpPr/>
          <p:nvPr/>
        </p:nvCxnSpPr>
        <p:spPr>
          <a:xfrm>
            <a:off x="1591423" y="46740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36282DF-8CBD-476A-B97E-57105A779481}"/>
              </a:ext>
            </a:extLst>
          </p:cNvPr>
          <p:cNvCxnSpPr/>
          <p:nvPr/>
        </p:nvCxnSpPr>
        <p:spPr>
          <a:xfrm>
            <a:off x="1840788" y="46740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FE5E6A2-7CB9-41C8-B4EE-C6C6EF0A72BA}"/>
              </a:ext>
            </a:extLst>
          </p:cNvPr>
          <p:cNvCxnSpPr/>
          <p:nvPr/>
        </p:nvCxnSpPr>
        <p:spPr>
          <a:xfrm>
            <a:off x="2087948" y="46740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015601C-3A66-41F7-963E-445E4D05FAA6}"/>
              </a:ext>
            </a:extLst>
          </p:cNvPr>
          <p:cNvCxnSpPr/>
          <p:nvPr/>
        </p:nvCxnSpPr>
        <p:spPr>
          <a:xfrm>
            <a:off x="2363316" y="4674019"/>
            <a:ext cx="18288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12C52A5F-80E2-42E0-BCC0-FF47CEA4902D}"/>
              </a:ext>
            </a:extLst>
          </p:cNvPr>
          <p:cNvSpPr/>
          <p:nvPr/>
        </p:nvSpPr>
        <p:spPr>
          <a:xfrm>
            <a:off x="6993842" y="0"/>
            <a:ext cx="5198158"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7" name="Content Placeholder 14">
            <a:extLst>
              <a:ext uri="{FF2B5EF4-FFF2-40B4-BE49-F238E27FC236}">
                <a16:creationId xmlns:a16="http://schemas.microsoft.com/office/drawing/2014/main" id="{599039EF-707D-4DA6-92E4-C2DB9569BA24}"/>
              </a:ext>
            </a:extLst>
          </p:cNvPr>
          <p:cNvSpPr txBox="1">
            <a:spLocks/>
          </p:cNvSpPr>
          <p:nvPr/>
        </p:nvSpPr>
        <p:spPr>
          <a:xfrm>
            <a:off x="7553993" y="466725"/>
            <a:ext cx="3659439" cy="5520104"/>
          </a:xfrm>
          <a:prstGeom prst="rect">
            <a:avLst/>
          </a:prstGeom>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lnSpc>
                <a:spcPct val="120000"/>
              </a:lnSpc>
              <a:spcBef>
                <a:spcPts val="0"/>
              </a:spcBef>
              <a:buFont typeface="Arial" panose="020B0604020202020204" pitchFamily="34" charset="0"/>
              <a:buNone/>
            </a:pPr>
            <a:r>
              <a:rPr lang="nb" b="0" i="0" u="none" baseline="0">
                <a:latin typeface="Roboto Bold" panose="02000000000000000000" pitchFamily="2" charset="0"/>
              </a:rPr>
              <a:t>L3 = Enfaset eksplosjonssikker</a:t>
            </a:r>
          </a:p>
          <a:p>
            <a:pPr marL="0" indent="0" algn="l" rtl="0">
              <a:lnSpc>
                <a:spcPct val="120000"/>
              </a:lnSpc>
              <a:spcBef>
                <a:spcPts val="0"/>
              </a:spcBef>
              <a:buFont typeface="Arial" panose="020B0604020202020204" pitchFamily="34" charset="0"/>
              <a:buNone/>
            </a:pPr>
            <a:endParaRPr lang="nb" sz="1050">
              <a:latin typeface="Roboto Bold" panose="02000000000000000000" pitchFamily="2" charset="0"/>
            </a:endParaRPr>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L4 = VHS01 Z22</a:t>
            </a:r>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L5 = VHS01 Z22</a:t>
            </a:r>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L6:</a:t>
            </a:r>
          </a:p>
          <a:p>
            <a:pPr algn="l" rtl="0">
              <a:lnSpc>
                <a:spcPct val="120000"/>
              </a:lnSpc>
              <a:spcBef>
                <a:spcPts val="0"/>
              </a:spcBef>
              <a:buClr>
                <a:schemeClr val="tx1"/>
              </a:buClr>
            </a:pPr>
            <a:r>
              <a:rPr lang="nb" sz="1050" b="0" i="0" u="none" baseline="0"/>
              <a:t>VHS010 LC Z22 EXA LC</a:t>
            </a:r>
          </a:p>
          <a:p>
            <a:pPr algn="l" rtl="0">
              <a:lnSpc>
                <a:spcPct val="120000"/>
              </a:lnSpc>
              <a:spcBef>
                <a:spcPts val="0"/>
              </a:spcBef>
              <a:buClr>
                <a:schemeClr val="tx1"/>
              </a:buClr>
            </a:pPr>
            <a:r>
              <a:rPr lang="nb" sz="1050" b="0" i="0" u="none" baseline="0"/>
              <a:t>VHS010 HC Z22 EXA</a:t>
            </a:r>
          </a:p>
          <a:p>
            <a:pPr algn="l" rtl="0">
              <a:lnSpc>
                <a:spcPct val="120000"/>
              </a:lnSpc>
              <a:spcBef>
                <a:spcPts val="0"/>
              </a:spcBef>
              <a:buClr>
                <a:schemeClr val="tx1"/>
              </a:buClr>
            </a:pPr>
            <a:r>
              <a:rPr lang="nb" sz="1050" b="0" i="0" u="none" baseline="0"/>
              <a:t>VHS011 LC Z22 EXA</a:t>
            </a:r>
          </a:p>
          <a:p>
            <a:pPr algn="l" rtl="0">
              <a:lnSpc>
                <a:spcPct val="120000"/>
              </a:lnSpc>
              <a:spcBef>
                <a:spcPts val="0"/>
              </a:spcBef>
              <a:buClr>
                <a:schemeClr val="tx1"/>
              </a:buClr>
            </a:pPr>
            <a:r>
              <a:rPr lang="nb" sz="1050" b="0" i="0" u="none" baseline="0"/>
              <a:t>VHS011 LC Z22 EXA V110 UKP</a:t>
            </a:r>
          </a:p>
          <a:p>
            <a:pPr algn="l" rtl="0">
              <a:lnSpc>
                <a:spcPct val="120000"/>
              </a:lnSpc>
              <a:spcBef>
                <a:spcPts val="0"/>
              </a:spcBef>
              <a:buClr>
                <a:schemeClr val="tx1"/>
              </a:buClr>
            </a:pPr>
            <a:r>
              <a:rPr lang="nb" sz="1050" b="0" i="0" u="none" baseline="0"/>
              <a:t>VHS010 HC Z22 EXA UKP</a:t>
            </a:r>
          </a:p>
          <a:p>
            <a:pPr algn="l" rtl="0">
              <a:lnSpc>
                <a:spcPct val="120000"/>
              </a:lnSpc>
              <a:spcBef>
                <a:spcPts val="0"/>
              </a:spcBef>
              <a:buClr>
                <a:schemeClr val="tx1"/>
              </a:buClr>
            </a:pPr>
            <a:r>
              <a:rPr lang="nb" sz="1050" b="0" i="0" u="none" baseline="0"/>
              <a:t>……..</a:t>
            </a:r>
          </a:p>
          <a:p>
            <a:pPr algn="l" rtl="0">
              <a:lnSpc>
                <a:spcPct val="120000"/>
              </a:lnSpc>
              <a:spcBef>
                <a:spcPts val="0"/>
              </a:spcBef>
              <a:buClr>
                <a:schemeClr val="tx1"/>
              </a:buClr>
            </a:pPr>
            <a:endParaRPr lang="nb" sz="1050"/>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L4 = VHS01 ACD</a:t>
            </a:r>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L5 = VHS01 ACD</a:t>
            </a:r>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L6:</a:t>
            </a:r>
          </a:p>
          <a:p>
            <a:pPr algn="l" rtl="0">
              <a:lnSpc>
                <a:spcPct val="120000"/>
              </a:lnSpc>
              <a:spcBef>
                <a:spcPts val="0"/>
              </a:spcBef>
              <a:buClr>
                <a:schemeClr val="tx1"/>
              </a:buClr>
            </a:pPr>
            <a:r>
              <a:rPr lang="nb" sz="1050" b="0" i="0" u="none" baseline="0"/>
              <a:t>L6:</a:t>
            </a:r>
          </a:p>
          <a:p>
            <a:pPr algn="l" rtl="0">
              <a:lnSpc>
                <a:spcPct val="120000"/>
              </a:lnSpc>
              <a:spcBef>
                <a:spcPts val="0"/>
              </a:spcBef>
              <a:buClr>
                <a:schemeClr val="tx1"/>
              </a:buClr>
            </a:pPr>
            <a:r>
              <a:rPr lang="nb" sz="1050" b="0" i="0" u="none" baseline="0"/>
              <a:t>VHS010 LC ACD</a:t>
            </a:r>
          </a:p>
          <a:p>
            <a:pPr algn="l" rtl="0">
              <a:lnSpc>
                <a:spcPct val="120000"/>
              </a:lnSpc>
              <a:spcBef>
                <a:spcPts val="0"/>
              </a:spcBef>
              <a:buClr>
                <a:schemeClr val="tx1"/>
              </a:buClr>
            </a:pPr>
            <a:r>
              <a:rPr lang="nb" sz="1050" b="0" i="0" u="none" baseline="0"/>
              <a:t>VHS010 HC ACD</a:t>
            </a:r>
          </a:p>
          <a:p>
            <a:pPr algn="l" rtl="0">
              <a:lnSpc>
                <a:spcPct val="120000"/>
              </a:lnSpc>
              <a:spcBef>
                <a:spcPts val="0"/>
              </a:spcBef>
              <a:buClr>
                <a:schemeClr val="tx1"/>
              </a:buClr>
            </a:pPr>
            <a:r>
              <a:rPr lang="nb" sz="1050" b="0" i="0" u="none" baseline="0"/>
              <a:t>VHS011 LC ACD</a:t>
            </a:r>
          </a:p>
          <a:p>
            <a:pPr algn="l" rtl="0">
              <a:lnSpc>
                <a:spcPct val="120000"/>
              </a:lnSpc>
              <a:spcBef>
                <a:spcPts val="0"/>
              </a:spcBef>
              <a:buClr>
                <a:schemeClr val="tx1"/>
              </a:buClr>
            </a:pPr>
            <a:r>
              <a:rPr lang="nb" sz="1050" b="0" i="0" u="none" baseline="0"/>
              <a:t>VHS011 LC ACD AU</a:t>
            </a:r>
          </a:p>
          <a:p>
            <a:pPr algn="l" rtl="0">
              <a:lnSpc>
                <a:spcPct val="120000"/>
              </a:lnSpc>
              <a:spcBef>
                <a:spcPts val="0"/>
              </a:spcBef>
              <a:buClr>
                <a:schemeClr val="tx1"/>
              </a:buClr>
            </a:pPr>
            <a:r>
              <a:rPr lang="nb" sz="1050" b="0" i="0" u="none" baseline="0"/>
              <a:t>………</a:t>
            </a:r>
          </a:p>
          <a:p>
            <a:pPr marL="0" indent="0" algn="l" rtl="0">
              <a:lnSpc>
                <a:spcPct val="120000"/>
              </a:lnSpc>
              <a:spcBef>
                <a:spcPts val="0"/>
              </a:spcBef>
              <a:buClr>
                <a:schemeClr val="tx1"/>
              </a:buClr>
              <a:buNone/>
            </a:pPr>
            <a:r>
              <a:rPr lang="nb" sz="1050" b="0" i="0" u="none" baseline="0"/>
              <a:t>	</a:t>
            </a:r>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L4 = VHS01 C2D2</a:t>
            </a:r>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L5 = VHS01 C2D2</a:t>
            </a:r>
          </a:p>
          <a:p>
            <a:pPr marL="0" indent="0" algn="l" rtl="0">
              <a:lnSpc>
                <a:spcPct val="120000"/>
              </a:lnSpc>
              <a:spcBef>
                <a:spcPts val="0"/>
              </a:spcBef>
              <a:buFont typeface="Arial" panose="020B0604020202020204" pitchFamily="34" charset="0"/>
              <a:buNone/>
            </a:pPr>
            <a:r>
              <a:rPr lang="nb" sz="1050" b="0" i="0" u="none" baseline="0">
                <a:latin typeface="Roboto Bold" panose="02000000000000000000" pitchFamily="2" charset="0"/>
              </a:rPr>
              <a:t>L6:</a:t>
            </a:r>
          </a:p>
          <a:p>
            <a:pPr algn="l" rtl="0">
              <a:lnSpc>
                <a:spcPct val="120000"/>
              </a:lnSpc>
              <a:spcBef>
                <a:spcPts val="0"/>
              </a:spcBef>
              <a:buClr>
                <a:schemeClr val="tx1"/>
              </a:buClr>
            </a:pPr>
            <a:r>
              <a:rPr lang="nb" sz="1050" b="0" i="0" u="none" baseline="0"/>
              <a:t>VHS011 C2D2 AU</a:t>
            </a:r>
          </a:p>
          <a:p>
            <a:pPr algn="l" rtl="0">
              <a:lnSpc>
                <a:spcPct val="120000"/>
              </a:lnSpc>
              <a:spcBef>
                <a:spcPts val="0"/>
              </a:spcBef>
              <a:buClr>
                <a:schemeClr val="tx1"/>
              </a:buClr>
            </a:pPr>
            <a:r>
              <a:rPr lang="nb" sz="1050" b="0" i="0" u="none" baseline="0"/>
              <a:t>VHS011 C2D2 AU 3X FPAT</a:t>
            </a:r>
          </a:p>
          <a:p>
            <a:pPr algn="l" rtl="0">
              <a:lnSpc>
                <a:spcPct val="120000"/>
              </a:lnSpc>
              <a:spcBef>
                <a:spcPts val="0"/>
              </a:spcBef>
              <a:buClr>
                <a:schemeClr val="tx1"/>
              </a:buClr>
            </a:pPr>
            <a:r>
              <a:rPr lang="nb" sz="1050" b="0" i="0" u="none" baseline="0"/>
              <a:t>VHS010 C2D2 HC ACD</a:t>
            </a:r>
          </a:p>
          <a:p>
            <a:pPr algn="l" rtl="0">
              <a:lnSpc>
                <a:spcPct val="120000"/>
              </a:lnSpc>
              <a:spcBef>
                <a:spcPts val="0"/>
              </a:spcBef>
              <a:buClr>
                <a:schemeClr val="tx1"/>
              </a:buClr>
            </a:pPr>
            <a:r>
              <a:rPr lang="nb" sz="1050" b="0" i="0" u="none" baseline="0"/>
              <a:t>…………</a:t>
            </a:r>
          </a:p>
          <a:p>
            <a:pPr>
              <a:lnSpc>
                <a:spcPct val="120000"/>
              </a:lnSpc>
              <a:spcBef>
                <a:spcPts val="0"/>
              </a:spcBef>
              <a:buClr>
                <a:schemeClr val="tx1"/>
              </a:buClr>
            </a:pPr>
            <a:endParaRPr lang="en-US" sz="1100"/>
          </a:p>
        </p:txBody>
      </p:sp>
      <p:pic>
        <p:nvPicPr>
          <p:cNvPr id="149" name="Immagine 21">
            <a:extLst>
              <a:ext uri="{FF2B5EF4-FFF2-40B4-BE49-F238E27FC236}">
                <a16:creationId xmlns:a16="http://schemas.microsoft.com/office/drawing/2014/main" id="{36C3A062-7B46-4C29-9585-48F10356A87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9862460" y="1338921"/>
            <a:ext cx="792630" cy="1299261"/>
          </a:xfrm>
          <a:prstGeom prst="rect">
            <a:avLst/>
          </a:prstGeom>
        </p:spPr>
      </p:pic>
      <p:pic>
        <p:nvPicPr>
          <p:cNvPr id="150" name="Immagine 23">
            <a:extLst>
              <a:ext uri="{FF2B5EF4-FFF2-40B4-BE49-F238E27FC236}">
                <a16:creationId xmlns:a16="http://schemas.microsoft.com/office/drawing/2014/main" id="{38EAC960-1A9D-4E71-B024-DFB30B96EA3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726024" y="1314198"/>
            <a:ext cx="818275" cy="1313771"/>
          </a:xfrm>
          <a:prstGeom prst="rect">
            <a:avLst/>
          </a:prstGeom>
        </p:spPr>
      </p:pic>
      <p:pic>
        <p:nvPicPr>
          <p:cNvPr id="157" name="Immagine 27">
            <a:extLst>
              <a:ext uri="{FF2B5EF4-FFF2-40B4-BE49-F238E27FC236}">
                <a16:creationId xmlns:a16="http://schemas.microsoft.com/office/drawing/2014/main" id="{6853864B-1C80-4D98-B43D-22C8B8898C6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9860953" y="4743058"/>
            <a:ext cx="792630" cy="1299260"/>
          </a:xfrm>
          <a:prstGeom prst="rect">
            <a:avLst/>
          </a:prstGeom>
        </p:spPr>
      </p:pic>
      <p:pic>
        <p:nvPicPr>
          <p:cNvPr id="158" name="Immagine 29">
            <a:extLst>
              <a:ext uri="{FF2B5EF4-FFF2-40B4-BE49-F238E27FC236}">
                <a16:creationId xmlns:a16="http://schemas.microsoft.com/office/drawing/2014/main" id="{DF2E66F0-F589-4226-BA9B-16D87160C97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742418" y="4740511"/>
            <a:ext cx="818274" cy="1313768"/>
          </a:xfrm>
          <a:prstGeom prst="rect">
            <a:avLst/>
          </a:prstGeom>
        </p:spPr>
      </p:pic>
      <p:cxnSp>
        <p:nvCxnSpPr>
          <p:cNvPr id="28" name="Connettore diritto 28">
            <a:extLst>
              <a:ext uri="{FF2B5EF4-FFF2-40B4-BE49-F238E27FC236}">
                <a16:creationId xmlns:a16="http://schemas.microsoft.com/office/drawing/2014/main" id="{44669B7A-D287-4FD3-829A-F3FC1BB28767}"/>
              </a:ext>
            </a:extLst>
          </p:cNvPr>
          <p:cNvCxnSpPr>
            <a:cxnSpLocks/>
            <a:endCxn id="29" idx="0"/>
          </p:cNvCxnSpPr>
          <p:nvPr/>
        </p:nvCxnSpPr>
        <p:spPr>
          <a:xfrm>
            <a:off x="4064714" y="2198313"/>
            <a:ext cx="1436469" cy="503735"/>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9" name="CasellaDiTesto 7">
            <a:extLst>
              <a:ext uri="{FF2B5EF4-FFF2-40B4-BE49-F238E27FC236}">
                <a16:creationId xmlns:a16="http://schemas.microsoft.com/office/drawing/2014/main" id="{1193DD67-C6A2-4F6F-9705-A94728634498}"/>
              </a:ext>
            </a:extLst>
          </p:cNvPr>
          <p:cNvSpPr txBox="1"/>
          <p:nvPr/>
        </p:nvSpPr>
        <p:spPr>
          <a:xfrm>
            <a:off x="4917572" y="2702048"/>
            <a:ext cx="1167221" cy="292388"/>
          </a:xfrm>
          <a:prstGeom prst="rect">
            <a:avLst/>
          </a:prstGeom>
          <a:noFill/>
        </p:spPr>
        <p:txBody>
          <a:bodyPr wrap="square" b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nb" sz="1600" b="0" i="0" u="none" baseline="0"/>
              <a:t>Akronymer</a:t>
            </a:r>
            <a:endParaRPr lang="nb" sz="1600" dirty="0"/>
          </a:p>
        </p:txBody>
      </p:sp>
      <p:cxnSp>
        <p:nvCxnSpPr>
          <p:cNvPr id="161" name="Straight Connector 160">
            <a:extLst>
              <a:ext uri="{FF2B5EF4-FFF2-40B4-BE49-F238E27FC236}">
                <a16:creationId xmlns:a16="http://schemas.microsoft.com/office/drawing/2014/main" id="{702A867D-43D9-418D-88E7-3F28A6CB3023}"/>
              </a:ext>
            </a:extLst>
          </p:cNvPr>
          <p:cNvCxnSpPr>
            <a:cxnSpLocks/>
          </p:cNvCxnSpPr>
          <p:nvPr/>
        </p:nvCxnSpPr>
        <p:spPr>
          <a:xfrm>
            <a:off x="2722271" y="2198319"/>
            <a:ext cx="24250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79CAB843-3149-4453-8C02-D2EE8D688A9B}"/>
              </a:ext>
            </a:extLst>
          </p:cNvPr>
          <p:cNvGrpSpPr/>
          <p:nvPr/>
        </p:nvGrpSpPr>
        <p:grpSpPr>
          <a:xfrm>
            <a:off x="2722271" y="4674014"/>
            <a:ext cx="3362522" cy="796123"/>
            <a:chOff x="2722271" y="2198313"/>
            <a:chExt cx="3362522" cy="796123"/>
          </a:xfrm>
        </p:grpSpPr>
        <p:cxnSp>
          <p:nvCxnSpPr>
            <p:cNvPr id="167" name="Connettore diritto 28">
              <a:extLst>
                <a:ext uri="{FF2B5EF4-FFF2-40B4-BE49-F238E27FC236}">
                  <a16:creationId xmlns:a16="http://schemas.microsoft.com/office/drawing/2014/main" id="{31DA7428-2FE8-4D36-8754-772F1DD351C3}"/>
                </a:ext>
              </a:extLst>
            </p:cNvPr>
            <p:cNvCxnSpPr>
              <a:cxnSpLocks/>
              <a:endCxn id="168" idx="0"/>
            </p:cNvCxnSpPr>
            <p:nvPr/>
          </p:nvCxnSpPr>
          <p:spPr>
            <a:xfrm>
              <a:off x="4064714" y="2198313"/>
              <a:ext cx="1436469" cy="503735"/>
            </a:xfrm>
            <a:prstGeom prst="bentConnector2">
              <a:avLst/>
            </a:prstGeom>
            <a:ln w="6350">
              <a:solidFill>
                <a:schemeClr val="accent3"/>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68" name="CasellaDiTesto 7">
              <a:extLst>
                <a:ext uri="{FF2B5EF4-FFF2-40B4-BE49-F238E27FC236}">
                  <a16:creationId xmlns:a16="http://schemas.microsoft.com/office/drawing/2014/main" id="{189B853A-4CE7-4538-92CF-217F54C9DBF8}"/>
                </a:ext>
              </a:extLst>
            </p:cNvPr>
            <p:cNvSpPr txBox="1"/>
            <p:nvPr/>
          </p:nvSpPr>
          <p:spPr>
            <a:xfrm>
              <a:off x="4917572" y="2702048"/>
              <a:ext cx="1167221" cy="292388"/>
            </a:xfrm>
            <a:prstGeom prst="rect">
              <a:avLst/>
            </a:prstGeom>
            <a:noFill/>
          </p:spPr>
          <p:txBody>
            <a:bodyPr wrap="square" b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nb" sz="1600" b="0" i="0" u="none" baseline="0"/>
                <a:t>Akronymer</a:t>
              </a:r>
              <a:endParaRPr lang="nb" sz="1600" dirty="0"/>
            </a:p>
          </p:txBody>
        </p:sp>
        <p:cxnSp>
          <p:nvCxnSpPr>
            <p:cNvPr id="169" name="Straight Connector 168">
              <a:extLst>
                <a:ext uri="{FF2B5EF4-FFF2-40B4-BE49-F238E27FC236}">
                  <a16:creationId xmlns:a16="http://schemas.microsoft.com/office/drawing/2014/main" id="{32EEF9BF-2993-4260-B412-391C8A5C1C9A}"/>
                </a:ext>
              </a:extLst>
            </p:cNvPr>
            <p:cNvCxnSpPr>
              <a:cxnSpLocks/>
            </p:cNvCxnSpPr>
            <p:nvPr/>
          </p:nvCxnSpPr>
          <p:spPr>
            <a:xfrm>
              <a:off x="2722271" y="2198319"/>
              <a:ext cx="24250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55" name="Immagine 55">
            <a:extLst>
              <a:ext uri="{FF2B5EF4-FFF2-40B4-BE49-F238E27FC236}">
                <a16:creationId xmlns:a16="http://schemas.microsoft.com/office/drawing/2014/main" id="{4DF3B58C-3810-4847-9C72-BAD78EBEB31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882427" y="3199793"/>
            <a:ext cx="734353" cy="1108543"/>
          </a:xfrm>
          <a:prstGeom prst="rect">
            <a:avLst/>
          </a:prstGeom>
        </p:spPr>
      </p:pic>
      <p:pic>
        <p:nvPicPr>
          <p:cNvPr id="172" name="Picture 171">
            <a:extLst>
              <a:ext uri="{FF2B5EF4-FFF2-40B4-BE49-F238E27FC236}">
                <a16:creationId xmlns:a16="http://schemas.microsoft.com/office/drawing/2014/main" id="{B91DEDFF-52BA-48B1-8DD1-74D0A08174C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745074" y="3188931"/>
            <a:ext cx="734294" cy="1151683"/>
          </a:xfrm>
          <a:prstGeom prst="rect">
            <a:avLst/>
          </a:prstGeom>
        </p:spPr>
      </p:pic>
    </p:spTree>
    <p:extLst>
      <p:ext uri="{BB962C8B-B14F-4D97-AF65-F5344CB8AC3E}">
        <p14:creationId xmlns:p14="http://schemas.microsoft.com/office/powerpoint/2010/main" val="17697714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AD3DDF-965D-41FE-8558-B31784728167}"/>
              </a:ext>
            </a:extLst>
          </p:cNvPr>
          <p:cNvSpPr/>
          <p:nvPr/>
        </p:nvSpPr>
        <p:spPr>
          <a:xfrm>
            <a:off x="6993842" y="0"/>
            <a:ext cx="5198158"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 name="Segnaposto piè di pagina 1">
            <a:extLst>
              <a:ext uri="{FF2B5EF4-FFF2-40B4-BE49-F238E27FC236}">
                <a16:creationId xmlns:a16="http://schemas.microsoft.com/office/drawing/2014/main" id="{C017CAA3-37D2-B6E9-7E8A-3DEEA320D463}"/>
              </a:ext>
            </a:extLst>
          </p:cNvPr>
          <p:cNvSpPr>
            <a:spLocks noGrp="1"/>
          </p:cNvSpPr>
          <p:nvPr>
            <p:ph type="ftr" sz="quarter" idx="21"/>
          </p:nvPr>
        </p:nvSpPr>
        <p:spPr/>
        <p:txBody>
          <a:bodyPr/>
          <a:lstStyle/>
          <a:p>
            <a:pPr algn="l"/>
            <a:r>
              <a:rPr lang="vi-VN"/>
              <a:t>KONFIDENSIELT</a:t>
            </a:r>
            <a:endParaRPr lang="en-US"/>
          </a:p>
        </p:txBody>
      </p:sp>
      <p:sp>
        <p:nvSpPr>
          <p:cNvPr id="3" name="Segnaposto numero diapositiva 2">
            <a:extLst>
              <a:ext uri="{FF2B5EF4-FFF2-40B4-BE49-F238E27FC236}">
                <a16:creationId xmlns:a16="http://schemas.microsoft.com/office/drawing/2014/main" id="{7EF11CCC-4140-4B08-8744-ACCD02829526}"/>
              </a:ext>
            </a:extLst>
          </p:cNvPr>
          <p:cNvSpPr>
            <a:spLocks noGrp="1"/>
          </p:cNvSpPr>
          <p:nvPr>
            <p:ph type="sldNum" sz="quarter" idx="22"/>
          </p:nvPr>
        </p:nvSpPr>
        <p:spPr/>
        <p:txBody>
          <a:bodyPr/>
          <a:lstStyle/>
          <a:p>
            <a:fld id="{6C385236-B7BA-4938-9EA6-6DEC8CA653D7}" type="slidenum">
              <a:rPr lang="en-US" smtClean="0"/>
              <a:pPr/>
              <a:t>32</a:t>
            </a:fld>
            <a:endParaRPr lang="en-US"/>
          </a:p>
        </p:txBody>
      </p:sp>
      <p:graphicFrame>
        <p:nvGraphicFramePr>
          <p:cNvPr id="9" name="Tabella 9">
            <a:extLst>
              <a:ext uri="{FF2B5EF4-FFF2-40B4-BE49-F238E27FC236}">
                <a16:creationId xmlns:a16="http://schemas.microsoft.com/office/drawing/2014/main" id="{30406C26-1624-C110-D2F7-392F83D7E3AA}"/>
              </a:ext>
            </a:extLst>
          </p:cNvPr>
          <p:cNvGraphicFramePr>
            <a:graphicFrameLocks noGrp="1"/>
          </p:cNvGraphicFramePr>
          <p:nvPr>
            <p:ph sz="quarter" idx="18"/>
            <p:extLst>
              <p:ext uri="{D42A27DB-BD31-4B8C-83A1-F6EECF244321}">
                <p14:modId xmlns:p14="http://schemas.microsoft.com/office/powerpoint/2010/main" val="1590337747"/>
              </p:ext>
            </p:extLst>
          </p:nvPr>
        </p:nvGraphicFramePr>
        <p:xfrm>
          <a:off x="485688" y="1324182"/>
          <a:ext cx="5760720" cy="4962144"/>
        </p:xfrm>
        <a:graphic>
          <a:graphicData uri="http://schemas.openxmlformats.org/drawingml/2006/table">
            <a:tbl>
              <a:tblPr firstRow="1" bandRow="1">
                <a:effectLst/>
                <a:tableStyleId>{2D5ABB26-0587-4C30-8999-92F81FD0307C}</a:tableStyleId>
              </a:tblPr>
              <a:tblGrid>
                <a:gridCol w="2286000">
                  <a:extLst>
                    <a:ext uri="{9D8B030D-6E8A-4147-A177-3AD203B41FA5}">
                      <a16:colId xmlns:a16="http://schemas.microsoft.com/office/drawing/2014/main" val="3760106067"/>
                    </a:ext>
                  </a:extLst>
                </a:gridCol>
                <a:gridCol w="1737360">
                  <a:extLst>
                    <a:ext uri="{9D8B030D-6E8A-4147-A177-3AD203B41FA5}">
                      <a16:colId xmlns:a16="http://schemas.microsoft.com/office/drawing/2014/main" val="1051769914"/>
                    </a:ext>
                  </a:extLst>
                </a:gridCol>
                <a:gridCol w="1737360">
                  <a:extLst>
                    <a:ext uri="{9D8B030D-6E8A-4147-A177-3AD203B41FA5}">
                      <a16:colId xmlns:a16="http://schemas.microsoft.com/office/drawing/2014/main" val="2664494718"/>
                    </a:ext>
                  </a:extLst>
                </a:gridCol>
              </a:tblGrid>
              <a:tr h="201421">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latin typeface="Roboto Bold" panose="02000000000000000000" pitchFamily="2" charset="0"/>
                          <a:ea typeface="+mn-ea"/>
                          <a:cs typeface="+mn-cs"/>
                          <a:sym typeface=""/>
                        </a:rPr>
                        <a:t>Modelltype </a:t>
                      </a:r>
                    </a:p>
                  </a:txBody>
                  <a:tcPr>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latin typeface="Roboto Bold" panose="02000000000000000000" pitchFamily="2" charset="0"/>
                          <a:ea typeface="+mn-ea"/>
                          <a:cs typeface="+mn-cs"/>
                          <a:sym typeface=""/>
                        </a:rPr>
                        <a:t>PN</a:t>
                      </a:r>
                      <a:endParaRPr lang="nb" sz="10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a:lnB w="12700" cap="flat" cmpd="sng" algn="ctr">
                      <a:solidFill>
                        <a:schemeClr val="tx1">
                          <a:lumMod val="100000"/>
                        </a:schemeClr>
                      </a:solidFill>
                      <a:prstDash val="solid"/>
                      <a:round/>
                      <a:headEnd type="none" w="med" len="med"/>
                      <a:tailEnd type="none" w="med" len="med"/>
                    </a:lnB>
                  </a:tcPr>
                </a:tc>
                <a:tc>
                  <a:txBody>
                    <a:bodyPr/>
                    <a:lstStyle/>
                    <a:p>
                      <a:pPr algn="l" defTabSz="1023967" rtl="0"/>
                      <a:endParaRPr lang="nb" sz="1000" dirty="0">
                        <a:latin typeface="+mn-lt"/>
                      </a:endParaRPr>
                    </a:p>
                  </a:txBody>
                  <a:tcP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3684604700"/>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 HC ACD UKP</a:t>
                      </a:r>
                    </a:p>
                  </a:txBody>
                  <a:tcPr marT="54864" marB="54864"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4010100127</a:t>
                      </a:r>
                    </a:p>
                  </a:txBody>
                  <a:tcPr marT="54864" marB="54864"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rowSpan="6">
                  <a:txBody>
                    <a:bodyPr/>
                    <a:lstStyle/>
                    <a:p>
                      <a:pPr marL="0" marR="0" lvl="0" indent="0" algn="ctr"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latin typeface="Roboto Light" panose="02000000000000000000" pitchFamily="2" charset="0"/>
                          <a:ea typeface="+mn-ea"/>
                          <a:cs typeface="+mn-cs"/>
                          <a:sym typeface=""/>
                        </a:rPr>
                        <a:t>Storbritannia</a:t>
                      </a:r>
                    </a:p>
                  </a:txBody>
                  <a:tcPr marT="54864" marB="54864"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118226517"/>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 HC ACD V110 UKP</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4010100125</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4244288161"/>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 LC ACD UKP</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4010100126</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1300001896"/>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 LC ACD V110 UKP</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4010100124</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649582840"/>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 HC Z22 EXA V110 UKP</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4010100118</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1170974151"/>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 LC Z22 EXA V110 UKP</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4010100117</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2284303929"/>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 LC ACD</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4010100122</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rowSpan="8">
                  <a:txBody>
                    <a:bodyPr/>
                    <a:lstStyle/>
                    <a:p>
                      <a:pPr marL="0" marR="0" lvl="0" indent="0" algn="ctr"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latin typeface="Roboto Light" panose="02000000000000000000" pitchFamily="2" charset="0"/>
                          <a:ea typeface="+mn-ea"/>
                          <a:cs typeface="+mn-cs"/>
                          <a:sym typeface=""/>
                        </a:rPr>
                        <a:t>EU</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581378376"/>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 HC ACD</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4010100123</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3784790254"/>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 LC ACD</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4010100120</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3537247955"/>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 LC ACD AU</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4010100121</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780243590"/>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 LC Z22 EXA</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4010100115</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3191439070"/>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 HC Z22 EXA</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4010100116</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197105532"/>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 LC Z22 EXA</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4010100113</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2976660212"/>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 LC Z22 EXA AU</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4010100114</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3645422110"/>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VHS010N1 HC ACD</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4010100130</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rowSpan="4">
                  <a:txBody>
                    <a:bodyPr/>
                    <a:lstStyle/>
                    <a:p>
                      <a:pPr marL="0" marR="0" lvl="0" indent="0" algn="ctr"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latin typeface="Roboto Light" panose="02000000000000000000" pitchFamily="2" charset="0"/>
                          <a:ea typeface="+mn-ea"/>
                          <a:cs typeface="+mn-cs"/>
                          <a:sym typeface=""/>
                        </a:rPr>
                        <a:t>USA</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450992078"/>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VHS010N1 LC ACD</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4010100129</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669581138"/>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VHS011N1 LC ACD AU</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4010100128</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1333012005"/>
                  </a:ext>
                </a:extLst>
              </a:tr>
              <a:tr h="182880">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VHS011N1 LC C2D2 AU</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defTabSz="1023967" rtl="0" eaLnBrk="1" fontAlgn="auto" hangingPunct="1">
                        <a:lnSpc>
                          <a:spcPct val="100000"/>
                        </a:lnSpc>
                        <a:spcBef>
                          <a:spcPts val="0"/>
                        </a:spcBef>
                        <a:spcAft>
                          <a:spcPts val="0"/>
                        </a:spcAft>
                        <a:buFontTx/>
                        <a:buNone/>
                      </a:pPr>
                      <a:r>
                        <a:rPr lang="nb" sz="10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4010100119</a:t>
                      </a:r>
                    </a:p>
                  </a:txBody>
                  <a:tcPr marT="54864" marB="5486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vMerge="1">
                  <a:txBody>
                    <a:bodyPr/>
                    <a:lstStyle/>
                    <a:p>
                      <a:endParaRPr lang="nb" sz="1000" dirty="0">
                        <a:latin typeface="+mn-lt"/>
                      </a:endParaRPr>
                    </a:p>
                  </a:txBody>
                  <a:tcPr/>
                </a:tc>
                <a:extLst>
                  <a:ext uri="{0D108BD9-81ED-4DB2-BD59-A6C34878D82A}">
                    <a16:rowId xmlns:a16="http://schemas.microsoft.com/office/drawing/2014/main" val="1015799243"/>
                  </a:ext>
                </a:extLst>
              </a:tr>
            </a:tbl>
          </a:graphicData>
        </a:graphic>
      </p:graphicFrame>
      <p:pic>
        <p:nvPicPr>
          <p:cNvPr id="8" name="Segnaposto contenuto 7">
            <a:extLst>
              <a:ext uri="{FF2B5EF4-FFF2-40B4-BE49-F238E27FC236}">
                <a16:creationId xmlns:a16="http://schemas.microsoft.com/office/drawing/2014/main" id="{92927DD2-C9B3-4A73-8187-C5F6697EE6F5}"/>
              </a:ext>
            </a:extLst>
          </p:cNvPr>
          <p:cNvPicPr>
            <a:picLocks noGrp="1" noChangeAspect="1"/>
          </p:cNvPicPr>
          <p:nvPr>
            <p:ph sz="quarter" idx="23"/>
          </p:nvPr>
        </p:nvPicPr>
        <p:blipFill>
          <a:blip r:embed="rId2" cstate="hqprint">
            <a:extLst>
              <a:ext uri="{28A0092B-C50C-407E-A947-70E740481C1C}">
                <a14:useLocalDpi xmlns:a14="http://schemas.microsoft.com/office/drawing/2010/main"/>
              </a:ext>
            </a:extLst>
          </a:blip>
          <a:srcRect l="2" r="2"/>
          <a:stretch/>
        </p:blipFill>
        <p:spPr>
          <a:xfrm>
            <a:off x="7829111" y="772145"/>
            <a:ext cx="1513714" cy="2374246"/>
          </a:xfrm>
          <a:noFill/>
          <a:ln>
            <a:noFill/>
          </a:ln>
          <a:effectLst/>
        </p:spPr>
      </p:pic>
      <p:pic>
        <p:nvPicPr>
          <p:cNvPr id="11" name="Immagine 10">
            <a:extLst>
              <a:ext uri="{FF2B5EF4-FFF2-40B4-BE49-F238E27FC236}">
                <a16:creationId xmlns:a16="http://schemas.microsoft.com/office/drawing/2014/main" id="{DF3BBF3C-01DF-8BC7-3AD4-D4926081C595}"/>
              </a:ext>
            </a:extLst>
          </p:cNvPr>
          <p:cNvPicPr>
            <a:picLocks noChangeAspect="1"/>
          </p:cNvPicPr>
          <p:nvPr/>
        </p:nvPicPr>
        <p:blipFill>
          <a:blip r:embed="rId3" cstate="hqprint">
            <a:extLst>
              <a:ext uri="{28A0092B-C50C-407E-A947-70E740481C1C}">
                <a14:useLocalDpi xmlns:a14="http://schemas.microsoft.com/office/drawing/2010/main"/>
              </a:ext>
            </a:extLst>
          </a:blip>
          <a:srcRect l="2" r="2"/>
          <a:stretch/>
        </p:blipFill>
        <p:spPr>
          <a:xfrm>
            <a:off x="9771295" y="763985"/>
            <a:ext cx="1491284" cy="2444582"/>
          </a:xfrm>
          <a:prstGeom prst="rect">
            <a:avLst/>
          </a:prstGeom>
        </p:spPr>
      </p:pic>
      <p:pic>
        <p:nvPicPr>
          <p:cNvPr id="13" name="Immagine 12">
            <a:extLst>
              <a:ext uri="{FF2B5EF4-FFF2-40B4-BE49-F238E27FC236}">
                <a16:creationId xmlns:a16="http://schemas.microsoft.com/office/drawing/2014/main" id="{37361B9B-B298-C90E-0501-9DAE46377BD5}"/>
              </a:ext>
            </a:extLst>
          </p:cNvPr>
          <p:cNvPicPr>
            <a:picLocks noChangeAspect="1"/>
          </p:cNvPicPr>
          <p:nvPr/>
        </p:nvPicPr>
        <p:blipFill>
          <a:blip r:embed="rId4" cstate="hqprint">
            <a:extLst>
              <a:ext uri="{28A0092B-C50C-407E-A947-70E740481C1C}">
                <a14:useLocalDpi xmlns:a14="http://schemas.microsoft.com/office/drawing/2010/main"/>
              </a:ext>
            </a:extLst>
          </a:blip>
          <a:srcRect l="2" r="2"/>
          <a:stretch/>
        </p:blipFill>
        <p:spPr>
          <a:xfrm>
            <a:off x="7829108" y="3435025"/>
            <a:ext cx="1513718" cy="2430430"/>
          </a:xfrm>
          <a:prstGeom prst="rect">
            <a:avLst/>
          </a:prstGeom>
        </p:spPr>
      </p:pic>
      <p:pic>
        <p:nvPicPr>
          <p:cNvPr id="15" name="Immagine 14">
            <a:extLst>
              <a:ext uri="{FF2B5EF4-FFF2-40B4-BE49-F238E27FC236}">
                <a16:creationId xmlns:a16="http://schemas.microsoft.com/office/drawing/2014/main" id="{AD0A8DF3-6BAE-46AA-AF86-D68D234C032A}"/>
              </a:ext>
            </a:extLst>
          </p:cNvPr>
          <p:cNvPicPr>
            <a:picLocks noChangeAspect="1"/>
          </p:cNvPicPr>
          <p:nvPr/>
        </p:nvPicPr>
        <p:blipFill>
          <a:blip r:embed="rId5" cstate="hqprint">
            <a:extLst>
              <a:ext uri="{28A0092B-C50C-407E-A947-70E740481C1C}">
                <a14:useLocalDpi xmlns:a14="http://schemas.microsoft.com/office/drawing/2010/main"/>
              </a:ext>
            </a:extLst>
          </a:blip>
          <a:srcRect l="2411" r="2411"/>
          <a:stretch/>
        </p:blipFill>
        <p:spPr>
          <a:xfrm>
            <a:off x="9736563" y="3518804"/>
            <a:ext cx="1491284" cy="2365224"/>
          </a:xfrm>
          <a:prstGeom prst="rect">
            <a:avLst/>
          </a:prstGeom>
        </p:spPr>
      </p:pic>
      <p:sp>
        <p:nvSpPr>
          <p:cNvPr id="17" name="Titolo 6">
            <a:extLst>
              <a:ext uri="{FF2B5EF4-FFF2-40B4-BE49-F238E27FC236}">
                <a16:creationId xmlns:a16="http://schemas.microsoft.com/office/drawing/2014/main" id="{7E0B037C-71D7-0BF6-81AF-24959D705A6F}"/>
              </a:ext>
            </a:extLst>
          </p:cNvPr>
          <p:cNvSpPr>
            <a:spLocks noGrp="1"/>
          </p:cNvSpPr>
          <p:nvPr>
            <p:ph type="title"/>
          </p:nvPr>
        </p:nvSpPr>
        <p:spPr>
          <a:xfrm>
            <a:off x="479425" y="462681"/>
            <a:ext cx="5420088" cy="388013"/>
          </a:xfrm>
        </p:spPr>
        <p:txBody>
          <a:bodyPr/>
          <a:lstStyle/>
          <a:p>
            <a:r>
              <a:rPr lang="nb" b="1" i="0" u="none" baseline="0"/>
              <a:t>Artikkelnumre og versjoner tilgjengelige på lanseringsdato</a:t>
            </a:r>
            <a:endParaRPr lang="en-US" dirty="0"/>
          </a:p>
        </p:txBody>
      </p:sp>
    </p:spTree>
    <p:extLst>
      <p:ext uri="{BB962C8B-B14F-4D97-AF65-F5344CB8AC3E}">
        <p14:creationId xmlns:p14="http://schemas.microsoft.com/office/powerpoint/2010/main" val="2939415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A78553-AC6B-7C96-EEFC-DD1C7F597347}"/>
              </a:ext>
            </a:extLst>
          </p:cNvPr>
          <p:cNvSpPr/>
          <p:nvPr/>
        </p:nvSpPr>
        <p:spPr>
          <a:xfrm>
            <a:off x="6885975" y="0"/>
            <a:ext cx="5306025"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6" name="Title 5">
            <a:extLst>
              <a:ext uri="{FF2B5EF4-FFF2-40B4-BE49-F238E27FC236}">
                <a16:creationId xmlns:a16="http://schemas.microsoft.com/office/drawing/2014/main" id="{7720E18C-F89A-87BF-0D14-882286CD4FEE}"/>
              </a:ext>
            </a:extLst>
          </p:cNvPr>
          <p:cNvSpPr>
            <a:spLocks noGrp="1"/>
          </p:cNvSpPr>
          <p:nvPr>
            <p:ph type="title"/>
          </p:nvPr>
        </p:nvSpPr>
        <p:spPr>
          <a:xfrm>
            <a:off x="479425" y="494490"/>
            <a:ext cx="4460875" cy="388013"/>
          </a:xfrm>
        </p:spPr>
        <p:txBody>
          <a:bodyPr/>
          <a:lstStyle/>
          <a:p>
            <a:r>
              <a:rPr lang="it-IT"/>
              <a:t>Vi presenterer mini-industristøvsugerne</a:t>
            </a:r>
            <a:endParaRPr lang="en-US"/>
          </a:p>
        </p:txBody>
      </p:sp>
      <p:sp>
        <p:nvSpPr>
          <p:cNvPr id="4" name="Footer Placeholder 3">
            <a:extLst>
              <a:ext uri="{FF2B5EF4-FFF2-40B4-BE49-F238E27FC236}">
                <a16:creationId xmlns:a16="http://schemas.microsoft.com/office/drawing/2014/main" id="{F60F82BB-ADA7-EB7C-45E8-5063AAE935CC}"/>
              </a:ext>
            </a:extLst>
          </p:cNvPr>
          <p:cNvSpPr>
            <a:spLocks noGrp="1"/>
          </p:cNvSpPr>
          <p:nvPr>
            <p:ph type="ftr" sz="quarter" idx="16"/>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1CDD8C14-8CC9-4EE9-484F-A7179DFA7F06}"/>
              </a:ext>
            </a:extLst>
          </p:cNvPr>
          <p:cNvSpPr>
            <a:spLocks noGrp="1"/>
          </p:cNvSpPr>
          <p:nvPr>
            <p:ph type="sldNum" sz="quarter" idx="17"/>
          </p:nvPr>
        </p:nvSpPr>
        <p:spPr/>
        <p:txBody>
          <a:bodyPr/>
          <a:lstStyle/>
          <a:p>
            <a:fld id="{6C385236-B7BA-4938-9EA6-6DEC8CA653D7}" type="slidenum">
              <a:rPr lang="en-US" smtClean="0"/>
              <a:pPr/>
              <a:t>4</a:t>
            </a:fld>
            <a:endParaRPr lang="en-US"/>
          </a:p>
        </p:txBody>
      </p:sp>
      <p:sp>
        <p:nvSpPr>
          <p:cNvPr id="25" name="Content Placeholder 1">
            <a:extLst>
              <a:ext uri="{FF2B5EF4-FFF2-40B4-BE49-F238E27FC236}">
                <a16:creationId xmlns:a16="http://schemas.microsoft.com/office/drawing/2014/main" id="{D47A9C56-430B-697A-5F2D-D0CFC857BA80}"/>
              </a:ext>
            </a:extLst>
          </p:cNvPr>
          <p:cNvSpPr>
            <a:spLocks noGrp="1"/>
          </p:cNvSpPr>
          <p:nvPr>
            <p:ph sz="quarter" idx="13"/>
          </p:nvPr>
        </p:nvSpPr>
        <p:spPr>
          <a:xfrm>
            <a:off x="479425" y="1837652"/>
            <a:ext cx="5432860" cy="1273176"/>
          </a:xfrm>
        </p:spPr>
        <p:txBody>
          <a:bodyPr anchor="t" anchorCtr="0"/>
          <a:lstStyle/>
          <a:p>
            <a:pPr marL="0" indent="0">
              <a:lnSpc>
                <a:spcPct val="120000"/>
              </a:lnSpc>
              <a:spcBef>
                <a:spcPts val="0"/>
              </a:spcBef>
              <a:buNone/>
            </a:pPr>
            <a:r>
              <a:rPr lang="en-DK" sz="1200" cap="all" spc="50" dirty="0" err="1">
                <a:latin typeface="Roboto regular" panose="02000000000000000000" pitchFamily="2" charset="0"/>
                <a:ea typeface="Roboto regular" panose="02000000000000000000" pitchFamily="2" charset="0"/>
                <a:cs typeface="Roboto regular" panose="02000000000000000000" pitchFamily="2" charset="0"/>
              </a:rPr>
              <a:t>Møt</a:t>
            </a:r>
            <a:r>
              <a:rPr lang="en-DK" sz="1200" cap="all" spc="50" dirty="0">
                <a:latin typeface="Roboto regular" panose="02000000000000000000" pitchFamily="2" charset="0"/>
                <a:ea typeface="Roboto regular" panose="02000000000000000000" pitchFamily="2" charset="0"/>
                <a:cs typeface="Roboto regular" panose="02000000000000000000" pitchFamily="2" charset="0"/>
              </a:rPr>
              <a:t> </a:t>
            </a:r>
            <a:r>
              <a:rPr lang="en-DK" sz="1200" cap="all" spc="50" dirty="0" err="1">
                <a:latin typeface="Roboto regular" panose="02000000000000000000" pitchFamily="2" charset="0"/>
                <a:ea typeface="Roboto regular" panose="02000000000000000000" pitchFamily="2" charset="0"/>
                <a:cs typeface="Roboto regular" panose="02000000000000000000" pitchFamily="2" charset="0"/>
              </a:rPr>
              <a:t>Nilfisks</a:t>
            </a:r>
            <a:r>
              <a:rPr lang="en-DK" sz="1200" cap="all" spc="50" dirty="0">
                <a:latin typeface="Roboto regular" panose="02000000000000000000" pitchFamily="2" charset="0"/>
                <a:ea typeface="Roboto regular" panose="02000000000000000000" pitchFamily="2" charset="0"/>
                <a:cs typeface="Roboto regular" panose="02000000000000000000" pitchFamily="2" charset="0"/>
              </a:rPr>
              <a:t> mini-</a:t>
            </a:r>
            <a:r>
              <a:rPr lang="en-DK" sz="1200" cap="all" spc="50" dirty="0" err="1">
                <a:latin typeface="Roboto regular" panose="02000000000000000000" pitchFamily="2" charset="0"/>
                <a:ea typeface="Roboto regular" panose="02000000000000000000" pitchFamily="2" charset="0"/>
                <a:cs typeface="Roboto regular" panose="02000000000000000000" pitchFamily="2" charset="0"/>
              </a:rPr>
              <a:t>industristøvsugere</a:t>
            </a:r>
            <a:r>
              <a:rPr lang="en-DK" sz="1200" cap="all" spc="50" dirty="0">
                <a:latin typeface="Roboto regular" panose="02000000000000000000" pitchFamily="2" charset="0"/>
                <a:ea typeface="Roboto regular" panose="02000000000000000000" pitchFamily="2" charset="0"/>
                <a:cs typeface="Roboto regular" panose="02000000000000000000" pitchFamily="2" charset="0"/>
              </a:rPr>
              <a:t> </a:t>
            </a:r>
          </a:p>
          <a:p>
            <a:pPr marL="0" indent="0">
              <a:lnSpc>
                <a:spcPct val="120000"/>
              </a:lnSpc>
              <a:spcBef>
                <a:spcPts val="0"/>
              </a:spcBef>
              <a:spcAft>
                <a:spcPts val="300"/>
              </a:spcAft>
              <a:buNone/>
            </a:pPr>
            <a:r>
              <a:rPr lang="en-US" sz="3400" dirty="0" err="1">
                <a:latin typeface="Roboto Bold" panose="02000000000000000000" pitchFamily="2" charset="0"/>
              </a:rPr>
              <a:t>Små</a:t>
            </a:r>
            <a:r>
              <a:rPr lang="en-US" sz="3400" dirty="0">
                <a:latin typeface="Roboto Bold" panose="02000000000000000000" pitchFamily="2" charset="0"/>
              </a:rPr>
              <a:t>, men </a:t>
            </a:r>
            <a:r>
              <a:rPr lang="en-US" sz="3400" dirty="0" err="1">
                <a:latin typeface="Roboto Bold" panose="02000000000000000000" pitchFamily="2" charset="0"/>
              </a:rPr>
              <a:t>kraftfulle</a:t>
            </a:r>
            <a:r>
              <a:rPr lang="en-US" sz="3400" dirty="0">
                <a:latin typeface="Roboto Bold" panose="02000000000000000000" pitchFamily="2" charset="0"/>
              </a:rPr>
              <a:t>.</a:t>
            </a:r>
          </a:p>
          <a:p>
            <a:pPr marL="0" indent="0">
              <a:lnSpc>
                <a:spcPct val="120000"/>
              </a:lnSpc>
              <a:spcBef>
                <a:spcPts val="0"/>
              </a:spcBef>
              <a:buNone/>
            </a:pPr>
            <a:r>
              <a:rPr lang="nb-NO" dirty="0"/>
              <a:t>Maksimal ytelse, sikkerhet og fleksibilitet. Minimalt fotavtrykk. </a:t>
            </a:r>
          </a:p>
        </p:txBody>
      </p:sp>
      <p:sp>
        <p:nvSpPr>
          <p:cNvPr id="9" name="TextBox 8">
            <a:extLst>
              <a:ext uri="{FF2B5EF4-FFF2-40B4-BE49-F238E27FC236}">
                <a16:creationId xmlns:a16="http://schemas.microsoft.com/office/drawing/2014/main" id="{B0BA59D5-BE35-2F30-8D0F-195889EA0555}"/>
              </a:ext>
            </a:extLst>
          </p:cNvPr>
          <p:cNvSpPr txBox="1"/>
          <p:nvPr/>
        </p:nvSpPr>
        <p:spPr>
          <a:xfrm>
            <a:off x="6885975" y="1"/>
            <a:ext cx="4531500" cy="6273798"/>
          </a:xfrm>
          <a:prstGeom prst="rect">
            <a:avLst/>
          </a:prstGeom>
          <a:noFill/>
        </p:spPr>
        <p:txBody>
          <a:bodyPr wrap="square" lIns="360000" tIns="828000" rIns="0" bIns="0" anchor="t" anchorCtr="0">
            <a:noAutofit/>
          </a:bodyPr>
          <a:lstStyle/>
          <a:p>
            <a:pPr>
              <a:lnSpc>
                <a:spcPct val="120000"/>
              </a:lnSpc>
            </a:pPr>
            <a:r>
              <a:rPr lang="nb-NO" sz="1200" dirty="0">
                <a:latin typeface="Roboto Light" panose="02000000000000000000" pitchFamily="2" charset="0"/>
              </a:rPr>
              <a:t>Serien omfatter fire forskjellige modeller, som hver er beregnet for å dekke sikkerhetsbehov med hensyn til farlig, brennbart og ledende støv. Med filtre som oppfyller de høyeste krav til sikkerhet sørger støvsugerne for et sikkert, støvfritt miljø. Du trenger ikke ta vårt ord for det – alle støvsugerne våre er tredjepartssertifisert for å overholde globale sikkerhetsforskrifter.</a:t>
            </a:r>
          </a:p>
          <a:p>
            <a:pPr marL="0">
              <a:lnSpc>
                <a:spcPct val="120000"/>
              </a:lnSpc>
              <a:buFont typeface="Arial" panose="020B0604020202020204" pitchFamily="34" charset="0"/>
              <a:buNone/>
            </a:pPr>
            <a:endParaRPr lang="en-US" sz="1200" dirty="0">
              <a:latin typeface="Roboto Light" panose="02000000000000000000" pitchFamily="2" charset="0"/>
            </a:endParaRPr>
          </a:p>
          <a:p>
            <a:pPr marL="0">
              <a:lnSpc>
                <a:spcPct val="120000"/>
              </a:lnSpc>
              <a:buFont typeface="Arial" panose="020B0604020202020204" pitchFamily="34" charset="0"/>
              <a:buNone/>
            </a:pPr>
            <a:r>
              <a:rPr lang="nb-NO" sz="1200" dirty="0">
                <a:latin typeface="Roboto Light" panose="02000000000000000000" pitchFamily="2" charset="0"/>
              </a:rPr>
              <a:t>Små, men kraftfulle – Nilfisk mini- industristøvsugere leverer kompromissløs kraft med den mest effektive motoren i sin klasse. Du vil oppleve en perfekt blanding av sikkerhet, rimelig pris og enestående sugekraft, noe som sikrer optimal rengjøringsytelse. </a:t>
            </a:r>
          </a:p>
          <a:p>
            <a:pPr marL="0">
              <a:lnSpc>
                <a:spcPct val="120000"/>
              </a:lnSpc>
              <a:buFont typeface="Arial" panose="020B0604020202020204" pitchFamily="34" charset="0"/>
              <a:buNone/>
            </a:pPr>
            <a:endParaRPr lang="en-US" sz="1200" dirty="0">
              <a:latin typeface="Roboto Light" panose="02000000000000000000" pitchFamily="2" charset="0"/>
            </a:endParaRPr>
          </a:p>
          <a:p>
            <a:pPr marL="0">
              <a:lnSpc>
                <a:spcPct val="120000"/>
              </a:lnSpc>
              <a:buFont typeface="Arial" panose="020B0604020202020204" pitchFamily="34" charset="0"/>
              <a:buNone/>
            </a:pPr>
            <a:r>
              <a:rPr lang="nb-NO" sz="1200" dirty="0">
                <a:latin typeface="Roboto Light" panose="02000000000000000000" pitchFamily="2" charset="0"/>
              </a:rPr>
              <a:t>Enten du ønsker et supplement til de større støvsugerene dine eller en egen støvsuger i mindre produksjonsmiljøer med små </a:t>
            </a:r>
            <a:br>
              <a:rPr lang="nb-NO" sz="1200" dirty="0">
                <a:latin typeface="Roboto Light" panose="02000000000000000000" pitchFamily="2" charset="0"/>
              </a:rPr>
            </a:br>
            <a:r>
              <a:rPr lang="nb-NO" sz="1200" dirty="0">
                <a:latin typeface="Roboto Light" panose="02000000000000000000" pitchFamily="2" charset="0"/>
              </a:rPr>
              <a:t>til middels støvmengder, er denne serien perfekt tilpasset dine unike rengjøringsbehov. Serien omfatter svært allsidige og kraftige støvsugere som raskt vil bli din foretrukne løsning for å sikre en trygg arbeidsplass og effektiv rengjøring selv i de trangeste rom.</a:t>
            </a:r>
          </a:p>
          <a:p>
            <a:pPr marL="0">
              <a:lnSpc>
                <a:spcPct val="120000"/>
              </a:lnSpc>
              <a:buFont typeface="Arial" panose="020B0604020202020204" pitchFamily="34" charset="0"/>
              <a:buNone/>
            </a:pPr>
            <a:endParaRPr lang="en-US" sz="1200" dirty="0">
              <a:latin typeface="Roboto Light" panose="02000000000000000000" pitchFamily="2" charset="0"/>
            </a:endParaRPr>
          </a:p>
          <a:p>
            <a:pPr marL="0">
              <a:lnSpc>
                <a:spcPct val="120000"/>
              </a:lnSpc>
              <a:buFont typeface="Arial" panose="020B0604020202020204" pitchFamily="34" charset="0"/>
              <a:buNone/>
            </a:pPr>
            <a:r>
              <a:rPr lang="en-US" sz="1200" dirty="0">
                <a:solidFill>
                  <a:schemeClr val="accent3"/>
                </a:solidFill>
                <a:latin typeface="Roboto Bold" panose="02000000000000000000" pitchFamily="2" charset="0"/>
              </a:rPr>
              <a:t>Nilfisk </a:t>
            </a:r>
            <a:r>
              <a:rPr lang="en-US" sz="1200" dirty="0" err="1">
                <a:solidFill>
                  <a:schemeClr val="accent3"/>
                </a:solidFill>
                <a:latin typeface="Roboto Bold" panose="02000000000000000000" pitchFamily="2" charset="0"/>
              </a:rPr>
              <a:t>industristøvsugerløsninger</a:t>
            </a:r>
            <a:r>
              <a:rPr lang="en-US" sz="1200" dirty="0">
                <a:solidFill>
                  <a:schemeClr val="accent3"/>
                </a:solidFill>
                <a:latin typeface="Roboto Bold" panose="02000000000000000000" pitchFamily="2" charset="0"/>
              </a:rPr>
              <a:t>. </a:t>
            </a:r>
            <a:r>
              <a:rPr lang="en-US" sz="1200" dirty="0" err="1">
                <a:solidFill>
                  <a:schemeClr val="accent3"/>
                </a:solidFill>
                <a:latin typeface="Roboto Bold" panose="02000000000000000000" pitchFamily="2" charset="0"/>
              </a:rPr>
              <a:t>Tilpasset</a:t>
            </a:r>
            <a:r>
              <a:rPr lang="en-US" sz="1200" dirty="0">
                <a:solidFill>
                  <a:schemeClr val="accent3"/>
                </a:solidFill>
                <a:latin typeface="Roboto Bold" panose="02000000000000000000" pitchFamily="2" charset="0"/>
              </a:rPr>
              <a:t> dine </a:t>
            </a:r>
            <a:r>
              <a:rPr lang="en-US" sz="1200" dirty="0" err="1">
                <a:solidFill>
                  <a:schemeClr val="accent3"/>
                </a:solidFill>
                <a:latin typeface="Roboto Bold" panose="02000000000000000000" pitchFamily="2" charset="0"/>
              </a:rPr>
              <a:t>behov</a:t>
            </a:r>
            <a:r>
              <a:rPr lang="en-US" sz="1200" dirty="0">
                <a:solidFill>
                  <a:schemeClr val="accent3"/>
                </a:solidFill>
                <a:latin typeface="Roboto Bold" panose="02000000000000000000" pitchFamily="2" charset="0"/>
              </a:rPr>
              <a:t>. </a:t>
            </a:r>
          </a:p>
        </p:txBody>
      </p:sp>
      <p:sp>
        <p:nvSpPr>
          <p:cNvPr id="16" name="TextBox 15">
            <a:extLst>
              <a:ext uri="{FF2B5EF4-FFF2-40B4-BE49-F238E27FC236}">
                <a16:creationId xmlns:a16="http://schemas.microsoft.com/office/drawing/2014/main" id="{F5A91030-8F7C-9A8A-6225-492EED48EC43}"/>
              </a:ext>
            </a:extLst>
          </p:cNvPr>
          <p:cNvSpPr txBox="1"/>
          <p:nvPr/>
        </p:nvSpPr>
        <p:spPr>
          <a:xfrm>
            <a:off x="475522" y="3429000"/>
            <a:ext cx="5117349" cy="1363835"/>
          </a:xfrm>
          <a:prstGeom prst="rect">
            <a:avLst/>
          </a:prstGeom>
          <a:noFill/>
        </p:spPr>
        <p:txBody>
          <a:bodyPr wrap="square" lIns="0" tIns="0" rIns="0" bIns="0">
            <a:spAutoFit/>
          </a:bodyPr>
          <a:lstStyle/>
          <a:p>
            <a:pPr marL="0">
              <a:lnSpc>
                <a:spcPct val="120000"/>
              </a:lnSpc>
              <a:buFont typeface="Arial" panose="020B0604020202020204" pitchFamily="34" charset="0"/>
              <a:buNone/>
            </a:pPr>
            <a:r>
              <a:rPr lang="nb-NO" sz="1500" dirty="0">
                <a:solidFill>
                  <a:schemeClr val="tx2"/>
                </a:solidFill>
                <a:latin typeface="Roboto Thin" panose="02000000000000000000" pitchFamily="2" charset="0"/>
              </a:rPr>
              <a:t>Si hei til Nilfisks nye serie av mini-industristøvsugere. Ikke la deg lure av størrelsen – du får fortsatt all kraften, sikkerheten og slitestyrken du finner i de større støvsugerne våre, bare med et mindre, mer fleksibelt fotavtrykk.. Kort fortalt er våre mini-industristøvsugere tilpasset dine behov.</a:t>
            </a:r>
          </a:p>
        </p:txBody>
      </p:sp>
    </p:spTree>
    <p:extLst>
      <p:ext uri="{BB962C8B-B14F-4D97-AF65-F5344CB8AC3E}">
        <p14:creationId xmlns:p14="http://schemas.microsoft.com/office/powerpoint/2010/main" val="323359677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3A5C0A-5963-E17D-AF41-1B55C42CF7BE}"/>
              </a:ext>
            </a:extLst>
          </p:cNvPr>
          <p:cNvSpPr/>
          <p:nvPr/>
        </p:nvSpPr>
        <p:spPr>
          <a:xfrm>
            <a:off x="6885975" y="0"/>
            <a:ext cx="5306025"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6" name="Title 5">
            <a:extLst>
              <a:ext uri="{FF2B5EF4-FFF2-40B4-BE49-F238E27FC236}">
                <a16:creationId xmlns:a16="http://schemas.microsoft.com/office/drawing/2014/main" id="{7720E18C-F89A-87BF-0D14-882286CD4FEE}"/>
              </a:ext>
            </a:extLst>
          </p:cNvPr>
          <p:cNvSpPr>
            <a:spLocks noGrp="1"/>
          </p:cNvSpPr>
          <p:nvPr>
            <p:ph type="title"/>
          </p:nvPr>
        </p:nvSpPr>
        <p:spPr/>
        <p:txBody>
          <a:bodyPr/>
          <a:lstStyle/>
          <a:p>
            <a:r>
              <a:rPr lang="nb" b="1" i="0" u="none" baseline="0" dirty="0"/>
              <a:t>Mini-industristøvsuger</a:t>
            </a:r>
            <a:r>
              <a:rPr lang="nb" dirty="0"/>
              <a:t>ene</a:t>
            </a:r>
            <a:endParaRPr lang="en-US" dirty="0"/>
          </a:p>
        </p:txBody>
      </p:sp>
      <p:sp>
        <p:nvSpPr>
          <p:cNvPr id="4" name="Footer Placeholder 3">
            <a:extLst>
              <a:ext uri="{FF2B5EF4-FFF2-40B4-BE49-F238E27FC236}">
                <a16:creationId xmlns:a16="http://schemas.microsoft.com/office/drawing/2014/main" id="{F60F82BB-ADA7-EB7C-45E8-5063AAE935CC}"/>
              </a:ext>
            </a:extLst>
          </p:cNvPr>
          <p:cNvSpPr>
            <a:spLocks noGrp="1"/>
          </p:cNvSpPr>
          <p:nvPr>
            <p:ph type="ftr" sz="quarter" idx="16"/>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1CDD8C14-8CC9-4EE9-484F-A7179DFA7F06}"/>
              </a:ext>
            </a:extLst>
          </p:cNvPr>
          <p:cNvSpPr>
            <a:spLocks noGrp="1"/>
          </p:cNvSpPr>
          <p:nvPr>
            <p:ph type="sldNum" sz="quarter" idx="17"/>
          </p:nvPr>
        </p:nvSpPr>
        <p:spPr/>
        <p:txBody>
          <a:bodyPr/>
          <a:lstStyle/>
          <a:p>
            <a:fld id="{6C385236-B7BA-4938-9EA6-6DEC8CA653D7}" type="slidenum">
              <a:rPr lang="en-US" smtClean="0"/>
              <a:pPr/>
              <a:t>5</a:t>
            </a:fld>
            <a:endParaRPr lang="en-US"/>
          </a:p>
        </p:txBody>
      </p:sp>
      <p:sp>
        <p:nvSpPr>
          <p:cNvPr id="9" name="TextBox 8">
            <a:extLst>
              <a:ext uri="{FF2B5EF4-FFF2-40B4-BE49-F238E27FC236}">
                <a16:creationId xmlns:a16="http://schemas.microsoft.com/office/drawing/2014/main" id="{B0BA59D5-BE35-2F30-8D0F-195889EA0555}"/>
              </a:ext>
            </a:extLst>
          </p:cNvPr>
          <p:cNvSpPr txBox="1"/>
          <p:nvPr/>
        </p:nvSpPr>
        <p:spPr>
          <a:xfrm>
            <a:off x="6885975" y="1412874"/>
            <a:ext cx="4374924" cy="6273799"/>
          </a:xfrm>
          <a:prstGeom prst="rect">
            <a:avLst/>
          </a:prstGeom>
          <a:noFill/>
        </p:spPr>
        <p:txBody>
          <a:bodyPr wrap="square" lIns="360000" tIns="0" rIns="0" bIns="360000">
            <a:noAutofit/>
          </a:bodyPr>
          <a:lstStyle/>
          <a:p>
            <a:pPr marL="0">
              <a:lnSpc>
                <a:spcPct val="120000"/>
              </a:lnSpc>
              <a:buFont typeface="Arial" panose="020B0604020202020204" pitchFamily="34" charset="0"/>
              <a:buNone/>
            </a:pPr>
            <a:r>
              <a:rPr lang="en-US" sz="1200" dirty="0" err="1">
                <a:latin typeface="Roboto Bold" panose="02000000000000000000" pitchFamily="2" charset="0"/>
              </a:rPr>
              <a:t>Innledning</a:t>
            </a:r>
            <a:endParaRPr lang="en-US" sz="1200" dirty="0">
              <a:latin typeface="Roboto Bold" panose="02000000000000000000" pitchFamily="2" charset="0"/>
            </a:endParaRPr>
          </a:p>
          <a:p>
            <a:pPr marL="0">
              <a:lnSpc>
                <a:spcPct val="120000"/>
              </a:lnSpc>
              <a:buFont typeface="Arial" panose="020B0604020202020204" pitchFamily="34" charset="0"/>
              <a:buNone/>
            </a:pPr>
            <a:r>
              <a:rPr lang="nb-NO" sz="1200" dirty="0">
                <a:latin typeface="Roboto Light" panose="02000000000000000000" pitchFamily="2" charset="0"/>
              </a:rPr>
              <a:t>Mini-industristøvsugerne er bygd på en plattform som er beregnet for å dekke kundens behov for en liten og lett løsning for sikker oppsamling av små til middels mengder brennbart støv og farlig støv i klassifiserte og ikke-klassifiserte soner.</a:t>
            </a:r>
          </a:p>
          <a:p>
            <a:pPr marL="0">
              <a:lnSpc>
                <a:spcPct val="120000"/>
              </a:lnSpc>
              <a:buFont typeface="Arial" panose="020B0604020202020204" pitchFamily="34" charset="0"/>
              <a:buNone/>
            </a:pPr>
            <a:endParaRPr lang="nb-NO" sz="1200" dirty="0">
              <a:latin typeface="Roboto Light" panose="02000000000000000000" pitchFamily="2" charset="0"/>
            </a:endParaRPr>
          </a:p>
          <a:p>
            <a:pPr marL="0">
              <a:lnSpc>
                <a:spcPct val="120000"/>
              </a:lnSpc>
              <a:buFont typeface="Arial" panose="020B0604020202020204" pitchFamily="34" charset="0"/>
              <a:buNone/>
            </a:pPr>
            <a:r>
              <a:rPr lang="nb-NO" sz="1200" dirty="0">
                <a:latin typeface="Roboto Light" panose="02000000000000000000" pitchFamily="2" charset="0"/>
              </a:rPr>
              <a:t>Serien omfatter grunn- og premiummodeller for å kunne dekke ulike behov med hensyn til kostnad/funksjoner. Samtlige modeller er tredjepartssertifisert (ATEX, CIID2, ACD, M og H). </a:t>
            </a:r>
          </a:p>
          <a:p>
            <a:pPr marL="0">
              <a:lnSpc>
                <a:spcPct val="120000"/>
              </a:lnSpc>
              <a:buFont typeface="Arial" panose="020B0604020202020204" pitchFamily="34" charset="0"/>
              <a:buNone/>
            </a:pPr>
            <a:endParaRPr lang="en-US" sz="1200" dirty="0">
              <a:latin typeface="Roboto Light" panose="02000000000000000000" pitchFamily="2" charset="0"/>
            </a:endParaRPr>
          </a:p>
          <a:p>
            <a:pPr marL="0">
              <a:lnSpc>
                <a:spcPct val="120000"/>
              </a:lnSpc>
              <a:buFont typeface="Arial" panose="020B0604020202020204" pitchFamily="34" charset="0"/>
              <a:buNone/>
            </a:pPr>
            <a:r>
              <a:rPr lang="en-US" sz="1200" dirty="0" err="1">
                <a:latin typeface="Roboto Bold" panose="02000000000000000000" pitchFamily="2" charset="0"/>
              </a:rPr>
              <a:t>Nøkkelegenskaper</a:t>
            </a:r>
            <a:r>
              <a:rPr lang="en-US" sz="1200" dirty="0">
                <a:latin typeface="Roboto Bold" panose="02000000000000000000" pitchFamily="2" charset="0"/>
              </a:rPr>
              <a:t>:</a:t>
            </a:r>
          </a:p>
          <a:p>
            <a:pPr marL="177800" indent="-177800">
              <a:lnSpc>
                <a:spcPct val="120000"/>
              </a:lnSpc>
              <a:buFont typeface="Arial" panose="020B0604020202020204" pitchFamily="34" charset="0"/>
              <a:buChar char="•"/>
            </a:pPr>
            <a:r>
              <a:rPr lang="nb-NO" sz="1200" dirty="0">
                <a:latin typeface="Roboto Light" panose="02000000000000000000" pitchFamily="2" charset="0"/>
              </a:rPr>
              <a:t>Én layout med sikker avhending – skrog 010;</a:t>
            </a:r>
          </a:p>
          <a:p>
            <a:pPr marL="177800" indent="-177800">
              <a:lnSpc>
                <a:spcPct val="120000"/>
              </a:lnSpc>
              <a:buFont typeface="Arial" panose="020B0604020202020204" pitchFamily="34" charset="0"/>
              <a:buChar char="•"/>
            </a:pPr>
            <a:r>
              <a:rPr lang="nb-NO" sz="1200" dirty="0">
                <a:latin typeface="Roboto Light" panose="02000000000000000000" pitchFamily="2" charset="0"/>
              </a:rPr>
              <a:t>Én layout med PullClean filterrengjøringssystem uten behov for forbruksartikler – skrog 011</a:t>
            </a:r>
          </a:p>
          <a:p>
            <a:pPr marL="177800" indent="-177800">
              <a:lnSpc>
                <a:spcPct val="120000"/>
              </a:lnSpc>
              <a:buFont typeface="Arial" panose="020B0604020202020204" pitchFamily="34" charset="0"/>
              <a:buChar char="•"/>
            </a:pPr>
            <a:r>
              <a:rPr lang="nb-NO" sz="1200" dirty="0">
                <a:latin typeface="Roboto Light" panose="02000000000000000000" pitchFamily="2" charset="0"/>
              </a:rPr>
              <a:t>Lett og robust, en perfekt løsning for rask og hyppig rengjøring også i trange rom, eller når det er hindringer </a:t>
            </a:r>
            <a:br>
              <a:rPr lang="nb-NO" sz="1200" dirty="0">
                <a:latin typeface="Roboto Light" panose="02000000000000000000" pitchFamily="2" charset="0"/>
              </a:rPr>
            </a:br>
            <a:r>
              <a:rPr lang="nb-NO" sz="1200" dirty="0">
                <a:latin typeface="Roboto Light" panose="02000000000000000000" pitchFamily="2" charset="0"/>
              </a:rPr>
              <a:t>på gulvet eller snakk om vanskelig tilgjengelige steder</a:t>
            </a:r>
          </a:p>
          <a:p>
            <a:pPr marL="177800" indent="-177800">
              <a:lnSpc>
                <a:spcPct val="120000"/>
              </a:lnSpc>
              <a:buFont typeface="Arial" panose="020B0604020202020204" pitchFamily="34" charset="0"/>
              <a:buChar char="•"/>
            </a:pPr>
            <a:r>
              <a:rPr lang="nb-NO" sz="1200" dirty="0">
                <a:latin typeface="Roboto Light" panose="02000000000000000000" pitchFamily="2" charset="0"/>
              </a:rPr>
              <a:t>Ny, dedikert serie av industritilbehør med mindre fotavtrykk, EXA og ACD</a:t>
            </a:r>
          </a:p>
        </p:txBody>
      </p:sp>
      <p:sp>
        <p:nvSpPr>
          <p:cNvPr id="20" name="Text Placeholder 7">
            <a:extLst>
              <a:ext uri="{FF2B5EF4-FFF2-40B4-BE49-F238E27FC236}">
                <a16:creationId xmlns:a16="http://schemas.microsoft.com/office/drawing/2014/main" id="{6D699F29-E982-3A9F-7835-95609EF63519}"/>
              </a:ext>
            </a:extLst>
          </p:cNvPr>
          <p:cNvSpPr>
            <a:spLocks noGrp="1"/>
          </p:cNvSpPr>
          <p:nvPr>
            <p:ph type="body" sz="quarter" idx="14"/>
          </p:nvPr>
        </p:nvSpPr>
        <p:spPr>
          <a:xfrm>
            <a:off x="475521" y="873877"/>
            <a:ext cx="11235102" cy="376456"/>
          </a:xfrm>
        </p:spPr>
        <p:txBody>
          <a:bodyPr/>
          <a:lstStyle/>
          <a:p>
            <a:pPr algn="l" rtl="0"/>
            <a:r>
              <a:rPr lang="nb" b="0" i="0" u="none" baseline="0"/>
              <a:t>Presentasjon av serien</a:t>
            </a:r>
          </a:p>
        </p:txBody>
      </p:sp>
      <p:grpSp>
        <p:nvGrpSpPr>
          <p:cNvPr id="21" name="Group 20">
            <a:extLst>
              <a:ext uri="{FF2B5EF4-FFF2-40B4-BE49-F238E27FC236}">
                <a16:creationId xmlns:a16="http://schemas.microsoft.com/office/drawing/2014/main" id="{D7DE3C13-C980-DA3E-3A4F-0E1713C49F00}"/>
              </a:ext>
            </a:extLst>
          </p:cNvPr>
          <p:cNvGrpSpPr/>
          <p:nvPr/>
        </p:nvGrpSpPr>
        <p:grpSpPr>
          <a:xfrm>
            <a:off x="479425" y="3647069"/>
            <a:ext cx="5686508" cy="2039376"/>
            <a:chOff x="479425" y="3647069"/>
            <a:chExt cx="5686508" cy="2039376"/>
          </a:xfrm>
        </p:grpSpPr>
        <p:pic>
          <p:nvPicPr>
            <p:cNvPr id="16" name="Immagine 13">
              <a:extLst>
                <a:ext uri="{FF2B5EF4-FFF2-40B4-BE49-F238E27FC236}">
                  <a16:creationId xmlns:a16="http://schemas.microsoft.com/office/drawing/2014/main" id="{0F42E04C-0781-5DF1-4783-BCD24912592A}"/>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897935" y="3697691"/>
              <a:ext cx="1267998" cy="1988754"/>
            </a:xfrm>
            <a:prstGeom prst="rect">
              <a:avLst/>
            </a:prstGeom>
          </p:spPr>
        </p:pic>
        <p:pic>
          <p:nvPicPr>
            <p:cNvPr id="17" name="Immagine 15">
              <a:extLst>
                <a:ext uri="{FF2B5EF4-FFF2-40B4-BE49-F238E27FC236}">
                  <a16:creationId xmlns:a16="http://schemas.microsoft.com/office/drawing/2014/main" id="{22562AFC-869A-AA63-5199-6457BD9E957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08177" y="3647069"/>
              <a:ext cx="1244147" cy="2039376"/>
            </a:xfrm>
            <a:prstGeom prst="rect">
              <a:avLst/>
            </a:prstGeom>
          </p:spPr>
        </p:pic>
        <p:pic>
          <p:nvPicPr>
            <p:cNvPr id="18" name="Immagine 10">
              <a:extLst>
                <a:ext uri="{FF2B5EF4-FFF2-40B4-BE49-F238E27FC236}">
                  <a16:creationId xmlns:a16="http://schemas.microsoft.com/office/drawing/2014/main" id="{CABB36C6-9793-AE67-1B1B-25FBE151220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79425" y="3658506"/>
              <a:ext cx="1238685" cy="1988753"/>
            </a:xfrm>
            <a:prstGeom prst="rect">
              <a:avLst/>
            </a:prstGeom>
          </p:spPr>
        </p:pic>
        <p:pic>
          <p:nvPicPr>
            <p:cNvPr id="19" name="Immagine 28">
              <a:extLst>
                <a:ext uri="{FF2B5EF4-FFF2-40B4-BE49-F238E27FC236}">
                  <a16:creationId xmlns:a16="http://schemas.microsoft.com/office/drawing/2014/main" id="{CBC894E4-B251-2560-5F5F-197028D3497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971758" y="3777342"/>
              <a:ext cx="1239984" cy="1871817"/>
            </a:xfrm>
            <a:prstGeom prst="rect">
              <a:avLst/>
            </a:prstGeom>
          </p:spPr>
        </p:pic>
      </p:grpSp>
      <p:sp>
        <p:nvSpPr>
          <p:cNvPr id="7" name="Content Placeholder 1">
            <a:extLst>
              <a:ext uri="{FF2B5EF4-FFF2-40B4-BE49-F238E27FC236}">
                <a16:creationId xmlns:a16="http://schemas.microsoft.com/office/drawing/2014/main" id="{F0409D9B-55F6-B589-A4BB-B08CB4B044EE}"/>
              </a:ext>
            </a:extLst>
          </p:cNvPr>
          <p:cNvSpPr>
            <a:spLocks noGrp="1"/>
          </p:cNvSpPr>
          <p:nvPr>
            <p:ph sz="quarter" idx="13"/>
          </p:nvPr>
        </p:nvSpPr>
        <p:spPr>
          <a:xfrm>
            <a:off x="479425" y="1837652"/>
            <a:ext cx="5432860" cy="1273176"/>
          </a:xfrm>
        </p:spPr>
        <p:txBody>
          <a:bodyPr anchor="t" anchorCtr="0"/>
          <a:lstStyle/>
          <a:p>
            <a:pPr marL="0" indent="0">
              <a:lnSpc>
                <a:spcPct val="120000"/>
              </a:lnSpc>
              <a:spcBef>
                <a:spcPts val="0"/>
              </a:spcBef>
              <a:buNone/>
            </a:pPr>
            <a:r>
              <a:rPr lang="en-DK" sz="1200" cap="all" spc="50" dirty="0" err="1">
                <a:latin typeface="Roboto regular" panose="02000000000000000000" pitchFamily="2" charset="0"/>
                <a:ea typeface="Roboto regular" panose="02000000000000000000" pitchFamily="2" charset="0"/>
                <a:cs typeface="Roboto regular" panose="02000000000000000000" pitchFamily="2" charset="0"/>
              </a:rPr>
              <a:t>Møt</a:t>
            </a:r>
            <a:r>
              <a:rPr lang="en-DK" sz="1200" cap="all" spc="50" dirty="0">
                <a:latin typeface="Roboto regular" panose="02000000000000000000" pitchFamily="2" charset="0"/>
                <a:ea typeface="Roboto regular" panose="02000000000000000000" pitchFamily="2" charset="0"/>
                <a:cs typeface="Roboto regular" panose="02000000000000000000" pitchFamily="2" charset="0"/>
              </a:rPr>
              <a:t> </a:t>
            </a:r>
            <a:r>
              <a:rPr lang="en-DK" sz="1200" cap="all" spc="50" dirty="0" err="1">
                <a:latin typeface="Roboto regular" panose="02000000000000000000" pitchFamily="2" charset="0"/>
                <a:ea typeface="Roboto regular" panose="02000000000000000000" pitchFamily="2" charset="0"/>
                <a:cs typeface="Roboto regular" panose="02000000000000000000" pitchFamily="2" charset="0"/>
              </a:rPr>
              <a:t>Nilfisks</a:t>
            </a:r>
            <a:r>
              <a:rPr lang="en-DK" sz="1200" cap="all" spc="50" dirty="0">
                <a:latin typeface="Roboto regular" panose="02000000000000000000" pitchFamily="2" charset="0"/>
                <a:ea typeface="Roboto regular" panose="02000000000000000000" pitchFamily="2" charset="0"/>
                <a:cs typeface="Roboto regular" panose="02000000000000000000" pitchFamily="2" charset="0"/>
              </a:rPr>
              <a:t> mini-</a:t>
            </a:r>
            <a:r>
              <a:rPr lang="en-DK" sz="1200" cap="all" spc="50" dirty="0" err="1">
                <a:latin typeface="Roboto regular" panose="02000000000000000000" pitchFamily="2" charset="0"/>
                <a:ea typeface="Roboto regular" panose="02000000000000000000" pitchFamily="2" charset="0"/>
                <a:cs typeface="Roboto regular" panose="02000000000000000000" pitchFamily="2" charset="0"/>
              </a:rPr>
              <a:t>industristøvsugere</a:t>
            </a:r>
            <a:r>
              <a:rPr lang="en-DK" sz="1200" cap="all" spc="50" dirty="0">
                <a:latin typeface="Roboto regular" panose="02000000000000000000" pitchFamily="2" charset="0"/>
                <a:ea typeface="Roboto regular" panose="02000000000000000000" pitchFamily="2" charset="0"/>
                <a:cs typeface="Roboto regular" panose="02000000000000000000" pitchFamily="2" charset="0"/>
              </a:rPr>
              <a:t> </a:t>
            </a:r>
          </a:p>
          <a:p>
            <a:pPr marL="0" indent="0">
              <a:lnSpc>
                <a:spcPct val="120000"/>
              </a:lnSpc>
              <a:spcBef>
                <a:spcPts val="0"/>
              </a:spcBef>
              <a:spcAft>
                <a:spcPts val="300"/>
              </a:spcAft>
              <a:buNone/>
            </a:pPr>
            <a:r>
              <a:rPr lang="en-US" sz="3400" dirty="0" err="1">
                <a:latin typeface="Roboto Bold" panose="02000000000000000000" pitchFamily="2" charset="0"/>
              </a:rPr>
              <a:t>Små</a:t>
            </a:r>
            <a:r>
              <a:rPr lang="en-US" sz="3400" dirty="0">
                <a:latin typeface="Roboto Bold" panose="02000000000000000000" pitchFamily="2" charset="0"/>
              </a:rPr>
              <a:t>, men </a:t>
            </a:r>
            <a:r>
              <a:rPr lang="en-US" sz="3400" dirty="0" err="1">
                <a:latin typeface="Roboto Bold" panose="02000000000000000000" pitchFamily="2" charset="0"/>
              </a:rPr>
              <a:t>kraftfulle</a:t>
            </a:r>
            <a:r>
              <a:rPr lang="en-US" sz="3400" dirty="0">
                <a:latin typeface="Roboto Bold" panose="02000000000000000000" pitchFamily="2" charset="0"/>
              </a:rPr>
              <a:t>.</a:t>
            </a:r>
          </a:p>
          <a:p>
            <a:pPr marL="0" indent="0">
              <a:lnSpc>
                <a:spcPct val="120000"/>
              </a:lnSpc>
              <a:spcBef>
                <a:spcPts val="0"/>
              </a:spcBef>
              <a:buNone/>
            </a:pPr>
            <a:r>
              <a:rPr lang="nb-NO" dirty="0"/>
              <a:t>Maksimal ytelse, sikkerhet og fleksibilitet. Minimalt fotavtrykk. </a:t>
            </a:r>
          </a:p>
        </p:txBody>
      </p:sp>
    </p:spTree>
    <p:extLst>
      <p:ext uri="{BB962C8B-B14F-4D97-AF65-F5344CB8AC3E}">
        <p14:creationId xmlns:p14="http://schemas.microsoft.com/office/powerpoint/2010/main" val="12746950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2EF2F7F-E465-F414-548F-59BFA6DAEB7C}"/>
              </a:ext>
            </a:extLst>
          </p:cNvPr>
          <p:cNvSpPr/>
          <p:nvPr/>
        </p:nvSpPr>
        <p:spPr>
          <a:xfrm>
            <a:off x="4771558" y="0"/>
            <a:ext cx="7420442"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2" name="Immagine 78">
            <a:extLst>
              <a:ext uri="{FF2B5EF4-FFF2-40B4-BE49-F238E27FC236}">
                <a16:creationId xmlns:a16="http://schemas.microsoft.com/office/drawing/2014/main" id="{863363E0-22CB-3C3A-C149-AED7A7FA65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212" b="98558" l="6061" r="93266">
                        <a14:foregroundMark x1="20202" y1="87019" x2="68350" y2="86058"/>
                        <a14:foregroundMark x1="66667" y1="81250" x2="27609" y2="99519"/>
                        <a14:foregroundMark x1="16498" y1="89904" x2="78114" y2="82692"/>
                        <a14:foregroundMark x1="78114" y1="82692" x2="87879" y2="99519"/>
                        <a14:foregroundMark x1="93266" y1="85096" x2="93266" y2="85096"/>
                        <a14:foregroundMark x1="6061" y1="86058" x2="6061" y2="86058"/>
                        <a14:foregroundMark x1="49495" y1="11058" x2="49495" y2="11058"/>
                        <a14:foregroundMark x1="68687" y1="8173" x2="68687" y2="8173"/>
                        <a14:foregroundMark x1="32660" y1="7212" x2="32660" y2="7212"/>
                      </a14:backgroundRemoval>
                    </a14:imgEffect>
                  </a14:imgLayer>
                </a14:imgProps>
              </a:ext>
            </a:extLst>
          </a:blip>
          <a:stretch>
            <a:fillRect/>
          </a:stretch>
        </p:blipFill>
        <p:spPr>
          <a:xfrm>
            <a:off x="7724854" y="4392293"/>
            <a:ext cx="932460" cy="653036"/>
          </a:xfrm>
          <a:prstGeom prst="rect">
            <a:avLst/>
          </a:prstGeom>
        </p:spPr>
      </p:pic>
      <p:pic>
        <p:nvPicPr>
          <p:cNvPr id="8" name="Immagine 4">
            <a:extLst>
              <a:ext uri="{FF2B5EF4-FFF2-40B4-BE49-F238E27FC236}">
                <a16:creationId xmlns:a16="http://schemas.microsoft.com/office/drawing/2014/main" id="{43AD9F4D-B373-2F6A-B1D3-43CC987CFF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32296" b="-13558"/>
          <a:stretch/>
        </p:blipFill>
        <p:spPr>
          <a:xfrm>
            <a:off x="4989014" y="2748097"/>
            <a:ext cx="1543365" cy="1882351"/>
          </a:xfrm>
          <a:prstGeom prst="rect">
            <a:avLst/>
          </a:prstGeom>
        </p:spPr>
      </p:pic>
      <p:pic>
        <p:nvPicPr>
          <p:cNvPr id="90" name="Immagine 28">
            <a:extLst>
              <a:ext uri="{FF2B5EF4-FFF2-40B4-BE49-F238E27FC236}">
                <a16:creationId xmlns:a16="http://schemas.microsoft.com/office/drawing/2014/main" id="{2C09957A-CAF9-DBA7-C48F-747F4D5ACA2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914854" y="545317"/>
            <a:ext cx="1420498" cy="2144312"/>
          </a:xfrm>
          <a:prstGeom prst="rect">
            <a:avLst/>
          </a:prstGeom>
        </p:spPr>
      </p:pic>
      <p:sp>
        <p:nvSpPr>
          <p:cNvPr id="3" name="Text Placeholder 2">
            <a:extLst>
              <a:ext uri="{FF2B5EF4-FFF2-40B4-BE49-F238E27FC236}">
                <a16:creationId xmlns:a16="http://schemas.microsoft.com/office/drawing/2014/main" id="{8AFFA08E-40BE-CB6F-29A3-1B52F886EBFD}"/>
              </a:ext>
            </a:extLst>
          </p:cNvPr>
          <p:cNvSpPr>
            <a:spLocks noGrp="1"/>
          </p:cNvSpPr>
          <p:nvPr>
            <p:ph type="body" sz="quarter" idx="14"/>
          </p:nvPr>
        </p:nvSpPr>
        <p:spPr/>
        <p:txBody>
          <a:bodyPr/>
          <a:lstStyle/>
          <a:p>
            <a:r>
              <a:rPr lang="en-US" dirty="0"/>
              <a:t>Design</a:t>
            </a:r>
          </a:p>
        </p:txBody>
      </p:sp>
      <p:sp>
        <p:nvSpPr>
          <p:cNvPr id="4" name="Title 3">
            <a:extLst>
              <a:ext uri="{FF2B5EF4-FFF2-40B4-BE49-F238E27FC236}">
                <a16:creationId xmlns:a16="http://schemas.microsoft.com/office/drawing/2014/main" id="{B478256B-B963-85FF-C3EC-5DD641035C42}"/>
              </a:ext>
            </a:extLst>
          </p:cNvPr>
          <p:cNvSpPr>
            <a:spLocks noGrp="1"/>
          </p:cNvSpPr>
          <p:nvPr>
            <p:ph type="title"/>
          </p:nvPr>
        </p:nvSpPr>
        <p:spPr/>
        <p:txBody>
          <a:bodyPr/>
          <a:lstStyle/>
          <a:p>
            <a:r>
              <a:rPr lang="en-US"/>
              <a:t>Mini-industristøvsugere</a:t>
            </a:r>
          </a:p>
        </p:txBody>
      </p:sp>
      <p:sp>
        <p:nvSpPr>
          <p:cNvPr id="5" name="Footer Placeholder 4">
            <a:extLst>
              <a:ext uri="{FF2B5EF4-FFF2-40B4-BE49-F238E27FC236}">
                <a16:creationId xmlns:a16="http://schemas.microsoft.com/office/drawing/2014/main" id="{FE03F844-C426-7790-6B11-D44D4BEB3971}"/>
              </a:ext>
            </a:extLst>
          </p:cNvPr>
          <p:cNvSpPr>
            <a:spLocks noGrp="1"/>
          </p:cNvSpPr>
          <p:nvPr>
            <p:ph type="ftr" sz="quarter" idx="16"/>
          </p:nvPr>
        </p:nvSpPr>
        <p:spPr/>
        <p:txBody>
          <a:bodyPr/>
          <a:lstStyle/>
          <a:p>
            <a:pPr algn="l"/>
            <a:r>
              <a:rPr lang="vi-VN"/>
              <a:t>KONFIDENSIELT</a:t>
            </a:r>
            <a:endParaRPr lang="en-US" dirty="0"/>
          </a:p>
        </p:txBody>
      </p:sp>
      <p:sp>
        <p:nvSpPr>
          <p:cNvPr id="6" name="Slide Number Placeholder 5">
            <a:extLst>
              <a:ext uri="{FF2B5EF4-FFF2-40B4-BE49-F238E27FC236}">
                <a16:creationId xmlns:a16="http://schemas.microsoft.com/office/drawing/2014/main" id="{5DC8AB8B-5BDD-ABF8-0A08-CA041B4C0142}"/>
              </a:ext>
            </a:extLst>
          </p:cNvPr>
          <p:cNvSpPr>
            <a:spLocks noGrp="1"/>
          </p:cNvSpPr>
          <p:nvPr>
            <p:ph type="sldNum" sz="quarter" idx="17"/>
          </p:nvPr>
        </p:nvSpPr>
        <p:spPr/>
        <p:txBody>
          <a:bodyPr/>
          <a:lstStyle/>
          <a:p>
            <a:fld id="{6C385236-B7BA-4938-9EA6-6DEC8CA653D7}" type="slidenum">
              <a:rPr lang="en-US" smtClean="0"/>
              <a:pPr/>
              <a:t>6</a:t>
            </a:fld>
            <a:endParaRPr lang="en-US"/>
          </a:p>
        </p:txBody>
      </p:sp>
      <p:sp>
        <p:nvSpPr>
          <p:cNvPr id="7" name="TextBox 6">
            <a:extLst>
              <a:ext uri="{FF2B5EF4-FFF2-40B4-BE49-F238E27FC236}">
                <a16:creationId xmlns:a16="http://schemas.microsoft.com/office/drawing/2014/main" id="{7B6FE912-C082-2F24-2A30-9C39B323451D}"/>
              </a:ext>
            </a:extLst>
          </p:cNvPr>
          <p:cNvSpPr txBox="1"/>
          <p:nvPr/>
        </p:nvSpPr>
        <p:spPr>
          <a:xfrm>
            <a:off x="480154" y="2366903"/>
            <a:ext cx="4083537" cy="2054665"/>
          </a:xfrm>
          <a:prstGeom prst="rect">
            <a:avLst/>
          </a:prstGeom>
          <a:noFill/>
        </p:spPr>
        <p:txBody>
          <a:bodyPr wrap="square" lIns="0" tIns="0" rIns="0" bIns="0">
            <a:spAutoFit/>
          </a:bodyPr>
          <a:lstStyle/>
          <a:p>
            <a:pPr marL="0">
              <a:lnSpc>
                <a:spcPct val="120000"/>
              </a:lnSpc>
              <a:spcAft>
                <a:spcPts val="1200"/>
              </a:spcAft>
              <a:buFont typeface="Arial" panose="020B0604020202020204" pitchFamily="34" charset="0"/>
              <a:buNone/>
            </a:pPr>
            <a:r>
              <a:rPr lang="en-GB" sz="3400" dirty="0" err="1">
                <a:latin typeface="+mj-lt"/>
              </a:rPr>
              <a:t>Sikker</a:t>
            </a:r>
            <a:r>
              <a:rPr lang="en-GB" sz="3400" dirty="0">
                <a:latin typeface="+mj-lt"/>
              </a:rPr>
              <a:t> </a:t>
            </a:r>
            <a:r>
              <a:rPr lang="en-GB" sz="3400" dirty="0" err="1">
                <a:latin typeface="+mj-lt"/>
              </a:rPr>
              <a:t>avhending</a:t>
            </a:r>
            <a:endParaRPr lang="en-GB" sz="3400" dirty="0">
              <a:latin typeface="+mj-lt"/>
            </a:endParaRPr>
          </a:p>
          <a:p>
            <a:pPr marL="171450" indent="-171450">
              <a:lnSpc>
                <a:spcPct val="120000"/>
              </a:lnSpc>
              <a:buFont typeface="Arial" panose="020B0604020202020204" pitchFamily="34" charset="0"/>
              <a:buChar char="•"/>
            </a:pPr>
            <a:r>
              <a:rPr lang="nb-NO" sz="1400" dirty="0"/>
              <a:t>4 tilgjengelige modeller</a:t>
            </a:r>
          </a:p>
          <a:p>
            <a:pPr marL="171450" indent="-171450">
              <a:lnSpc>
                <a:spcPct val="120000"/>
              </a:lnSpc>
              <a:buFont typeface="Arial" panose="020B0604020202020204" pitchFamily="34" charset="0"/>
              <a:buChar char="•"/>
            </a:pPr>
            <a:r>
              <a:rPr lang="nb-NO" sz="1400" dirty="0"/>
              <a:t>Beholder, 30 l</a:t>
            </a:r>
          </a:p>
          <a:p>
            <a:pPr marL="171450" indent="-171450">
              <a:lnSpc>
                <a:spcPct val="120000"/>
              </a:lnSpc>
              <a:buFont typeface="Arial" panose="020B0604020202020204" pitchFamily="34" charset="0"/>
              <a:buChar char="•"/>
            </a:pPr>
            <a:r>
              <a:rPr lang="nb-NO" sz="1400" dirty="0"/>
              <a:t>Konfigurasjon: posefilter + sikkerhetsfilter H14</a:t>
            </a:r>
          </a:p>
          <a:p>
            <a:pPr marL="171450" indent="-171450">
              <a:lnSpc>
                <a:spcPct val="120000"/>
              </a:lnSpc>
              <a:buFont typeface="Arial" panose="020B0604020202020204" pitchFamily="34" charset="0"/>
              <a:buChar char="•"/>
            </a:pPr>
            <a:r>
              <a:rPr lang="nb-NO" sz="1400" dirty="0"/>
              <a:t>Egnet for eksplosjonsfarlig støv og ATEX</a:t>
            </a:r>
          </a:p>
          <a:p>
            <a:pPr marL="171450" indent="-171450">
              <a:lnSpc>
                <a:spcPct val="120000"/>
              </a:lnSpc>
              <a:buFont typeface="Arial" panose="020B0604020202020204" pitchFamily="34" charset="0"/>
              <a:buChar char="•"/>
            </a:pPr>
            <a:r>
              <a:rPr lang="nb-NO" sz="1400" dirty="0"/>
              <a:t>Egnet for farlig støv L- eller H-klasse</a:t>
            </a:r>
          </a:p>
        </p:txBody>
      </p:sp>
      <p:pic>
        <p:nvPicPr>
          <p:cNvPr id="45" name="Immagine 91">
            <a:extLst>
              <a:ext uri="{FF2B5EF4-FFF2-40B4-BE49-F238E27FC236}">
                <a16:creationId xmlns:a16="http://schemas.microsoft.com/office/drawing/2014/main" id="{0B2E33C3-7C9F-53B3-5FF8-B875168B515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7792" b="96104" l="2817" r="89789">
                        <a14:foregroundMark x1="8803" y1="48052" x2="8803" y2="48052"/>
                        <a14:foregroundMark x1="8099" y1="62987" x2="8099" y2="62987"/>
                        <a14:foregroundMark x1="5986" y1="76623" x2="5986" y2="76623"/>
                        <a14:foregroundMark x1="3873" y1="78571" x2="3873" y2="78571"/>
                        <a14:foregroundMark x1="52817" y1="82468" x2="52817" y2="82468"/>
                        <a14:foregroundMark x1="54225" y1="90260" x2="54225" y2="90260"/>
                        <a14:foregroundMark x1="55634" y1="92208" x2="55634" y2="92208"/>
                        <a14:foregroundMark x1="57394" y1="92857" x2="57394" y2="92857"/>
                        <a14:foregroundMark x1="64437" y1="96104" x2="14437" y2="92857"/>
                        <a14:foregroundMark x1="15845" y1="94156" x2="72183" y2="96753"/>
                        <a14:foregroundMark x1="49648" y1="7792" x2="48239" y2="27922"/>
                        <a14:backgroundMark x1="28873" y1="11688" x2="28873" y2="11688"/>
                      </a14:backgroundRemoval>
                    </a14:imgEffect>
                  </a14:imgLayer>
                </a14:imgProps>
              </a:ext>
              <a:ext uri="{28A0092B-C50C-407E-A947-70E740481C1C}">
                <a14:useLocalDpi xmlns:a14="http://schemas.microsoft.com/office/drawing/2010/main"/>
              </a:ext>
            </a:extLst>
          </a:blip>
          <a:stretch>
            <a:fillRect/>
          </a:stretch>
        </p:blipFill>
        <p:spPr>
          <a:xfrm>
            <a:off x="7727850" y="1388430"/>
            <a:ext cx="926468" cy="502380"/>
          </a:xfrm>
          <a:prstGeom prst="rect">
            <a:avLst/>
          </a:prstGeom>
        </p:spPr>
      </p:pic>
      <p:pic>
        <p:nvPicPr>
          <p:cNvPr id="47" name="Immagine 14">
            <a:extLst>
              <a:ext uri="{FF2B5EF4-FFF2-40B4-BE49-F238E27FC236}">
                <a16:creationId xmlns:a16="http://schemas.microsoft.com/office/drawing/2014/main" id="{16EC189E-48DC-4929-318A-FE565A6194F7}"/>
              </a:ext>
            </a:extLst>
          </p:cNvPr>
          <p:cNvPicPr>
            <a:picLocks noChangeAspect="1"/>
          </p:cNvPicPr>
          <p:nvPr/>
        </p:nvPicPr>
        <p:blipFill>
          <a:blip r:embed="rId8" cstate="hqprint">
            <a:extLst>
              <a:ext uri="{28A0092B-C50C-407E-A947-70E740481C1C}">
                <a14:useLocalDpi xmlns:a14="http://schemas.microsoft.com/office/drawing/2010/main"/>
              </a:ext>
            </a:extLst>
          </a:blip>
          <a:srcRect l="2" r="2"/>
          <a:stretch/>
        </p:blipFill>
        <p:spPr>
          <a:xfrm>
            <a:off x="9891176" y="3484497"/>
            <a:ext cx="1447574" cy="2324233"/>
          </a:xfrm>
          <a:prstGeom prst="rect">
            <a:avLst/>
          </a:prstGeom>
        </p:spPr>
      </p:pic>
      <p:sp>
        <p:nvSpPr>
          <p:cNvPr id="55" name="TextBox 54">
            <a:extLst>
              <a:ext uri="{FF2B5EF4-FFF2-40B4-BE49-F238E27FC236}">
                <a16:creationId xmlns:a16="http://schemas.microsoft.com/office/drawing/2014/main" id="{0274B8B1-F20E-D8F8-C04A-45EC27ECF3C0}"/>
              </a:ext>
            </a:extLst>
          </p:cNvPr>
          <p:cNvSpPr txBox="1"/>
          <p:nvPr/>
        </p:nvSpPr>
        <p:spPr>
          <a:xfrm>
            <a:off x="4729711" y="4128814"/>
            <a:ext cx="2066636" cy="307777"/>
          </a:xfrm>
          <a:prstGeom prst="rect">
            <a:avLst/>
          </a:prstGeom>
          <a:noFill/>
        </p:spPr>
        <p:txBody>
          <a:bodyPr wrap="square">
            <a:spAutoFit/>
          </a:bodyPr>
          <a:lstStyle/>
          <a:p>
            <a:pPr algn="ctr"/>
            <a:r>
              <a:rPr lang="en-US" sz="1400">
                <a:latin typeface="Roboto Bold" panose="02000000000000000000" pitchFamily="2" charset="0"/>
              </a:rPr>
              <a:t>Skrog VHS010</a:t>
            </a:r>
          </a:p>
        </p:txBody>
      </p:sp>
      <p:sp>
        <p:nvSpPr>
          <p:cNvPr id="56" name="TextBox 55">
            <a:extLst>
              <a:ext uri="{FF2B5EF4-FFF2-40B4-BE49-F238E27FC236}">
                <a16:creationId xmlns:a16="http://schemas.microsoft.com/office/drawing/2014/main" id="{F8A1E605-EDF6-9F84-99FB-1B5691EAC8E0}"/>
              </a:ext>
            </a:extLst>
          </p:cNvPr>
          <p:cNvSpPr txBox="1"/>
          <p:nvPr/>
        </p:nvSpPr>
        <p:spPr>
          <a:xfrm>
            <a:off x="7157766" y="1904858"/>
            <a:ext cx="2066636" cy="307777"/>
          </a:xfrm>
          <a:prstGeom prst="rect">
            <a:avLst/>
          </a:prstGeom>
          <a:noFill/>
        </p:spPr>
        <p:txBody>
          <a:bodyPr wrap="square">
            <a:spAutoFit/>
          </a:bodyPr>
          <a:lstStyle/>
          <a:p>
            <a:pPr algn="ctr"/>
            <a:r>
              <a:rPr lang="en-US" sz="1400">
                <a:solidFill>
                  <a:schemeClr val="accent3"/>
                </a:solidFill>
                <a:latin typeface="Roboto Bold" panose="02000000000000000000" pitchFamily="2" charset="0"/>
              </a:rPr>
              <a:t>IP44</a:t>
            </a:r>
          </a:p>
        </p:txBody>
      </p:sp>
      <p:sp>
        <p:nvSpPr>
          <p:cNvPr id="57" name="TextBox 56">
            <a:extLst>
              <a:ext uri="{FF2B5EF4-FFF2-40B4-BE49-F238E27FC236}">
                <a16:creationId xmlns:a16="http://schemas.microsoft.com/office/drawing/2014/main" id="{879B0BA6-B004-5CFF-DD0D-8ABC70B37987}"/>
              </a:ext>
            </a:extLst>
          </p:cNvPr>
          <p:cNvSpPr txBox="1"/>
          <p:nvPr/>
        </p:nvSpPr>
        <p:spPr>
          <a:xfrm>
            <a:off x="7157766" y="5033976"/>
            <a:ext cx="2066636" cy="307777"/>
          </a:xfrm>
          <a:prstGeom prst="rect">
            <a:avLst/>
          </a:prstGeom>
          <a:noFill/>
        </p:spPr>
        <p:txBody>
          <a:bodyPr wrap="square">
            <a:spAutoFit/>
          </a:bodyPr>
          <a:lstStyle/>
          <a:p>
            <a:pPr algn="ctr"/>
            <a:r>
              <a:rPr lang="en-US" sz="1400">
                <a:solidFill>
                  <a:schemeClr val="accent6"/>
                </a:solidFill>
                <a:latin typeface="Roboto Bold" panose="02000000000000000000" pitchFamily="2" charset="0"/>
              </a:rPr>
              <a:t>IP65</a:t>
            </a:r>
          </a:p>
        </p:txBody>
      </p:sp>
      <p:cxnSp>
        <p:nvCxnSpPr>
          <p:cNvPr id="61" name="Straight Connector 60">
            <a:extLst>
              <a:ext uri="{FF2B5EF4-FFF2-40B4-BE49-F238E27FC236}">
                <a16:creationId xmlns:a16="http://schemas.microsoft.com/office/drawing/2014/main" id="{5063922F-B053-1AB7-7516-517ABE2F1BCD}"/>
              </a:ext>
            </a:extLst>
          </p:cNvPr>
          <p:cNvCxnSpPr>
            <a:cxnSpLocks/>
          </p:cNvCxnSpPr>
          <p:nvPr/>
        </p:nvCxnSpPr>
        <p:spPr>
          <a:xfrm>
            <a:off x="6486846" y="3255897"/>
            <a:ext cx="3095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5858CA1D-58F5-AA14-7DEE-3FE9D92818B4}"/>
              </a:ext>
            </a:extLst>
          </p:cNvPr>
          <p:cNvCxnSpPr>
            <a:cxnSpLocks/>
            <a:endCxn id="45" idx="1"/>
          </p:cNvCxnSpPr>
          <p:nvPr/>
        </p:nvCxnSpPr>
        <p:spPr>
          <a:xfrm rot="5400000" flipH="1" flipV="1">
            <a:off x="6449804" y="1986163"/>
            <a:ext cx="1624589" cy="931504"/>
          </a:xfrm>
          <a:prstGeom prst="bentConnector2">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0952FD70-093F-7DE7-8F3D-6C285743EFA0}"/>
              </a:ext>
            </a:extLst>
          </p:cNvPr>
          <p:cNvCxnSpPr>
            <a:cxnSpLocks/>
          </p:cNvCxnSpPr>
          <p:nvPr/>
        </p:nvCxnSpPr>
        <p:spPr>
          <a:xfrm rot="16200000" flipH="1">
            <a:off x="6507146" y="3553412"/>
            <a:ext cx="1451560" cy="873156"/>
          </a:xfrm>
          <a:prstGeom prst="bentConnector2">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4CE646D7-6D52-0F54-07A2-FA981D00BB59}"/>
              </a:ext>
            </a:extLst>
          </p:cNvPr>
          <p:cNvSpPr txBox="1"/>
          <p:nvPr/>
        </p:nvSpPr>
        <p:spPr>
          <a:xfrm>
            <a:off x="9580786" y="2517811"/>
            <a:ext cx="2066636" cy="523220"/>
          </a:xfrm>
          <a:prstGeom prst="rect">
            <a:avLst/>
          </a:prstGeom>
          <a:noFill/>
        </p:spPr>
        <p:txBody>
          <a:bodyPr wrap="square">
            <a:spAutoFit/>
          </a:bodyPr>
          <a:lstStyle/>
          <a:p>
            <a:pPr algn="ctr"/>
            <a:r>
              <a:rPr lang="en-US" sz="1400">
                <a:latin typeface="Roboto Bold" panose="02000000000000000000" pitchFamily="2" charset="0"/>
              </a:rPr>
              <a:t>VHS010 HC ACD</a:t>
            </a:r>
          </a:p>
          <a:p>
            <a:pPr algn="ctr"/>
            <a:r>
              <a:rPr lang="en-US" sz="1400">
                <a:latin typeface="Roboto Bold" panose="02000000000000000000" pitchFamily="2" charset="0"/>
              </a:rPr>
              <a:t>VHS010 LC ACD</a:t>
            </a:r>
          </a:p>
        </p:txBody>
      </p:sp>
      <p:sp>
        <p:nvSpPr>
          <p:cNvPr id="72" name="TextBox 71">
            <a:extLst>
              <a:ext uri="{FF2B5EF4-FFF2-40B4-BE49-F238E27FC236}">
                <a16:creationId xmlns:a16="http://schemas.microsoft.com/office/drawing/2014/main" id="{433103CE-7D77-D6F6-2354-81E354F508E6}"/>
              </a:ext>
            </a:extLst>
          </p:cNvPr>
          <p:cNvSpPr txBox="1"/>
          <p:nvPr/>
        </p:nvSpPr>
        <p:spPr>
          <a:xfrm>
            <a:off x="9580786" y="5596335"/>
            <a:ext cx="2066636" cy="523220"/>
          </a:xfrm>
          <a:prstGeom prst="rect">
            <a:avLst/>
          </a:prstGeom>
          <a:noFill/>
        </p:spPr>
        <p:txBody>
          <a:bodyPr wrap="square">
            <a:spAutoFit/>
          </a:bodyPr>
          <a:lstStyle/>
          <a:p>
            <a:pPr algn="ctr"/>
            <a:r>
              <a:rPr lang="pl-PL" sz="1400">
                <a:latin typeface="Roboto Bold" panose="02000000000000000000" pitchFamily="2" charset="0"/>
              </a:rPr>
              <a:t>VHS010 HC Z22 EXA</a:t>
            </a:r>
          </a:p>
          <a:p>
            <a:pPr algn="ctr"/>
            <a:r>
              <a:rPr lang="pl-PL" sz="1400">
                <a:latin typeface="Roboto Bold" panose="02000000000000000000" pitchFamily="2" charset="0"/>
              </a:rPr>
              <a:t>VHS010 LC Z22 EXA </a:t>
            </a:r>
          </a:p>
        </p:txBody>
      </p:sp>
      <p:cxnSp>
        <p:nvCxnSpPr>
          <p:cNvPr id="79" name="Straight Connector 78">
            <a:extLst>
              <a:ext uri="{FF2B5EF4-FFF2-40B4-BE49-F238E27FC236}">
                <a16:creationId xmlns:a16="http://schemas.microsoft.com/office/drawing/2014/main" id="{698DABB7-219F-F492-4FD7-A5C9F62ADA1C}"/>
              </a:ext>
            </a:extLst>
          </p:cNvPr>
          <p:cNvCxnSpPr>
            <a:cxnSpLocks/>
          </p:cNvCxnSpPr>
          <p:nvPr/>
        </p:nvCxnSpPr>
        <p:spPr>
          <a:xfrm>
            <a:off x="8654318" y="1639620"/>
            <a:ext cx="140785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A338CED-823B-D9D9-70DF-71D62960022F}"/>
              </a:ext>
            </a:extLst>
          </p:cNvPr>
          <p:cNvCxnSpPr>
            <a:cxnSpLocks/>
          </p:cNvCxnSpPr>
          <p:nvPr/>
        </p:nvCxnSpPr>
        <p:spPr>
          <a:xfrm>
            <a:off x="8654318" y="4707458"/>
            <a:ext cx="140785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7" name="Picture 34">
            <a:extLst>
              <a:ext uri="{FF2B5EF4-FFF2-40B4-BE49-F238E27FC236}">
                <a16:creationId xmlns:a16="http://schemas.microsoft.com/office/drawing/2014/main" id="{74E7C80C-02BB-9320-2F65-EF5BD60145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17931" y="927191"/>
            <a:ext cx="952721" cy="335245"/>
          </a:xfrm>
          <a:prstGeom prst="rect">
            <a:avLst/>
          </a:prstGeom>
          <a:ln>
            <a:noFill/>
          </a:ln>
          <a:effectLst/>
        </p:spPr>
      </p:pic>
      <p:pic>
        <p:nvPicPr>
          <p:cNvPr id="88" name="Immagine 66">
            <a:extLst>
              <a:ext uri="{FF2B5EF4-FFF2-40B4-BE49-F238E27FC236}">
                <a16:creationId xmlns:a16="http://schemas.microsoft.com/office/drawing/2014/main" id="{5A5F5029-E6F4-2825-47DC-C683096A04F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8910" b="-14350"/>
          <a:stretch/>
        </p:blipFill>
        <p:spPr>
          <a:xfrm>
            <a:off x="9349578" y="3805637"/>
            <a:ext cx="565131" cy="653036"/>
          </a:xfrm>
          <a:prstGeom prst="rect">
            <a:avLst/>
          </a:prstGeom>
        </p:spPr>
      </p:pic>
    </p:spTree>
    <p:extLst>
      <p:ext uri="{BB962C8B-B14F-4D97-AF65-F5344CB8AC3E}">
        <p14:creationId xmlns:p14="http://schemas.microsoft.com/office/powerpoint/2010/main" val="181653103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3B11939-3860-4531-9AA0-5ECAB7FCE9BA}"/>
              </a:ext>
            </a:extLst>
          </p:cNvPr>
          <p:cNvSpPr/>
          <p:nvPr/>
        </p:nvSpPr>
        <p:spPr>
          <a:xfrm>
            <a:off x="4771558" y="0"/>
            <a:ext cx="7420442" cy="6273799"/>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4" name="Immagine 2">
            <a:extLst>
              <a:ext uri="{FF2B5EF4-FFF2-40B4-BE49-F238E27FC236}">
                <a16:creationId xmlns:a16="http://schemas.microsoft.com/office/drawing/2014/main" id="{DC4FCABB-EC35-2FA8-4D45-453B61CBBD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35495" b="-3819"/>
          <a:stretch/>
        </p:blipFill>
        <p:spPr>
          <a:xfrm>
            <a:off x="4980316" y="2816536"/>
            <a:ext cx="1548266" cy="1682736"/>
          </a:xfrm>
          <a:prstGeom prst="rect">
            <a:avLst/>
          </a:prstGeom>
        </p:spPr>
      </p:pic>
      <p:pic>
        <p:nvPicPr>
          <p:cNvPr id="2" name="Immagine 78">
            <a:extLst>
              <a:ext uri="{FF2B5EF4-FFF2-40B4-BE49-F238E27FC236}">
                <a16:creationId xmlns:a16="http://schemas.microsoft.com/office/drawing/2014/main" id="{1AD3E37A-BE15-748C-71C4-2C0E4A103A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12" b="98558" l="6061" r="93266">
                        <a14:foregroundMark x1="20202" y1="87019" x2="68350" y2="86058"/>
                        <a14:foregroundMark x1="66667" y1="81250" x2="27609" y2="99519"/>
                        <a14:foregroundMark x1="16498" y1="89904" x2="78114" y2="82692"/>
                        <a14:foregroundMark x1="78114" y1="82692" x2="87879" y2="99519"/>
                        <a14:foregroundMark x1="93266" y1="85096" x2="93266" y2="85096"/>
                        <a14:foregroundMark x1="6061" y1="86058" x2="6061" y2="86058"/>
                        <a14:foregroundMark x1="49495" y1="11058" x2="49495" y2="11058"/>
                        <a14:foregroundMark x1="68687" y1="8173" x2="68687" y2="8173"/>
                        <a14:foregroundMark x1="32660" y1="7212" x2="32660" y2="7212"/>
                      </a14:backgroundRemoval>
                    </a14:imgEffect>
                  </a14:imgLayer>
                </a14:imgProps>
              </a:ext>
            </a:extLst>
          </a:blip>
          <a:stretch>
            <a:fillRect/>
          </a:stretch>
        </p:blipFill>
        <p:spPr>
          <a:xfrm>
            <a:off x="7724854" y="4392293"/>
            <a:ext cx="932460" cy="653036"/>
          </a:xfrm>
          <a:prstGeom prst="rect">
            <a:avLst/>
          </a:prstGeom>
        </p:spPr>
      </p:pic>
      <p:pic>
        <p:nvPicPr>
          <p:cNvPr id="86" name="Immagine 15">
            <a:extLst>
              <a:ext uri="{FF2B5EF4-FFF2-40B4-BE49-F238E27FC236}">
                <a16:creationId xmlns:a16="http://schemas.microsoft.com/office/drawing/2014/main" id="{A1A731A2-A891-B542-8E73-D67C13CD3B15}"/>
              </a:ext>
            </a:extLst>
          </p:cNvPr>
          <p:cNvPicPr>
            <a:picLocks noChangeAspect="1"/>
          </p:cNvPicPr>
          <p:nvPr/>
        </p:nvPicPr>
        <p:blipFill>
          <a:blip r:embed="rId5" cstate="hqprint">
            <a:extLst>
              <a:ext uri="{28A0092B-C50C-407E-A947-70E740481C1C}">
                <a14:useLocalDpi xmlns:a14="http://schemas.microsoft.com/office/drawing/2010/main"/>
              </a:ext>
            </a:extLst>
          </a:blip>
          <a:srcRect l="2" r="2"/>
          <a:stretch/>
        </p:blipFill>
        <p:spPr>
          <a:xfrm>
            <a:off x="9919975" y="503574"/>
            <a:ext cx="1408527" cy="2209258"/>
          </a:xfrm>
          <a:prstGeom prst="rect">
            <a:avLst/>
          </a:prstGeom>
        </p:spPr>
      </p:pic>
      <p:pic>
        <p:nvPicPr>
          <p:cNvPr id="10" name="Immagine 16">
            <a:extLst>
              <a:ext uri="{FF2B5EF4-FFF2-40B4-BE49-F238E27FC236}">
                <a16:creationId xmlns:a16="http://schemas.microsoft.com/office/drawing/2014/main" id="{2A9E5933-5A01-7EE5-A5EF-79505D08CCB3}"/>
              </a:ext>
            </a:extLst>
          </p:cNvPr>
          <p:cNvPicPr>
            <a:picLocks noChangeAspect="1"/>
          </p:cNvPicPr>
          <p:nvPr/>
        </p:nvPicPr>
        <p:blipFill>
          <a:blip r:embed="rId6" cstate="hqprint">
            <a:extLst>
              <a:ext uri="{28A0092B-C50C-407E-A947-70E740481C1C}">
                <a14:useLocalDpi xmlns:a14="http://schemas.microsoft.com/office/drawing/2010/main"/>
              </a:ext>
            </a:extLst>
          </a:blip>
          <a:srcRect l="2" r="2"/>
          <a:stretch/>
        </p:blipFill>
        <p:spPr>
          <a:xfrm>
            <a:off x="9883272" y="3415396"/>
            <a:ext cx="1473743" cy="2415828"/>
          </a:xfrm>
          <a:prstGeom prst="rect">
            <a:avLst/>
          </a:prstGeom>
        </p:spPr>
      </p:pic>
      <p:sp>
        <p:nvSpPr>
          <p:cNvPr id="3" name="Text Placeholder 2">
            <a:extLst>
              <a:ext uri="{FF2B5EF4-FFF2-40B4-BE49-F238E27FC236}">
                <a16:creationId xmlns:a16="http://schemas.microsoft.com/office/drawing/2014/main" id="{8AFFA08E-40BE-CB6F-29A3-1B52F886EBFD}"/>
              </a:ext>
            </a:extLst>
          </p:cNvPr>
          <p:cNvSpPr>
            <a:spLocks noGrp="1"/>
          </p:cNvSpPr>
          <p:nvPr>
            <p:ph type="body" sz="quarter" idx="14"/>
          </p:nvPr>
        </p:nvSpPr>
        <p:spPr/>
        <p:txBody>
          <a:bodyPr/>
          <a:lstStyle/>
          <a:p>
            <a:r>
              <a:rPr lang="en-US" dirty="0"/>
              <a:t>Design</a:t>
            </a:r>
          </a:p>
        </p:txBody>
      </p:sp>
      <p:sp>
        <p:nvSpPr>
          <p:cNvPr id="4" name="Title 3">
            <a:extLst>
              <a:ext uri="{FF2B5EF4-FFF2-40B4-BE49-F238E27FC236}">
                <a16:creationId xmlns:a16="http://schemas.microsoft.com/office/drawing/2014/main" id="{B478256B-B963-85FF-C3EC-5DD641035C42}"/>
              </a:ext>
            </a:extLst>
          </p:cNvPr>
          <p:cNvSpPr>
            <a:spLocks noGrp="1"/>
          </p:cNvSpPr>
          <p:nvPr>
            <p:ph type="title"/>
          </p:nvPr>
        </p:nvSpPr>
        <p:spPr/>
        <p:txBody>
          <a:bodyPr/>
          <a:lstStyle/>
          <a:p>
            <a:r>
              <a:rPr lang="nb" b="1" i="0" u="none" baseline="0"/>
              <a:t>Mini-industristøvsugere</a:t>
            </a:r>
            <a:endParaRPr lang="en-US"/>
          </a:p>
        </p:txBody>
      </p:sp>
      <p:sp>
        <p:nvSpPr>
          <p:cNvPr id="5" name="Footer Placeholder 4">
            <a:extLst>
              <a:ext uri="{FF2B5EF4-FFF2-40B4-BE49-F238E27FC236}">
                <a16:creationId xmlns:a16="http://schemas.microsoft.com/office/drawing/2014/main" id="{FE03F844-C426-7790-6B11-D44D4BEB3971}"/>
              </a:ext>
            </a:extLst>
          </p:cNvPr>
          <p:cNvSpPr>
            <a:spLocks noGrp="1"/>
          </p:cNvSpPr>
          <p:nvPr>
            <p:ph type="ftr" sz="quarter" idx="16"/>
          </p:nvPr>
        </p:nvSpPr>
        <p:spPr/>
        <p:txBody>
          <a:bodyPr/>
          <a:lstStyle/>
          <a:p>
            <a:pPr algn="l"/>
            <a:r>
              <a:rPr lang="vi-VN"/>
              <a:t>KONFIDENSIELT</a:t>
            </a:r>
            <a:endParaRPr lang="en-US" dirty="0"/>
          </a:p>
        </p:txBody>
      </p:sp>
      <p:sp>
        <p:nvSpPr>
          <p:cNvPr id="6" name="Slide Number Placeholder 5">
            <a:extLst>
              <a:ext uri="{FF2B5EF4-FFF2-40B4-BE49-F238E27FC236}">
                <a16:creationId xmlns:a16="http://schemas.microsoft.com/office/drawing/2014/main" id="{5DC8AB8B-5BDD-ABF8-0A08-CA041B4C0142}"/>
              </a:ext>
            </a:extLst>
          </p:cNvPr>
          <p:cNvSpPr>
            <a:spLocks noGrp="1"/>
          </p:cNvSpPr>
          <p:nvPr>
            <p:ph type="sldNum" sz="quarter" idx="17"/>
          </p:nvPr>
        </p:nvSpPr>
        <p:spPr/>
        <p:txBody>
          <a:bodyPr/>
          <a:lstStyle/>
          <a:p>
            <a:fld id="{6C385236-B7BA-4938-9EA6-6DEC8CA653D7}" type="slidenum">
              <a:rPr lang="en-US" smtClean="0"/>
              <a:pPr/>
              <a:t>7</a:t>
            </a:fld>
            <a:endParaRPr lang="en-US"/>
          </a:p>
        </p:txBody>
      </p:sp>
      <p:pic>
        <p:nvPicPr>
          <p:cNvPr id="45" name="Immagine 91">
            <a:extLst>
              <a:ext uri="{FF2B5EF4-FFF2-40B4-BE49-F238E27FC236}">
                <a16:creationId xmlns:a16="http://schemas.microsoft.com/office/drawing/2014/main" id="{0B2E33C3-7C9F-53B3-5FF8-B875168B5158}"/>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7792" b="96104" l="2817" r="89789">
                        <a14:foregroundMark x1="8803" y1="48052" x2="8803" y2="48052"/>
                        <a14:foregroundMark x1="8099" y1="62987" x2="8099" y2="62987"/>
                        <a14:foregroundMark x1="5986" y1="76623" x2="5986" y2="76623"/>
                        <a14:foregroundMark x1="3873" y1="78571" x2="3873" y2="78571"/>
                        <a14:foregroundMark x1="52817" y1="82468" x2="52817" y2="82468"/>
                        <a14:foregroundMark x1="54225" y1="90260" x2="54225" y2="90260"/>
                        <a14:foregroundMark x1="55634" y1="92208" x2="55634" y2="92208"/>
                        <a14:foregroundMark x1="57394" y1="92857" x2="57394" y2="92857"/>
                        <a14:foregroundMark x1="64437" y1="96104" x2="14437" y2="92857"/>
                        <a14:foregroundMark x1="15845" y1="94156" x2="72183" y2="96753"/>
                        <a14:foregroundMark x1="49648" y1="7792" x2="48239" y2="27922"/>
                        <a14:backgroundMark x1="28873" y1="11688" x2="28873" y2="11688"/>
                      </a14:backgroundRemoval>
                    </a14:imgEffect>
                  </a14:imgLayer>
                </a14:imgProps>
              </a:ext>
              <a:ext uri="{28A0092B-C50C-407E-A947-70E740481C1C}">
                <a14:useLocalDpi xmlns:a14="http://schemas.microsoft.com/office/drawing/2010/main"/>
              </a:ext>
            </a:extLst>
          </a:blip>
          <a:stretch>
            <a:fillRect/>
          </a:stretch>
        </p:blipFill>
        <p:spPr>
          <a:xfrm>
            <a:off x="7727850" y="1388430"/>
            <a:ext cx="926468" cy="502380"/>
          </a:xfrm>
          <a:prstGeom prst="rect">
            <a:avLst/>
          </a:prstGeom>
        </p:spPr>
      </p:pic>
      <p:sp>
        <p:nvSpPr>
          <p:cNvPr id="55" name="TextBox 54">
            <a:extLst>
              <a:ext uri="{FF2B5EF4-FFF2-40B4-BE49-F238E27FC236}">
                <a16:creationId xmlns:a16="http://schemas.microsoft.com/office/drawing/2014/main" id="{0274B8B1-F20E-D8F8-C04A-45EC27ECF3C0}"/>
              </a:ext>
            </a:extLst>
          </p:cNvPr>
          <p:cNvSpPr txBox="1"/>
          <p:nvPr/>
        </p:nvSpPr>
        <p:spPr>
          <a:xfrm>
            <a:off x="4729711" y="4128814"/>
            <a:ext cx="2066636" cy="307777"/>
          </a:xfrm>
          <a:prstGeom prst="rect">
            <a:avLst/>
          </a:prstGeom>
          <a:noFill/>
        </p:spPr>
        <p:txBody>
          <a:bodyPr wrap="square">
            <a:spAutoFit/>
          </a:bodyPr>
          <a:lstStyle/>
          <a:p>
            <a:pPr algn="ctr"/>
            <a:r>
              <a:rPr lang="en-US" sz="1400">
                <a:latin typeface="Roboto Bold" panose="02000000000000000000" pitchFamily="2" charset="0"/>
              </a:rPr>
              <a:t>Skrog VHS011</a:t>
            </a:r>
          </a:p>
        </p:txBody>
      </p:sp>
      <p:sp>
        <p:nvSpPr>
          <p:cNvPr id="56" name="TextBox 55">
            <a:extLst>
              <a:ext uri="{FF2B5EF4-FFF2-40B4-BE49-F238E27FC236}">
                <a16:creationId xmlns:a16="http://schemas.microsoft.com/office/drawing/2014/main" id="{F8A1E605-EDF6-9F84-99FB-1B5691EAC8E0}"/>
              </a:ext>
            </a:extLst>
          </p:cNvPr>
          <p:cNvSpPr txBox="1"/>
          <p:nvPr/>
        </p:nvSpPr>
        <p:spPr>
          <a:xfrm>
            <a:off x="7157766" y="1904858"/>
            <a:ext cx="2066636" cy="307777"/>
          </a:xfrm>
          <a:prstGeom prst="rect">
            <a:avLst/>
          </a:prstGeom>
          <a:noFill/>
        </p:spPr>
        <p:txBody>
          <a:bodyPr wrap="square">
            <a:spAutoFit/>
          </a:bodyPr>
          <a:lstStyle/>
          <a:p>
            <a:pPr algn="ctr"/>
            <a:r>
              <a:rPr lang="en-US" sz="1400">
                <a:solidFill>
                  <a:schemeClr val="accent3"/>
                </a:solidFill>
                <a:latin typeface="Roboto Bold" panose="02000000000000000000" pitchFamily="2" charset="0"/>
              </a:rPr>
              <a:t>IP44</a:t>
            </a:r>
          </a:p>
        </p:txBody>
      </p:sp>
      <p:sp>
        <p:nvSpPr>
          <p:cNvPr id="57" name="TextBox 56">
            <a:extLst>
              <a:ext uri="{FF2B5EF4-FFF2-40B4-BE49-F238E27FC236}">
                <a16:creationId xmlns:a16="http://schemas.microsoft.com/office/drawing/2014/main" id="{879B0BA6-B004-5CFF-DD0D-8ABC70B37987}"/>
              </a:ext>
            </a:extLst>
          </p:cNvPr>
          <p:cNvSpPr txBox="1"/>
          <p:nvPr/>
        </p:nvSpPr>
        <p:spPr>
          <a:xfrm>
            <a:off x="7157766" y="5033976"/>
            <a:ext cx="2066636" cy="307777"/>
          </a:xfrm>
          <a:prstGeom prst="rect">
            <a:avLst/>
          </a:prstGeom>
          <a:noFill/>
        </p:spPr>
        <p:txBody>
          <a:bodyPr wrap="square">
            <a:spAutoFit/>
          </a:bodyPr>
          <a:lstStyle/>
          <a:p>
            <a:pPr algn="ctr"/>
            <a:r>
              <a:rPr lang="en-US" sz="1400">
                <a:solidFill>
                  <a:schemeClr val="accent6"/>
                </a:solidFill>
                <a:latin typeface="Roboto Bold" panose="02000000000000000000" pitchFamily="2" charset="0"/>
              </a:rPr>
              <a:t>IP65</a:t>
            </a:r>
          </a:p>
        </p:txBody>
      </p:sp>
      <p:cxnSp>
        <p:nvCxnSpPr>
          <p:cNvPr id="61" name="Straight Connector 60">
            <a:extLst>
              <a:ext uri="{FF2B5EF4-FFF2-40B4-BE49-F238E27FC236}">
                <a16:creationId xmlns:a16="http://schemas.microsoft.com/office/drawing/2014/main" id="{5063922F-B053-1AB7-7516-517ABE2F1BCD}"/>
              </a:ext>
            </a:extLst>
          </p:cNvPr>
          <p:cNvCxnSpPr>
            <a:cxnSpLocks/>
          </p:cNvCxnSpPr>
          <p:nvPr/>
        </p:nvCxnSpPr>
        <p:spPr>
          <a:xfrm>
            <a:off x="6486846" y="3255897"/>
            <a:ext cx="3095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5858CA1D-58F5-AA14-7DEE-3FE9D92818B4}"/>
              </a:ext>
            </a:extLst>
          </p:cNvPr>
          <p:cNvCxnSpPr>
            <a:cxnSpLocks/>
            <a:endCxn id="45" idx="1"/>
          </p:cNvCxnSpPr>
          <p:nvPr/>
        </p:nvCxnSpPr>
        <p:spPr>
          <a:xfrm rot="5400000" flipH="1" flipV="1">
            <a:off x="6449804" y="1986163"/>
            <a:ext cx="1624589" cy="931504"/>
          </a:xfrm>
          <a:prstGeom prst="bentConnector2">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0952FD70-093F-7DE7-8F3D-6C285743EFA0}"/>
              </a:ext>
            </a:extLst>
          </p:cNvPr>
          <p:cNvCxnSpPr>
            <a:cxnSpLocks/>
          </p:cNvCxnSpPr>
          <p:nvPr/>
        </p:nvCxnSpPr>
        <p:spPr>
          <a:xfrm rot="16200000" flipH="1">
            <a:off x="6507147" y="3545100"/>
            <a:ext cx="1451559" cy="873156"/>
          </a:xfrm>
          <a:prstGeom prst="bentConnector2">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4CE646D7-6D52-0F54-07A2-FA981D00BB59}"/>
              </a:ext>
            </a:extLst>
          </p:cNvPr>
          <p:cNvSpPr txBox="1"/>
          <p:nvPr/>
        </p:nvSpPr>
        <p:spPr>
          <a:xfrm>
            <a:off x="9580786" y="2517811"/>
            <a:ext cx="2066636" cy="307777"/>
          </a:xfrm>
          <a:prstGeom prst="rect">
            <a:avLst/>
          </a:prstGeom>
          <a:noFill/>
        </p:spPr>
        <p:txBody>
          <a:bodyPr wrap="square">
            <a:spAutoFit/>
          </a:bodyPr>
          <a:lstStyle/>
          <a:p>
            <a:pPr algn="ctr"/>
            <a:r>
              <a:rPr lang="en-US" sz="1400">
                <a:latin typeface="Roboto Bold" panose="02000000000000000000" pitchFamily="2" charset="0"/>
              </a:rPr>
              <a:t>VHS011 LC ACD</a:t>
            </a:r>
          </a:p>
        </p:txBody>
      </p:sp>
      <p:sp>
        <p:nvSpPr>
          <p:cNvPr id="72" name="TextBox 71">
            <a:extLst>
              <a:ext uri="{FF2B5EF4-FFF2-40B4-BE49-F238E27FC236}">
                <a16:creationId xmlns:a16="http://schemas.microsoft.com/office/drawing/2014/main" id="{433103CE-7D77-D6F6-2354-81E354F508E6}"/>
              </a:ext>
            </a:extLst>
          </p:cNvPr>
          <p:cNvSpPr txBox="1"/>
          <p:nvPr/>
        </p:nvSpPr>
        <p:spPr>
          <a:xfrm>
            <a:off x="9580786" y="5596335"/>
            <a:ext cx="2066636" cy="307777"/>
          </a:xfrm>
          <a:prstGeom prst="rect">
            <a:avLst/>
          </a:prstGeom>
          <a:noFill/>
        </p:spPr>
        <p:txBody>
          <a:bodyPr wrap="square">
            <a:spAutoFit/>
          </a:bodyPr>
          <a:lstStyle/>
          <a:p>
            <a:pPr algn="ctr"/>
            <a:r>
              <a:rPr lang="pl-PL" sz="1400">
                <a:latin typeface="Roboto Bold" panose="02000000000000000000" pitchFamily="2" charset="0"/>
              </a:rPr>
              <a:t>VHS011 LC Z22 EXA</a:t>
            </a:r>
          </a:p>
        </p:txBody>
      </p:sp>
      <p:cxnSp>
        <p:nvCxnSpPr>
          <p:cNvPr id="79" name="Straight Connector 78">
            <a:extLst>
              <a:ext uri="{FF2B5EF4-FFF2-40B4-BE49-F238E27FC236}">
                <a16:creationId xmlns:a16="http://schemas.microsoft.com/office/drawing/2014/main" id="{698DABB7-219F-F492-4FD7-A5C9F62ADA1C}"/>
              </a:ext>
            </a:extLst>
          </p:cNvPr>
          <p:cNvCxnSpPr>
            <a:cxnSpLocks/>
          </p:cNvCxnSpPr>
          <p:nvPr/>
        </p:nvCxnSpPr>
        <p:spPr>
          <a:xfrm>
            <a:off x="8654318" y="1639620"/>
            <a:ext cx="140785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A338CED-823B-D9D9-70DF-71D62960022F}"/>
              </a:ext>
            </a:extLst>
          </p:cNvPr>
          <p:cNvCxnSpPr>
            <a:cxnSpLocks/>
          </p:cNvCxnSpPr>
          <p:nvPr/>
        </p:nvCxnSpPr>
        <p:spPr>
          <a:xfrm>
            <a:off x="8654318" y="4707458"/>
            <a:ext cx="140785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98A7D0E-9D7C-D45C-CC33-CAC26E302862}"/>
              </a:ext>
            </a:extLst>
          </p:cNvPr>
          <p:cNvSpPr txBox="1"/>
          <p:nvPr/>
        </p:nvSpPr>
        <p:spPr>
          <a:xfrm>
            <a:off x="480154" y="2366903"/>
            <a:ext cx="4083537" cy="2054665"/>
          </a:xfrm>
          <a:prstGeom prst="rect">
            <a:avLst/>
          </a:prstGeom>
          <a:noFill/>
        </p:spPr>
        <p:txBody>
          <a:bodyPr wrap="square" lIns="0" tIns="0" rIns="0" bIns="0">
            <a:spAutoFit/>
          </a:bodyPr>
          <a:lstStyle/>
          <a:p>
            <a:pPr marL="0">
              <a:lnSpc>
                <a:spcPct val="120000"/>
              </a:lnSpc>
              <a:spcAft>
                <a:spcPts val="1200"/>
              </a:spcAft>
              <a:buFont typeface="Arial" panose="020B0604020202020204" pitchFamily="34" charset="0"/>
              <a:buNone/>
            </a:pPr>
            <a:r>
              <a:rPr lang="en-GB" sz="3400" dirty="0" err="1">
                <a:latin typeface="+mj-lt"/>
              </a:rPr>
              <a:t>PullClean</a:t>
            </a:r>
            <a:endParaRPr lang="en-GB" sz="3400" dirty="0">
              <a:latin typeface="+mj-lt"/>
            </a:endParaRPr>
          </a:p>
          <a:p>
            <a:pPr marL="171450" indent="-171450">
              <a:lnSpc>
                <a:spcPct val="120000"/>
              </a:lnSpc>
              <a:buFont typeface="Arial" panose="020B0604020202020204" pitchFamily="34" charset="0"/>
              <a:buChar char="•"/>
            </a:pPr>
            <a:r>
              <a:rPr lang="nb-NO" sz="1400" dirty="0"/>
              <a:t>2 tilgjengelige modeller</a:t>
            </a:r>
          </a:p>
          <a:p>
            <a:pPr marL="171450" indent="-171450">
              <a:lnSpc>
                <a:spcPct val="120000"/>
              </a:lnSpc>
              <a:buFont typeface="Arial" panose="020B0604020202020204" pitchFamily="34" charset="0"/>
              <a:buChar char="•"/>
            </a:pPr>
            <a:r>
              <a:rPr lang="nb-NO" sz="1400" dirty="0"/>
              <a:t>Beholder 15 l med avtakbar hjulaksling</a:t>
            </a:r>
          </a:p>
          <a:p>
            <a:pPr marL="171450" indent="-171450">
              <a:lnSpc>
                <a:spcPct val="120000"/>
              </a:lnSpc>
              <a:buFont typeface="Arial" panose="020B0604020202020204" pitchFamily="34" charset="0"/>
              <a:buChar char="•"/>
            </a:pPr>
            <a:r>
              <a:rPr lang="nb-NO" sz="1400" dirty="0"/>
              <a:t>Tilvalg oppstrøms HEPA14-filter</a:t>
            </a:r>
          </a:p>
          <a:p>
            <a:pPr marL="171450" indent="-171450">
              <a:lnSpc>
                <a:spcPct val="120000"/>
              </a:lnSpc>
              <a:buFont typeface="Arial" panose="020B0604020202020204" pitchFamily="34" charset="0"/>
              <a:buChar char="•"/>
            </a:pPr>
            <a:r>
              <a:rPr lang="nb-NO" sz="1400" dirty="0"/>
              <a:t>Egnet for eksplosjonsfarlig støv og ATEX</a:t>
            </a:r>
          </a:p>
          <a:p>
            <a:pPr marL="171450" indent="-171450">
              <a:lnSpc>
                <a:spcPct val="120000"/>
              </a:lnSpc>
              <a:buFont typeface="Arial" panose="020B0604020202020204" pitchFamily="34" charset="0"/>
              <a:buChar char="•"/>
            </a:pPr>
            <a:r>
              <a:rPr lang="nb-NO" sz="1400" dirty="0"/>
              <a:t>Egnet for farlig støv i L-klasse</a:t>
            </a:r>
          </a:p>
        </p:txBody>
      </p:sp>
      <p:pic>
        <p:nvPicPr>
          <p:cNvPr id="11" name="Picture 34">
            <a:extLst>
              <a:ext uri="{FF2B5EF4-FFF2-40B4-BE49-F238E27FC236}">
                <a16:creationId xmlns:a16="http://schemas.microsoft.com/office/drawing/2014/main" id="{CE88714C-9262-D6F7-9DF1-8AB48717739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17931" y="927191"/>
            <a:ext cx="952721" cy="335245"/>
          </a:xfrm>
          <a:prstGeom prst="rect">
            <a:avLst/>
          </a:prstGeom>
          <a:ln>
            <a:noFill/>
          </a:ln>
          <a:effectLst/>
        </p:spPr>
      </p:pic>
      <p:pic>
        <p:nvPicPr>
          <p:cNvPr id="12" name="Immagine 66">
            <a:extLst>
              <a:ext uri="{FF2B5EF4-FFF2-40B4-BE49-F238E27FC236}">
                <a16:creationId xmlns:a16="http://schemas.microsoft.com/office/drawing/2014/main" id="{A93AE23A-68C2-CE62-3C31-F509E9EF7C0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6269" b="-16991"/>
          <a:stretch/>
        </p:blipFill>
        <p:spPr>
          <a:xfrm>
            <a:off x="9349578" y="3818581"/>
            <a:ext cx="565131" cy="653035"/>
          </a:xfrm>
          <a:prstGeom prst="rect">
            <a:avLst/>
          </a:prstGeom>
        </p:spPr>
      </p:pic>
    </p:spTree>
    <p:extLst>
      <p:ext uri="{BB962C8B-B14F-4D97-AF65-F5344CB8AC3E}">
        <p14:creationId xmlns:p14="http://schemas.microsoft.com/office/powerpoint/2010/main" val="21441061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7D39F2-76E8-5B94-C5BE-A83A41D60EB9}"/>
              </a:ext>
            </a:extLst>
          </p:cNvPr>
          <p:cNvSpPr>
            <a:spLocks noGrp="1"/>
          </p:cNvSpPr>
          <p:nvPr>
            <p:ph type="ctrTitle"/>
          </p:nvPr>
        </p:nvSpPr>
        <p:spPr/>
        <p:txBody>
          <a:bodyPr/>
          <a:lstStyle/>
          <a:p>
            <a:r>
              <a:rPr lang="en-US"/>
              <a:t>2</a:t>
            </a:r>
          </a:p>
        </p:txBody>
      </p:sp>
      <p:sp>
        <p:nvSpPr>
          <p:cNvPr id="9" name="Text Placeholder 8">
            <a:extLst>
              <a:ext uri="{FF2B5EF4-FFF2-40B4-BE49-F238E27FC236}">
                <a16:creationId xmlns:a16="http://schemas.microsoft.com/office/drawing/2014/main" id="{35BB4253-8397-D591-B5B7-7758254B9090}"/>
              </a:ext>
            </a:extLst>
          </p:cNvPr>
          <p:cNvSpPr>
            <a:spLocks noGrp="1"/>
          </p:cNvSpPr>
          <p:nvPr>
            <p:ph type="body" sz="quarter" idx="13"/>
          </p:nvPr>
        </p:nvSpPr>
        <p:spPr/>
        <p:txBody>
          <a:bodyPr/>
          <a:lstStyle/>
          <a:p>
            <a:r>
              <a:rPr lang="en-US"/>
              <a:t>Hovedbruksområder</a:t>
            </a:r>
          </a:p>
          <a:p>
            <a:endParaRPr lang="en-US"/>
          </a:p>
        </p:txBody>
      </p:sp>
      <p:sp>
        <p:nvSpPr>
          <p:cNvPr id="2" name="Footer Placeholder 1">
            <a:extLst>
              <a:ext uri="{FF2B5EF4-FFF2-40B4-BE49-F238E27FC236}">
                <a16:creationId xmlns:a16="http://schemas.microsoft.com/office/drawing/2014/main" id="{6FB66796-507D-CA21-3BFF-3B03135CCEE0}"/>
              </a:ext>
            </a:extLst>
          </p:cNvPr>
          <p:cNvSpPr>
            <a:spLocks noGrp="1"/>
          </p:cNvSpPr>
          <p:nvPr>
            <p:ph type="ftr" sz="quarter" idx="15"/>
          </p:nvPr>
        </p:nvSpPr>
        <p:spPr/>
        <p:txBody>
          <a:bodyPr/>
          <a:lstStyle/>
          <a:p>
            <a:pPr algn="l"/>
            <a:r>
              <a:rPr lang="vi-VN"/>
              <a:t>KONFIDENSIELT</a:t>
            </a:r>
            <a:endParaRPr lang="en-US" dirty="0"/>
          </a:p>
        </p:txBody>
      </p:sp>
      <p:sp>
        <p:nvSpPr>
          <p:cNvPr id="3" name="Slide Number Placeholder 2">
            <a:extLst>
              <a:ext uri="{FF2B5EF4-FFF2-40B4-BE49-F238E27FC236}">
                <a16:creationId xmlns:a16="http://schemas.microsoft.com/office/drawing/2014/main" id="{E8FF4ECB-D350-93C4-084E-0C834EA18F39}"/>
              </a:ext>
            </a:extLst>
          </p:cNvPr>
          <p:cNvSpPr>
            <a:spLocks noGrp="1"/>
          </p:cNvSpPr>
          <p:nvPr>
            <p:ph type="sldNum" sz="quarter" idx="16"/>
          </p:nvPr>
        </p:nvSpPr>
        <p:spPr/>
        <p:txBody>
          <a:bodyPr/>
          <a:lstStyle/>
          <a:p>
            <a:fld id="{6C385236-B7BA-4938-9EA6-6DEC8CA653D7}" type="slidenum">
              <a:rPr lang="en-US" smtClean="0"/>
              <a:pPr/>
              <a:t>8</a:t>
            </a:fld>
            <a:endParaRPr lang="en-US"/>
          </a:p>
        </p:txBody>
      </p:sp>
    </p:spTree>
    <p:extLst>
      <p:ext uri="{BB962C8B-B14F-4D97-AF65-F5344CB8AC3E}">
        <p14:creationId xmlns:p14="http://schemas.microsoft.com/office/powerpoint/2010/main" val="292872973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BBCFC5B-D7E8-D9EA-2E37-64817C79D9C9}"/>
              </a:ext>
            </a:extLst>
          </p:cNvPr>
          <p:cNvSpPr>
            <a:spLocks noGrp="1"/>
          </p:cNvSpPr>
          <p:nvPr>
            <p:ph sz="quarter" idx="23"/>
          </p:nvPr>
        </p:nvSpPr>
        <p:spPr>
          <a:xfrm>
            <a:off x="3361796" y="1434164"/>
            <a:ext cx="2586038" cy="4603109"/>
          </a:xfrm>
        </p:spPr>
        <p:txBody>
          <a:bodyPr lIns="72000" tIns="2148840" rIns="72000"/>
          <a:lstStyle/>
          <a:p>
            <a:pPr marL="263525" indent="-171450">
              <a:lnSpc>
                <a:spcPct val="120000"/>
              </a:lnSpc>
              <a:spcBef>
                <a:spcPts val="0"/>
              </a:spcBef>
            </a:pPr>
            <a:r>
              <a:rPr lang="nb" sz="900">
                <a:latin typeface="Roboto Bold" panose="02000000000000000000" pitchFamily="2" charset="0"/>
                <a:ea typeface="Roboto Bold" panose="02000000000000000000" pitchFamily="2" charset="0"/>
              </a:rPr>
              <a:t>Typisk rengjøringsjobb: </a:t>
            </a:r>
          </a:p>
          <a:p>
            <a:pPr marL="457200" lvl="1" indent="-182563">
              <a:lnSpc>
                <a:spcPct val="120000"/>
              </a:lnSpc>
              <a:spcBef>
                <a:spcPts val="0"/>
              </a:spcBef>
            </a:pPr>
            <a:r>
              <a:rPr lang="nb" sz="900"/>
              <a:t>Oppsamling </a:t>
            </a:r>
            <a:r>
              <a:rPr lang="nb" sz="900" dirty="0"/>
              <a:t>og rengjøring av 3D-skrivere i metall, hanskeboks, ferdige deler, tømming av søppelkasser ...</a:t>
            </a:r>
          </a:p>
          <a:p>
            <a:pPr marL="446088" lvl="1" indent="-182563">
              <a:lnSpc>
                <a:spcPct val="120000"/>
              </a:lnSpc>
              <a:spcBef>
                <a:spcPts val="0"/>
              </a:spcBef>
            </a:pPr>
            <a:endParaRPr lang="nb" sz="900"/>
          </a:p>
          <a:p>
            <a:pPr marL="446088" lvl="1" indent="-182563">
              <a:lnSpc>
                <a:spcPct val="120000"/>
              </a:lnSpc>
              <a:spcBef>
                <a:spcPts val="0"/>
              </a:spcBef>
            </a:pPr>
            <a:endParaRPr lang="nb" sz="900" dirty="0"/>
          </a:p>
          <a:p>
            <a:pPr marL="355600" lvl="1" indent="-177800" algn="l" rtl="0">
              <a:lnSpc>
                <a:spcPct val="120000"/>
              </a:lnSpc>
              <a:spcBef>
                <a:spcPts val="0"/>
              </a:spcBef>
            </a:pPr>
            <a:endParaRPr lang="nb" sz="900" dirty="0"/>
          </a:p>
          <a:p>
            <a:pPr marL="263525" indent="-171450">
              <a:lnSpc>
                <a:spcPct val="120000"/>
              </a:lnSpc>
              <a:spcBef>
                <a:spcPts val="0"/>
              </a:spcBef>
            </a:pPr>
            <a:r>
              <a:rPr lang="nb" sz="900" dirty="0">
                <a:latin typeface="Roboto Bold" panose="02000000000000000000" pitchFamily="2" charset="0"/>
                <a:ea typeface="Roboto Bold" panose="02000000000000000000" pitchFamily="2" charset="0"/>
              </a:rPr>
              <a:t>Nøkkelfunksjoner:</a:t>
            </a:r>
          </a:p>
          <a:p>
            <a:pPr marL="457200" lvl="1" indent="-182563">
              <a:lnSpc>
                <a:spcPct val="120000"/>
              </a:lnSpc>
              <a:spcBef>
                <a:spcPts val="0"/>
              </a:spcBef>
            </a:pPr>
            <a:r>
              <a:rPr lang="nb" sz="900" dirty="0"/>
              <a:t>Sertifisert for ledende brennbart støv, sikker med IP65-kapsling</a:t>
            </a:r>
          </a:p>
          <a:p>
            <a:pPr marL="457200" lvl="1" indent="-182563">
              <a:lnSpc>
                <a:spcPct val="120000"/>
              </a:lnSpc>
              <a:spcBef>
                <a:spcPts val="0"/>
              </a:spcBef>
            </a:pPr>
            <a:r>
              <a:rPr lang="nb" sz="900" dirty="0"/>
              <a:t>Avhendingssystem med sikker </a:t>
            </a:r>
            <a:r>
              <a:rPr lang="nb" sz="900"/>
              <a:t>pose </a:t>
            </a:r>
            <a:br>
              <a:rPr lang="nb" sz="900"/>
            </a:br>
            <a:r>
              <a:rPr lang="nb" sz="900"/>
              <a:t>og </a:t>
            </a:r>
            <a:r>
              <a:rPr lang="nb" sz="900" dirty="0"/>
              <a:t>sertifisert for H-klasse</a:t>
            </a:r>
          </a:p>
        </p:txBody>
      </p:sp>
      <p:sp>
        <p:nvSpPr>
          <p:cNvPr id="14" name="Content Placeholder 13">
            <a:extLst>
              <a:ext uri="{FF2B5EF4-FFF2-40B4-BE49-F238E27FC236}">
                <a16:creationId xmlns:a16="http://schemas.microsoft.com/office/drawing/2014/main" id="{A6579999-FD25-9378-B44C-77E9C7BDA49D}"/>
              </a:ext>
            </a:extLst>
          </p:cNvPr>
          <p:cNvSpPr>
            <a:spLocks noGrp="1"/>
          </p:cNvSpPr>
          <p:nvPr>
            <p:ph sz="quarter" idx="27"/>
          </p:nvPr>
        </p:nvSpPr>
        <p:spPr>
          <a:xfrm>
            <a:off x="9126537" y="1434164"/>
            <a:ext cx="2586038" cy="4603109"/>
          </a:xfrm>
        </p:spPr>
        <p:txBody>
          <a:bodyPr lIns="72000" tIns="2148840" rIns="72000"/>
          <a:lstStyle/>
          <a:p>
            <a:pPr marL="263525" indent="-171450">
              <a:lnSpc>
                <a:spcPct val="120000"/>
              </a:lnSpc>
              <a:spcBef>
                <a:spcPts val="0"/>
              </a:spcBef>
            </a:pPr>
            <a:r>
              <a:rPr lang="nb" sz="900" dirty="0">
                <a:latin typeface="Roboto Bold" panose="02000000000000000000" pitchFamily="2" charset="0"/>
                <a:ea typeface="Roboto Bold" panose="02000000000000000000" pitchFamily="2" charset="0"/>
              </a:rPr>
              <a:t>Typisk rengjøringsjobb: </a:t>
            </a:r>
          </a:p>
          <a:p>
            <a:pPr marL="457200" lvl="1" indent="-182563">
              <a:lnSpc>
                <a:spcPct val="120000"/>
              </a:lnSpc>
              <a:spcBef>
                <a:spcPts val="0"/>
              </a:spcBef>
            </a:pPr>
            <a:r>
              <a:rPr lang="nb" sz="900" dirty="0"/>
              <a:t>Oppsamling av støv og trespon fra automatiske maskiner og utstyr </a:t>
            </a:r>
          </a:p>
          <a:p>
            <a:pPr marL="457200" lvl="1" indent="-182563">
              <a:lnSpc>
                <a:spcPct val="120000"/>
              </a:lnSpc>
              <a:spcBef>
                <a:spcPts val="0"/>
              </a:spcBef>
            </a:pPr>
            <a:r>
              <a:rPr lang="nb" sz="900" dirty="0"/>
              <a:t>Rengjøring av gulv, skrivebord og overflater</a:t>
            </a:r>
          </a:p>
          <a:p>
            <a:pPr marL="355600" lvl="1" indent="-177800" algn="l" rtl="0">
              <a:lnSpc>
                <a:spcPct val="120000"/>
              </a:lnSpc>
              <a:spcBef>
                <a:spcPts val="0"/>
              </a:spcBef>
            </a:pPr>
            <a:endParaRPr lang="nb" sz="900" dirty="0"/>
          </a:p>
          <a:p>
            <a:pPr marL="355600" lvl="1" indent="-177800" algn="l" rtl="0">
              <a:lnSpc>
                <a:spcPct val="120000"/>
              </a:lnSpc>
              <a:spcBef>
                <a:spcPts val="0"/>
              </a:spcBef>
            </a:pPr>
            <a:endParaRPr lang="nb" sz="900" dirty="0"/>
          </a:p>
          <a:p>
            <a:pPr marL="263525" indent="-171450">
              <a:lnSpc>
                <a:spcPct val="120000"/>
              </a:lnSpc>
              <a:spcBef>
                <a:spcPts val="0"/>
              </a:spcBef>
            </a:pPr>
            <a:r>
              <a:rPr lang="nb" sz="900" dirty="0">
                <a:latin typeface="Roboto Bold" panose="02000000000000000000" pitchFamily="2" charset="0"/>
                <a:ea typeface="Roboto Bold" panose="02000000000000000000" pitchFamily="2" charset="0"/>
              </a:rPr>
              <a:t>Nøkkelfunksjoner:</a:t>
            </a:r>
          </a:p>
          <a:p>
            <a:pPr marL="457200" lvl="1" indent="-182563">
              <a:lnSpc>
                <a:spcPct val="120000"/>
              </a:lnSpc>
              <a:spcBef>
                <a:spcPts val="0"/>
              </a:spcBef>
            </a:pPr>
            <a:r>
              <a:rPr lang="nb" sz="900" dirty="0"/>
              <a:t>Egnet for farlig og brennbart støv, for eksempel malt trestøv eller svært fint støv</a:t>
            </a:r>
          </a:p>
        </p:txBody>
      </p:sp>
      <p:sp>
        <p:nvSpPr>
          <p:cNvPr id="9" name="Content Placeholder 8">
            <a:extLst>
              <a:ext uri="{FF2B5EF4-FFF2-40B4-BE49-F238E27FC236}">
                <a16:creationId xmlns:a16="http://schemas.microsoft.com/office/drawing/2014/main" id="{124B920A-F5ED-2F19-FAEA-E8A2BEEF8708}"/>
              </a:ext>
            </a:extLst>
          </p:cNvPr>
          <p:cNvSpPr>
            <a:spLocks noGrp="1"/>
          </p:cNvSpPr>
          <p:nvPr>
            <p:ph sz="quarter" idx="18"/>
          </p:nvPr>
        </p:nvSpPr>
        <p:spPr>
          <a:xfrm>
            <a:off x="479425" y="1434164"/>
            <a:ext cx="2586038" cy="4603109"/>
          </a:xfrm>
        </p:spPr>
        <p:txBody>
          <a:bodyPr lIns="72000" tIns="2148840" rIns="72000"/>
          <a:lstStyle/>
          <a:p>
            <a:pPr marL="263525" indent="-171450">
              <a:lnSpc>
                <a:spcPct val="120000"/>
              </a:lnSpc>
              <a:spcBef>
                <a:spcPts val="0"/>
              </a:spcBef>
            </a:pPr>
            <a:r>
              <a:rPr lang="nb" sz="900">
                <a:latin typeface="Roboto Bold" panose="02000000000000000000" pitchFamily="2" charset="0"/>
                <a:ea typeface="Roboto Bold" panose="02000000000000000000" pitchFamily="2" charset="0"/>
              </a:rPr>
              <a:t>Typisk rengjøringsjobb: </a:t>
            </a:r>
          </a:p>
          <a:p>
            <a:pPr marL="457200" lvl="1" indent="-182563">
              <a:lnSpc>
                <a:spcPct val="120000"/>
              </a:lnSpc>
              <a:spcBef>
                <a:spcPts val="0"/>
              </a:spcBef>
            </a:pPr>
            <a:r>
              <a:rPr lang="nb" sz="900"/>
              <a:t>Rengjøring </a:t>
            </a:r>
            <a:r>
              <a:rPr lang="nb" sz="900" dirty="0"/>
              <a:t>av pakkemaskin eller prosessutstyr som transportbånd, blander, kvern osv.</a:t>
            </a:r>
          </a:p>
          <a:p>
            <a:pPr marL="457200" lvl="1" indent="-182563">
              <a:lnSpc>
                <a:spcPct val="120000"/>
              </a:lnSpc>
              <a:spcBef>
                <a:spcPts val="0"/>
              </a:spcBef>
            </a:pPr>
            <a:r>
              <a:rPr lang="nb" sz="900" dirty="0"/>
              <a:t>Rengjøring av gulv, skrivebord, overflater</a:t>
            </a:r>
          </a:p>
          <a:p>
            <a:pPr marL="355600" lvl="1" indent="-177800" algn="l" rtl="0">
              <a:lnSpc>
                <a:spcPct val="120000"/>
              </a:lnSpc>
              <a:spcBef>
                <a:spcPts val="0"/>
              </a:spcBef>
            </a:pPr>
            <a:endParaRPr lang="nb" sz="900" dirty="0"/>
          </a:p>
          <a:p>
            <a:pPr marL="263525" indent="-171450">
              <a:lnSpc>
                <a:spcPct val="120000"/>
              </a:lnSpc>
              <a:spcBef>
                <a:spcPts val="0"/>
              </a:spcBef>
            </a:pPr>
            <a:r>
              <a:rPr lang="nb" sz="900" dirty="0">
                <a:latin typeface="Roboto Bold" panose="02000000000000000000" pitchFamily="2" charset="0"/>
                <a:ea typeface="Roboto Bold" panose="02000000000000000000" pitchFamily="2" charset="0"/>
              </a:rPr>
              <a:t>Nøkkelfunksjoner:</a:t>
            </a:r>
          </a:p>
          <a:p>
            <a:pPr marL="457200" lvl="1" indent="-182563">
              <a:lnSpc>
                <a:spcPct val="120000"/>
              </a:lnSpc>
              <a:spcBef>
                <a:spcPts val="0"/>
              </a:spcBef>
            </a:pPr>
            <a:r>
              <a:rPr lang="nb" sz="900" dirty="0"/>
              <a:t>For Z22 Atex-soner og brennbart støv</a:t>
            </a:r>
          </a:p>
          <a:p>
            <a:pPr marL="457200" lvl="1" indent="-182563">
              <a:lnSpc>
                <a:spcPct val="120000"/>
              </a:lnSpc>
              <a:spcBef>
                <a:spcPts val="0"/>
              </a:spcBef>
            </a:pPr>
            <a:r>
              <a:rPr lang="nb" sz="900" dirty="0"/>
              <a:t>Filter med lang levetid og ingen forbruksartikler</a:t>
            </a:r>
          </a:p>
          <a:p>
            <a:pPr marL="457200" lvl="1" indent="-182563">
              <a:lnSpc>
                <a:spcPct val="120000"/>
              </a:lnSpc>
              <a:spcBef>
                <a:spcPts val="0"/>
              </a:spcBef>
            </a:pPr>
            <a:r>
              <a:rPr lang="nb" sz="900" dirty="0"/>
              <a:t>Vaskbar beholder</a:t>
            </a:r>
          </a:p>
          <a:p>
            <a:pPr marL="457200" lvl="1" indent="-182563">
              <a:lnSpc>
                <a:spcPct val="120000"/>
              </a:lnSpc>
              <a:spcBef>
                <a:spcPts val="0"/>
              </a:spcBef>
            </a:pPr>
            <a:r>
              <a:rPr lang="nb" sz="900"/>
              <a:t>Matvarefarget tilbehør</a:t>
            </a:r>
            <a:endParaRPr lang="nb" sz="900" dirty="0"/>
          </a:p>
        </p:txBody>
      </p:sp>
      <p:sp>
        <p:nvSpPr>
          <p:cNvPr id="7" name="Text Placeholder 6">
            <a:extLst>
              <a:ext uri="{FF2B5EF4-FFF2-40B4-BE49-F238E27FC236}">
                <a16:creationId xmlns:a16="http://schemas.microsoft.com/office/drawing/2014/main" id="{C81B4971-9BF9-39AB-FFEE-69FFBC5C4A01}"/>
              </a:ext>
            </a:extLst>
          </p:cNvPr>
          <p:cNvSpPr>
            <a:spLocks noGrp="1"/>
          </p:cNvSpPr>
          <p:nvPr>
            <p:ph type="body" sz="quarter" idx="13"/>
          </p:nvPr>
        </p:nvSpPr>
        <p:spPr>
          <a:xfrm>
            <a:off x="479425" y="2910539"/>
            <a:ext cx="2586038" cy="775354"/>
          </a:xfrm>
        </p:spPr>
        <p:txBody>
          <a:bodyPr lIns="180000" tIns="108000" rIns="180000"/>
          <a:lstStyle/>
          <a:p>
            <a:r>
              <a:rPr lang="it-IT"/>
              <a:t>Næringsmiddelindustri</a:t>
            </a:r>
            <a:endParaRPr lang="en-US" sz="1500"/>
          </a:p>
          <a:p>
            <a:pPr>
              <a:spcBef>
                <a:spcPts val="200"/>
              </a:spcBef>
            </a:pPr>
            <a:r>
              <a:rPr lang="en-US" sz="1000" b="0" i="1">
                <a:solidFill>
                  <a:schemeClr val="tx2"/>
                </a:solidFill>
                <a:latin typeface="+mn-lt"/>
              </a:rPr>
              <a:t>Primær- og sekundæremballasje </a:t>
            </a:r>
          </a:p>
        </p:txBody>
      </p:sp>
      <p:sp>
        <p:nvSpPr>
          <p:cNvPr id="12" name="Content Placeholder 11">
            <a:extLst>
              <a:ext uri="{FF2B5EF4-FFF2-40B4-BE49-F238E27FC236}">
                <a16:creationId xmlns:a16="http://schemas.microsoft.com/office/drawing/2014/main" id="{A0543E58-8E9B-0041-0C7C-855A05BE5A2D}"/>
              </a:ext>
            </a:extLst>
          </p:cNvPr>
          <p:cNvSpPr>
            <a:spLocks noGrp="1"/>
          </p:cNvSpPr>
          <p:nvPr>
            <p:ph sz="quarter" idx="25"/>
          </p:nvPr>
        </p:nvSpPr>
        <p:spPr>
          <a:xfrm>
            <a:off x="6244167" y="1434164"/>
            <a:ext cx="2586038" cy="4603109"/>
          </a:xfrm>
        </p:spPr>
        <p:txBody>
          <a:bodyPr lIns="72000" tIns="2148840" rIns="72000"/>
          <a:lstStyle/>
          <a:p>
            <a:pPr marL="263525" indent="-171450">
              <a:lnSpc>
                <a:spcPct val="120000"/>
              </a:lnSpc>
              <a:spcBef>
                <a:spcPts val="0"/>
              </a:spcBef>
            </a:pPr>
            <a:r>
              <a:rPr lang="nb" sz="900" dirty="0">
                <a:latin typeface="Roboto Bold" panose="02000000000000000000" pitchFamily="2" charset="0"/>
                <a:ea typeface="Roboto Bold" panose="02000000000000000000" pitchFamily="2" charset="0"/>
              </a:rPr>
              <a:t>Typisk rengjøringsjobb: </a:t>
            </a:r>
          </a:p>
          <a:p>
            <a:pPr marL="457200" lvl="1" indent="-182563">
              <a:lnSpc>
                <a:spcPct val="120000"/>
              </a:lnSpc>
              <a:spcBef>
                <a:spcPts val="0"/>
              </a:spcBef>
            </a:pPr>
            <a:r>
              <a:rPr lang="nb" sz="900" dirty="0"/>
              <a:t>Rengjøring av farmasøytiske prosessmaskiner eller prosessutstyr</a:t>
            </a:r>
          </a:p>
          <a:p>
            <a:pPr marL="457200" lvl="1" indent="-182563">
              <a:lnSpc>
                <a:spcPct val="120000"/>
              </a:lnSpc>
              <a:spcBef>
                <a:spcPts val="0"/>
              </a:spcBef>
            </a:pPr>
            <a:r>
              <a:rPr lang="nb" sz="900" dirty="0"/>
              <a:t>Rengjøring av gulv, skrivebord og overflater i produksjonsområder</a:t>
            </a:r>
          </a:p>
          <a:p>
            <a:pPr marL="355600" lvl="1" indent="-177800" algn="l" rtl="0">
              <a:lnSpc>
                <a:spcPct val="120000"/>
              </a:lnSpc>
              <a:spcBef>
                <a:spcPts val="0"/>
              </a:spcBef>
            </a:pPr>
            <a:endParaRPr lang="nb" sz="900" dirty="0"/>
          </a:p>
          <a:p>
            <a:pPr marL="355600" lvl="1" indent="-177800" algn="l" rtl="0">
              <a:lnSpc>
                <a:spcPct val="120000"/>
              </a:lnSpc>
              <a:spcBef>
                <a:spcPts val="0"/>
              </a:spcBef>
            </a:pPr>
            <a:endParaRPr lang="nb" sz="900" dirty="0"/>
          </a:p>
          <a:p>
            <a:pPr marL="263525" indent="-171450">
              <a:lnSpc>
                <a:spcPct val="120000"/>
              </a:lnSpc>
              <a:spcBef>
                <a:spcPts val="0"/>
              </a:spcBef>
            </a:pPr>
            <a:r>
              <a:rPr lang="nb" sz="900" dirty="0">
                <a:latin typeface="Roboto Bold" panose="02000000000000000000" pitchFamily="2" charset="0"/>
                <a:ea typeface="Roboto Bold" panose="02000000000000000000" pitchFamily="2" charset="0"/>
              </a:rPr>
              <a:t>Nøkkelfunksjoner:</a:t>
            </a:r>
          </a:p>
          <a:p>
            <a:pPr marL="457200" lvl="1" indent="-182563">
              <a:lnSpc>
                <a:spcPct val="120000"/>
              </a:lnSpc>
              <a:spcBef>
                <a:spcPts val="0"/>
              </a:spcBef>
            </a:pPr>
            <a:r>
              <a:rPr lang="nb" sz="900" dirty="0"/>
              <a:t>Skrog i 100 % rustfritt stål</a:t>
            </a:r>
          </a:p>
          <a:p>
            <a:pPr marL="457200" lvl="1" indent="-182563">
              <a:lnSpc>
                <a:spcPct val="120000"/>
              </a:lnSpc>
              <a:spcBef>
                <a:spcPts val="0"/>
              </a:spcBef>
            </a:pPr>
            <a:r>
              <a:rPr lang="nb" sz="900" dirty="0"/>
              <a:t>HEPA 14-filtrering </a:t>
            </a:r>
          </a:p>
          <a:p>
            <a:pPr marL="457200" lvl="1" indent="-182563">
              <a:lnSpc>
                <a:spcPct val="120000"/>
              </a:lnSpc>
              <a:spcBef>
                <a:spcPts val="0"/>
              </a:spcBef>
            </a:pPr>
            <a:r>
              <a:rPr lang="nb" sz="900" dirty="0"/>
              <a:t>Forurenser ikke arbeidsmiljø</a:t>
            </a:r>
          </a:p>
        </p:txBody>
      </p:sp>
      <p:sp>
        <p:nvSpPr>
          <p:cNvPr id="4" name="Footer Placeholder 3">
            <a:extLst>
              <a:ext uri="{FF2B5EF4-FFF2-40B4-BE49-F238E27FC236}">
                <a16:creationId xmlns:a16="http://schemas.microsoft.com/office/drawing/2014/main" id="{DAD23597-D01F-EE17-9E73-408368DF130C}"/>
              </a:ext>
            </a:extLst>
          </p:cNvPr>
          <p:cNvSpPr>
            <a:spLocks noGrp="1"/>
          </p:cNvSpPr>
          <p:nvPr>
            <p:ph type="ftr" sz="quarter" idx="30"/>
          </p:nvPr>
        </p:nvSpPr>
        <p:spPr/>
        <p:txBody>
          <a:bodyPr/>
          <a:lstStyle/>
          <a:p>
            <a:pPr algn="l"/>
            <a:r>
              <a:rPr lang="vi-VN"/>
              <a:t>KONFIDENSIELT</a:t>
            </a:r>
            <a:endParaRPr lang="en-US" dirty="0"/>
          </a:p>
        </p:txBody>
      </p:sp>
      <p:sp>
        <p:nvSpPr>
          <p:cNvPr id="5" name="Slide Number Placeholder 4">
            <a:extLst>
              <a:ext uri="{FF2B5EF4-FFF2-40B4-BE49-F238E27FC236}">
                <a16:creationId xmlns:a16="http://schemas.microsoft.com/office/drawing/2014/main" id="{DC65ECBA-F317-A48D-27DF-51F07A786FE0}"/>
              </a:ext>
            </a:extLst>
          </p:cNvPr>
          <p:cNvSpPr>
            <a:spLocks noGrp="1"/>
          </p:cNvSpPr>
          <p:nvPr>
            <p:ph type="sldNum" sz="quarter" idx="31"/>
          </p:nvPr>
        </p:nvSpPr>
        <p:spPr/>
        <p:txBody>
          <a:bodyPr/>
          <a:lstStyle/>
          <a:p>
            <a:fld id="{6C385236-B7BA-4938-9EA6-6DEC8CA653D7}" type="slidenum">
              <a:rPr lang="en-US" smtClean="0"/>
              <a:pPr/>
              <a:t>9</a:t>
            </a:fld>
            <a:endParaRPr lang="en-US"/>
          </a:p>
        </p:txBody>
      </p:sp>
      <p:sp>
        <p:nvSpPr>
          <p:cNvPr id="6" name="Title 5">
            <a:extLst>
              <a:ext uri="{FF2B5EF4-FFF2-40B4-BE49-F238E27FC236}">
                <a16:creationId xmlns:a16="http://schemas.microsoft.com/office/drawing/2014/main" id="{F9A066F9-EA08-E0E1-591B-AC43403760C0}"/>
              </a:ext>
            </a:extLst>
          </p:cNvPr>
          <p:cNvSpPr>
            <a:spLocks noGrp="1"/>
          </p:cNvSpPr>
          <p:nvPr>
            <p:ph type="title"/>
          </p:nvPr>
        </p:nvSpPr>
        <p:spPr>
          <a:xfrm>
            <a:off x="479425" y="494490"/>
            <a:ext cx="6065754" cy="388013"/>
          </a:xfrm>
        </p:spPr>
        <p:txBody>
          <a:bodyPr/>
          <a:lstStyle/>
          <a:p>
            <a:r>
              <a:rPr lang="en-US" dirty="0" err="1"/>
              <a:t>Egenskaper</a:t>
            </a:r>
            <a:r>
              <a:rPr lang="en-US" dirty="0"/>
              <a:t> </a:t>
            </a:r>
            <a:r>
              <a:rPr lang="en-US" dirty="0" err="1"/>
              <a:t>og</a:t>
            </a:r>
            <a:r>
              <a:rPr lang="en-US" dirty="0"/>
              <a:t> </a:t>
            </a:r>
            <a:r>
              <a:rPr lang="en-US" dirty="0" err="1"/>
              <a:t>fordeler</a:t>
            </a:r>
            <a:endParaRPr lang="en-US" dirty="0"/>
          </a:p>
        </p:txBody>
      </p:sp>
      <p:sp>
        <p:nvSpPr>
          <p:cNvPr id="31" name="Text Placeholder 6">
            <a:extLst>
              <a:ext uri="{FF2B5EF4-FFF2-40B4-BE49-F238E27FC236}">
                <a16:creationId xmlns:a16="http://schemas.microsoft.com/office/drawing/2014/main" id="{A41F32CA-5A8C-2F73-2267-DFBC1EEE80F4}"/>
              </a:ext>
            </a:extLst>
          </p:cNvPr>
          <p:cNvSpPr txBox="1">
            <a:spLocks/>
          </p:cNvSpPr>
          <p:nvPr/>
        </p:nvSpPr>
        <p:spPr>
          <a:xfrm>
            <a:off x="3361795" y="2910539"/>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l" rtl="0"/>
            <a:r>
              <a:rPr lang="nb" b="1" i="0" u="none" baseline="0"/>
              <a:t>AM-industri</a:t>
            </a:r>
            <a:r>
              <a:rPr lang="nb" sz="1600" b="1" i="0" u="none" baseline="0"/>
              <a:t>*</a:t>
            </a:r>
          </a:p>
          <a:p>
            <a:pPr algn="l" rtl="0">
              <a:spcBef>
                <a:spcPts val="200"/>
              </a:spcBef>
            </a:pPr>
            <a:r>
              <a:rPr lang="nb" sz="1000" b="0" i="1" u="none" baseline="0">
                <a:solidFill>
                  <a:schemeClr val="tx2"/>
                </a:solidFill>
                <a:latin typeface="+mn-lt"/>
              </a:rPr>
              <a:t>Produksjonslinje, del av prosessen</a:t>
            </a:r>
          </a:p>
        </p:txBody>
      </p:sp>
      <p:sp>
        <p:nvSpPr>
          <p:cNvPr id="32" name="Text Placeholder 6">
            <a:extLst>
              <a:ext uri="{FF2B5EF4-FFF2-40B4-BE49-F238E27FC236}">
                <a16:creationId xmlns:a16="http://schemas.microsoft.com/office/drawing/2014/main" id="{3B21AF14-D13F-ABAF-3A24-A1594E719EBF}"/>
              </a:ext>
            </a:extLst>
          </p:cNvPr>
          <p:cNvSpPr txBox="1">
            <a:spLocks/>
          </p:cNvSpPr>
          <p:nvPr/>
        </p:nvSpPr>
        <p:spPr>
          <a:xfrm>
            <a:off x="6240259" y="2910539"/>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nb" b="1" i="0" u="none" baseline="0"/>
              <a:t>Legemiddelindustri</a:t>
            </a:r>
            <a:endParaRPr lang="nb" sz="1500" b="1" i="0" u="none" baseline="0"/>
          </a:p>
          <a:p>
            <a:pPr>
              <a:spcBef>
                <a:spcPts val="200"/>
              </a:spcBef>
            </a:pPr>
            <a:r>
              <a:rPr lang="en-US" sz="1000" b="0" i="1">
                <a:solidFill>
                  <a:schemeClr val="tx2"/>
                </a:solidFill>
                <a:latin typeface="+mn-lt"/>
              </a:rPr>
              <a:t>Primær- og sekundæremballasje </a:t>
            </a:r>
          </a:p>
        </p:txBody>
      </p:sp>
      <p:sp>
        <p:nvSpPr>
          <p:cNvPr id="33" name="Text Placeholder 6">
            <a:extLst>
              <a:ext uri="{FF2B5EF4-FFF2-40B4-BE49-F238E27FC236}">
                <a16:creationId xmlns:a16="http://schemas.microsoft.com/office/drawing/2014/main" id="{96681025-9403-407C-EEE5-3A4E471BBBDB}"/>
              </a:ext>
            </a:extLst>
          </p:cNvPr>
          <p:cNvSpPr txBox="1">
            <a:spLocks/>
          </p:cNvSpPr>
          <p:nvPr/>
        </p:nvSpPr>
        <p:spPr>
          <a:xfrm>
            <a:off x="9126537" y="2910539"/>
            <a:ext cx="2586038" cy="775354"/>
          </a:xfrm>
          <a:prstGeom prst="rect">
            <a:avLst/>
          </a:prstGeom>
          <a:noFill/>
        </p:spPr>
        <p:txBody>
          <a:bodyPr vert="horz" lIns="180000" tIns="108000" rIns="180000" bIns="0" rtlCol="0" anchor="t">
            <a:noAutofit/>
          </a:bodyPr>
          <a:lstStyle>
            <a:lvl1pPr marL="0" indent="0" algn="l" defTabSz="1023967" rtl="0" eaLnBrk="1" latinLnBrk="0" hangingPunct="1">
              <a:spcBef>
                <a:spcPct val="20000"/>
              </a:spcBef>
              <a:buFont typeface="Arial" panose="020B0604020202020204" pitchFamily="34" charset="0"/>
              <a:buNone/>
              <a:defRPr sz="1400" b="1" kern="1200">
                <a:solidFill>
                  <a:schemeClr val="accent3"/>
                </a:solidFill>
                <a:latin typeface="+mj-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b="1"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b="1"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b="1"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en-US"/>
              <a:t>Generisk produksjon </a:t>
            </a:r>
          </a:p>
          <a:p>
            <a:pPr>
              <a:spcBef>
                <a:spcPts val="200"/>
              </a:spcBef>
            </a:pPr>
            <a:r>
              <a:rPr lang="en-US" sz="1000" b="0" i="1">
                <a:solidFill>
                  <a:schemeClr val="tx2"/>
                </a:solidFill>
                <a:latin typeface="+mn-lt"/>
              </a:rPr>
              <a:t>Tekstil, tre, maling, møbler </a:t>
            </a:r>
          </a:p>
        </p:txBody>
      </p:sp>
      <p:pic>
        <p:nvPicPr>
          <p:cNvPr id="2" name="Immagine 1">
            <a:extLst>
              <a:ext uri="{FF2B5EF4-FFF2-40B4-BE49-F238E27FC236}">
                <a16:creationId xmlns:a16="http://schemas.microsoft.com/office/drawing/2014/main" id="{A199CFE7-C3D5-EC52-8BA5-88ECC0ED1A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217" b="7217"/>
          <a:stretch/>
        </p:blipFill>
        <p:spPr>
          <a:xfrm>
            <a:off x="479329" y="1431925"/>
            <a:ext cx="2586134" cy="1475874"/>
          </a:xfrm>
          <a:prstGeom prst="rect">
            <a:avLst/>
          </a:prstGeom>
        </p:spPr>
      </p:pic>
      <p:pic>
        <p:nvPicPr>
          <p:cNvPr id="19" name="Immagine 2" descr="Immagine che contiene interno, muro, persona, vestiti&#10;&#10;Descrizione generata automaticamente">
            <a:extLst>
              <a:ext uri="{FF2B5EF4-FFF2-40B4-BE49-F238E27FC236}">
                <a16:creationId xmlns:a16="http://schemas.microsoft.com/office/drawing/2014/main" id="{B664DA04-B09E-9C59-BD51-9DC0B3CC77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7634" b="7634"/>
          <a:stretch/>
        </p:blipFill>
        <p:spPr>
          <a:xfrm>
            <a:off x="3360081" y="1431927"/>
            <a:ext cx="2587752" cy="1463027"/>
          </a:xfrm>
          <a:prstGeom prst="rect">
            <a:avLst/>
          </a:prstGeom>
        </p:spPr>
      </p:pic>
      <p:pic>
        <p:nvPicPr>
          <p:cNvPr id="21" name="Immagine 14">
            <a:extLst>
              <a:ext uri="{FF2B5EF4-FFF2-40B4-BE49-F238E27FC236}">
                <a16:creationId xmlns:a16="http://schemas.microsoft.com/office/drawing/2014/main" id="{255BB0BF-5BDB-344B-E29C-82D1870F132C}"/>
              </a:ext>
            </a:extLst>
          </p:cNvPr>
          <p:cNvPicPr>
            <a:picLocks/>
          </p:cNvPicPr>
          <p:nvPr/>
        </p:nvPicPr>
        <p:blipFill rotWithShape="1">
          <a:blip r:embed="rId5"/>
          <a:srcRect t="9512" b="3209"/>
          <a:stretch/>
        </p:blipFill>
        <p:spPr>
          <a:xfrm>
            <a:off x="6244165" y="1431925"/>
            <a:ext cx="2582132" cy="1463027"/>
          </a:xfrm>
          <a:prstGeom prst="rect">
            <a:avLst/>
          </a:prstGeom>
        </p:spPr>
      </p:pic>
      <p:pic>
        <p:nvPicPr>
          <p:cNvPr id="22" name="Immagine 19">
            <a:extLst>
              <a:ext uri="{FF2B5EF4-FFF2-40B4-BE49-F238E27FC236}">
                <a16:creationId xmlns:a16="http://schemas.microsoft.com/office/drawing/2014/main" id="{95ADE9C9-6495-F1FB-4BE1-78D19F1A99AB}"/>
              </a:ext>
            </a:extLst>
          </p:cNvPr>
          <p:cNvPicPr>
            <a:picLocks noChangeAspect="1"/>
          </p:cNvPicPr>
          <p:nvPr/>
        </p:nvPicPr>
        <p:blipFill rotWithShape="1">
          <a:blip r:embed="rId6"/>
          <a:srcRect l="301" t="20157" r="418" b="695"/>
          <a:stretch/>
        </p:blipFill>
        <p:spPr>
          <a:xfrm>
            <a:off x="9122629" y="1431925"/>
            <a:ext cx="2589945" cy="1463027"/>
          </a:xfrm>
          <a:prstGeom prst="rect">
            <a:avLst/>
          </a:prstGeom>
        </p:spPr>
      </p:pic>
    </p:spTree>
    <p:extLst>
      <p:ext uri="{BB962C8B-B14F-4D97-AF65-F5344CB8AC3E}">
        <p14:creationId xmlns:p14="http://schemas.microsoft.com/office/powerpoint/2010/main" val="351909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90E30D1931D74AA31AAF46CFE106EB" ma:contentTypeVersion="12" ma:contentTypeDescription="Create a new document." ma:contentTypeScope="" ma:versionID="b79afbd18b75f370f452cc30941d5b59">
  <xsd:schema xmlns:xsd="http://www.w3.org/2001/XMLSchema" xmlns:xs="http://www.w3.org/2001/XMLSchema" xmlns:p="http://schemas.microsoft.com/office/2006/metadata/properties" xmlns:ns1="http://schemas.microsoft.com/sharepoint/v3" xmlns:ns2="354dde04-e399-458e-afd2-5780735c498f" xmlns:ns3="b38e86ad-ecae-4d8b-a6a2-599c57c8c9ab" targetNamespace="http://schemas.microsoft.com/office/2006/metadata/properties" ma:root="true" ma:fieldsID="0bee1d93ba4506912d08c8c1f7363610" ns1:_="" ns2:_="" ns3:_="">
    <xsd:import namespace="http://schemas.microsoft.com/sharepoint/v3"/>
    <xsd:import namespace="354dde04-e399-458e-afd2-5780735c498f"/>
    <xsd:import namespace="b38e86ad-ecae-4d8b-a6a2-599c57c8c9a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4dde04-e399-458e-afd2-5780735c498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8e86ad-ecae-4d8b-a6a2-599c57c8c9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35D97F-54F6-4139-90B1-4BC360E16E53}">
  <ds:schemaRef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www.w3.org/XML/1998/namespace"/>
    <ds:schemaRef ds:uri="b38e86ad-ecae-4d8b-a6a2-599c57c8c9ab"/>
    <ds:schemaRef ds:uri="354dde04-e399-458e-afd2-5780735c498f"/>
    <ds:schemaRef ds:uri="http://schemas.microsoft.com/sharepoint/v3"/>
  </ds:schemaRefs>
</ds:datastoreItem>
</file>

<file path=customXml/itemProps2.xml><?xml version="1.0" encoding="utf-8"?>
<ds:datastoreItem xmlns:ds="http://schemas.openxmlformats.org/officeDocument/2006/customXml" ds:itemID="{08D9CF25-2968-4E35-9D7F-AFFFC6CD9F65}">
  <ds:schemaRefs>
    <ds:schemaRef ds:uri="http://schemas.microsoft.com/sharepoint/v3/contenttype/forms"/>
  </ds:schemaRefs>
</ds:datastoreItem>
</file>

<file path=customXml/itemProps3.xml><?xml version="1.0" encoding="utf-8"?>
<ds:datastoreItem xmlns:ds="http://schemas.openxmlformats.org/officeDocument/2006/customXml" ds:itemID="{E933518B-43B2-4E22-9BD4-31F5AEA376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54dde04-e399-458e-afd2-5780735c498f"/>
    <ds:schemaRef ds:uri="b38e86ad-ecae-4d8b-a6a2-599c57c8c9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Nilfisk PTT template</Template>
  <TotalTime>4282</TotalTime>
  <Words>3395</Words>
  <Application>Microsoft Office PowerPoint</Application>
  <PresentationFormat>Widescreen</PresentationFormat>
  <Paragraphs>1074</Paragraphs>
  <Slides>32</Slides>
  <Notes>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5" baseType="lpstr">
      <vt:lpstr>Arial</vt:lpstr>
      <vt:lpstr>Calibri</vt:lpstr>
      <vt:lpstr>Courier New</vt:lpstr>
      <vt:lpstr>Roboto</vt:lpstr>
      <vt:lpstr>Roboto Black</vt:lpstr>
      <vt:lpstr>Roboto Bold</vt:lpstr>
      <vt:lpstr>Roboto Light</vt:lpstr>
      <vt:lpstr>Roboto regular</vt:lpstr>
      <vt:lpstr>Roboto Thin</vt:lpstr>
      <vt:lpstr>Segoe MDL2 Assets</vt:lpstr>
      <vt:lpstr>Wingdings</vt:lpstr>
      <vt:lpstr>Nilfisk Toolbox_Standard_4-3</vt:lpstr>
      <vt:lpstr>Diapositiva think-cell</vt:lpstr>
      <vt:lpstr>VHS010-VHS011 Mini-industristøvsugere</vt:lpstr>
      <vt:lpstr>Agenda</vt:lpstr>
      <vt:lpstr>1</vt:lpstr>
      <vt:lpstr>Vi presenterer mini-industristøvsugerne</vt:lpstr>
      <vt:lpstr>Mini-industristøvsugerene</vt:lpstr>
      <vt:lpstr>Mini-industristøvsugere</vt:lpstr>
      <vt:lpstr>Mini-industristøvsugere</vt:lpstr>
      <vt:lpstr>2</vt:lpstr>
      <vt:lpstr>Egenskaper og fordeler</vt:lpstr>
      <vt:lpstr>Fokus på bruk i næringsmiddelindustri</vt:lpstr>
      <vt:lpstr>3</vt:lpstr>
      <vt:lpstr>Nøkkelegenskaper og design</vt:lpstr>
      <vt:lpstr>Egenskaper og design</vt:lpstr>
      <vt:lpstr>PowerPoint Presentation</vt:lpstr>
      <vt:lpstr>Nøkkelegenskaper og fordeler</vt:lpstr>
      <vt:lpstr>PullClean</vt:lpstr>
      <vt:lpstr>Sikkert posesystem</vt:lpstr>
      <vt:lpstr>4</vt:lpstr>
      <vt:lpstr>Tilbehørsoppbevaring</vt:lpstr>
      <vt:lpstr>Mini-industristøvsuger Z22 </vt:lpstr>
      <vt:lpstr>Mini-industristøvsuger ACD og CIID2 </vt:lpstr>
      <vt:lpstr>Mini-industristøvsuger og tilbehør – foreslått alternativ I</vt:lpstr>
      <vt:lpstr>Mini-industristøvsuger og tilbehør – foreslått alternativ II</vt:lpstr>
      <vt:lpstr>Reservefiltre til VHS011...</vt:lpstr>
      <vt:lpstr>PowerPoint Presentation</vt:lpstr>
      <vt:lpstr>5</vt:lpstr>
      <vt:lpstr>Tekniske data for mini-industristøvsuger CE 230 V</vt:lpstr>
      <vt:lpstr>Tekniske data for mini-industristøvsuger UL 120 V</vt:lpstr>
      <vt:lpstr>Tekniske data for mini-industristøvsuger UK 110 V</vt:lpstr>
      <vt:lpstr>6</vt:lpstr>
      <vt:lpstr>Navn og produkthierarki</vt:lpstr>
      <vt:lpstr>Artikkelnumre og versjoner tilgjengelige på lanseringsdato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 here</dc:title>
  <dc:creator>Tri Vu</dc:creator>
  <cp:lastModifiedBy>Julie Soerum</cp:lastModifiedBy>
  <cp:revision>550</cp:revision>
  <dcterms:created xsi:type="dcterms:W3CDTF">2024-03-29T01:43:38Z</dcterms:created>
  <dcterms:modified xsi:type="dcterms:W3CDTF">2024-05-15T08:21:22Z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ContentTypeId">
    <vt:lpwstr>0x0101000D90E30D1931D74AA31AAF46CFE106EB</vt:lpwstr>
  </property>
  <property fmtid="{D5CDD505-2E9C-101B-9397-08002B2CF9AE}" pid="6" name="MSIP_Label_8af657d4-2045-4871-9872-e323e3545d60_Enabled">
    <vt:lpwstr>true</vt:lpwstr>
  </property>
  <property fmtid="{D5CDD505-2E9C-101B-9397-08002B2CF9AE}" pid="7" name="MSIP_Label_8af657d4-2045-4871-9872-e323e3545d60_SetDate">
    <vt:lpwstr>2022-03-07T09:52:37Z</vt:lpwstr>
  </property>
  <property fmtid="{D5CDD505-2E9C-101B-9397-08002B2CF9AE}" pid="8" name="MSIP_Label_8af657d4-2045-4871-9872-e323e3545d60_Method">
    <vt:lpwstr>Privileged</vt:lpwstr>
  </property>
  <property fmtid="{D5CDD505-2E9C-101B-9397-08002B2CF9AE}" pid="9" name="MSIP_Label_8af657d4-2045-4871-9872-e323e3545d60_Name">
    <vt:lpwstr>Open sublabel</vt:lpwstr>
  </property>
  <property fmtid="{D5CDD505-2E9C-101B-9397-08002B2CF9AE}" pid="10" name="MSIP_Label_8af657d4-2045-4871-9872-e323e3545d60_SiteId">
    <vt:lpwstr>753c5d99-05be-4237-b4c5-fdb2e6b32ab2</vt:lpwstr>
  </property>
  <property fmtid="{D5CDD505-2E9C-101B-9397-08002B2CF9AE}" pid="11" name="MSIP_Label_8af657d4-2045-4871-9872-e323e3545d60_ActionId">
    <vt:lpwstr>dc55aacb-2282-478e-992e-416176343d0e</vt:lpwstr>
  </property>
  <property fmtid="{D5CDD505-2E9C-101B-9397-08002B2CF9AE}" pid="12" name="MSIP_Label_8af657d4-2045-4871-9872-e323e3545d60_ContentBits">
    <vt:lpwstr>0</vt:lpwstr>
  </property>
</Properties>
</file>